
<file path=[Content_Types].xml><?xml version="1.0" encoding="utf-8"?>
<Types xmlns="http://schemas.openxmlformats.org/package/2006/content-types">
  <Default Extension="5" ContentType="image/png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06" r:id="rId3"/>
  </p:sldMasterIdLst>
  <p:notesMasterIdLst>
    <p:notesMasterId r:id="rId41"/>
  </p:notesMasterIdLst>
  <p:handoutMasterIdLst>
    <p:handoutMasterId r:id="rId42"/>
  </p:handoutMasterIdLst>
  <p:sldIdLst>
    <p:sldId id="1273" r:id="rId4"/>
    <p:sldId id="1281" r:id="rId5"/>
    <p:sldId id="1275" r:id="rId6"/>
    <p:sldId id="1276" r:id="rId7"/>
    <p:sldId id="1278" r:id="rId8"/>
    <p:sldId id="1277" r:id="rId9"/>
    <p:sldId id="1279" r:id="rId10"/>
    <p:sldId id="1280" r:id="rId11"/>
    <p:sldId id="384" r:id="rId12"/>
    <p:sldId id="331" r:id="rId13"/>
    <p:sldId id="408" r:id="rId14"/>
    <p:sldId id="611" r:id="rId15"/>
    <p:sldId id="612" r:id="rId16"/>
    <p:sldId id="613" r:id="rId17"/>
    <p:sldId id="418" r:id="rId18"/>
    <p:sldId id="625" r:id="rId19"/>
    <p:sldId id="601" r:id="rId20"/>
    <p:sldId id="396" r:id="rId21"/>
    <p:sldId id="332" r:id="rId22"/>
    <p:sldId id="389" r:id="rId23"/>
    <p:sldId id="409" r:id="rId24"/>
    <p:sldId id="395" r:id="rId25"/>
    <p:sldId id="333" r:id="rId26"/>
    <p:sldId id="410" r:id="rId27"/>
    <p:sldId id="391" r:id="rId28"/>
    <p:sldId id="379" r:id="rId29"/>
    <p:sldId id="407" r:id="rId30"/>
    <p:sldId id="606" r:id="rId31"/>
    <p:sldId id="416" r:id="rId32"/>
    <p:sldId id="419" r:id="rId33"/>
    <p:sldId id="620" r:id="rId34"/>
    <p:sldId id="619" r:id="rId35"/>
    <p:sldId id="627" r:id="rId36"/>
    <p:sldId id="626" r:id="rId37"/>
    <p:sldId id="628" r:id="rId38"/>
    <p:sldId id="607" r:id="rId39"/>
    <p:sldId id="983" r:id="rId40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2" pos="363" userDrawn="1">
          <p15:clr>
            <a:srgbClr val="A4A3A4"/>
          </p15:clr>
        </p15:guide>
        <p15:guide id="24" orient="horz" pos="3997" userDrawn="1">
          <p15:clr>
            <a:srgbClr val="A4A3A4"/>
          </p15:clr>
        </p15:guide>
        <p15:guide id="27" pos="7319" userDrawn="1">
          <p15:clr>
            <a:srgbClr val="A4A3A4"/>
          </p15:clr>
        </p15:guide>
        <p15:guide id="30" orient="horz" pos="328" userDrawn="1">
          <p15:clr>
            <a:srgbClr val="A4A3A4"/>
          </p15:clr>
        </p15:guide>
        <p15:guide id="31" orient="horz" pos="1152" userDrawn="1">
          <p15:clr>
            <a:srgbClr val="A4A3A4"/>
          </p15:clr>
        </p15:guide>
        <p15:guide id="32" orient="horz" pos="17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nt Hainsworth" initials="BH" lastIdx="22" clrIdx="0">
    <p:extLst>
      <p:ext uri="{19B8F6BF-5375-455C-9EA6-DF929625EA0E}">
        <p15:presenceInfo xmlns:p15="http://schemas.microsoft.com/office/powerpoint/2012/main" userId="S-1-5-21-1801674531-1788223648-725345543-1240" providerId="AD"/>
      </p:ext>
    </p:extLst>
  </p:cmAuthor>
  <p:cmAuthor id="2" name="Aaron Rabideau" initials="AR" lastIdx="1" clrIdx="1">
    <p:extLst>
      <p:ext uri="{19B8F6BF-5375-455C-9EA6-DF929625EA0E}">
        <p15:presenceInfo xmlns:p15="http://schemas.microsoft.com/office/powerpoint/2012/main" userId="S::aaron.rabideau@salesforce.com::9dc77879-f419-4160-876b-06d8d9d5fb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9FE"/>
    <a:srgbClr val="EAF5FE"/>
    <a:srgbClr val="8A8ED1"/>
    <a:srgbClr val="321D71"/>
    <a:srgbClr val="0176D3"/>
    <a:srgbClr val="730394"/>
    <a:srgbClr val="9A8F87"/>
    <a:srgbClr val="0B5CAB"/>
    <a:srgbClr val="032D60"/>
    <a:srgbClr val="DD7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8859E-859C-CA1D-6C2C-5D17954EC8E4}" v="4" dt="2024-08-01T16:21:00.291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84532" autoAdjust="0"/>
  </p:normalViewPr>
  <p:slideViewPr>
    <p:cSldViewPr snapToGrid="0">
      <p:cViewPr>
        <p:scale>
          <a:sx n="123" d="100"/>
          <a:sy n="123" d="100"/>
        </p:scale>
        <p:origin x="512" y="464"/>
      </p:cViewPr>
      <p:guideLst>
        <p:guide pos="363"/>
        <p:guide orient="horz" pos="3997"/>
        <p:guide pos="7319"/>
        <p:guide orient="horz" pos="328"/>
        <p:guide orient="horz" pos="1152"/>
        <p:guide orient="horz" pos="1728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 varScale="1"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1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sha.hanna@reisystems.com" userId="S::urn:spo:guest#nesha.hanna@reisystems.com::" providerId="AD" clId="Web-{BCB8859E-859C-CA1D-6C2C-5D17954EC8E4}"/>
    <pc:docChg chg="modSld">
      <pc:chgData name="nesha.hanna@reisystems.com" userId="S::urn:spo:guest#nesha.hanna@reisystems.com::" providerId="AD" clId="Web-{BCB8859E-859C-CA1D-6C2C-5D17954EC8E4}" dt="2024-08-01T16:21:00.275" v="3"/>
      <pc:docMkLst>
        <pc:docMk/>
      </pc:docMkLst>
      <pc:sldChg chg="addSp delSp modSp">
        <pc:chgData name="nesha.hanna@reisystems.com" userId="S::urn:spo:guest#nesha.hanna@reisystems.com::" providerId="AD" clId="Web-{BCB8859E-859C-CA1D-6C2C-5D17954EC8E4}" dt="2024-08-01T16:21:00.275" v="3"/>
        <pc:sldMkLst>
          <pc:docMk/>
          <pc:sldMk cId="2871053230" sldId="1281"/>
        </pc:sldMkLst>
        <pc:spChg chg="add del mod">
          <ac:chgData name="nesha.hanna@reisystems.com" userId="S::urn:spo:guest#nesha.hanna@reisystems.com::" providerId="AD" clId="Web-{BCB8859E-859C-CA1D-6C2C-5D17954EC8E4}" dt="2024-08-01T16:20:23.727" v="1"/>
          <ac:spMkLst>
            <pc:docMk/>
            <pc:sldMk cId="2871053230" sldId="1281"/>
            <ac:spMk id="3" creationId="{3CF7D480-6154-68CF-154B-B89DB9DB95DB}"/>
          </ac:spMkLst>
        </pc:spChg>
        <pc:spChg chg="add del mod">
          <ac:chgData name="nesha.hanna@reisystems.com" userId="S::urn:spo:guest#nesha.hanna@reisystems.com::" providerId="AD" clId="Web-{BCB8859E-859C-CA1D-6C2C-5D17954EC8E4}" dt="2024-08-01T16:21:00.275" v="3"/>
          <ac:spMkLst>
            <pc:docMk/>
            <pc:sldMk cId="2871053230" sldId="1281"/>
            <ac:spMk id="5" creationId="{10C576CC-39A8-274A-BEE6-6A6EA8EE5FC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2017.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2017.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15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31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90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83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6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20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5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9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3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>
              <a:solidFill>
                <a:schemeClr val="tx1"/>
              </a:solidFill>
              <a:effectLst/>
              <a:latin typeface="Salesfor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612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 audience: </a:t>
            </a:r>
            <a:r>
              <a:rPr lang="en-US" b="0" dirty="0"/>
              <a:t>This includes all products that are relevant to public sector, and not products that are solely FedRAMP compliant. It is meant to be tailored and adapted to </a:t>
            </a:r>
            <a:r>
              <a:rPr lang="en-US" b="0"/>
              <a:t>each customer.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10061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3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0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94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23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725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758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0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5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5472DE-97C7-0F47-AE76-E114D2AE2D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3"/>
            <a:ext cx="12188824" cy="685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67279" y="2157265"/>
            <a:ext cx="4064097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4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78057" y="3491158"/>
            <a:ext cx="4053319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kern="1200" spc="0" baseline="0" dirty="0">
                <a:solidFill>
                  <a:schemeClr val="accent1"/>
                </a:solidFill>
                <a:latin typeface="+mj-lt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78057" y="4833927"/>
            <a:ext cx="4053320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800" b="0" i="0" kern="1200" spc="0" baseline="0" dirty="0" smtClean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78056" y="4528067"/>
            <a:ext cx="4053320" cy="282032"/>
          </a:xfrm>
        </p:spPr>
        <p:txBody>
          <a:bodyPr anchor="b"/>
          <a:lstStyle>
            <a:lvl1pPr algn="l">
              <a:lnSpc>
                <a:spcPct val="95000"/>
              </a:lnSpc>
              <a:spcBef>
                <a:spcPts val="0"/>
              </a:spcBef>
              <a:defRPr sz="18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10" name="Google Shape;30;p2" descr="pasted-image.pdf">
            <a:extLst>
              <a:ext uri="{FF2B5EF4-FFF2-40B4-BE49-F238E27FC236}">
                <a16:creationId xmlns:a16="http://schemas.microsoft.com/office/drawing/2014/main" id="{A2A2C96E-5A56-AD49-8F1F-B7B172CBC78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01090" y="439088"/>
            <a:ext cx="1460875" cy="1022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385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Footer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940;p65">
            <a:extLst>
              <a:ext uri="{FF2B5EF4-FFF2-40B4-BE49-F238E27FC236}">
                <a16:creationId xmlns:a16="http://schemas.microsoft.com/office/drawing/2014/main" id="{945BF0E0-A76C-EA43-972F-71FDCCD8AF9D}"/>
              </a:ext>
            </a:extLst>
          </p:cNvPr>
          <p:cNvSpPr/>
          <p:nvPr userDrawn="1"/>
        </p:nvSpPr>
        <p:spPr>
          <a:xfrm>
            <a:off x="-1" y="6206302"/>
            <a:ext cx="12186048" cy="65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 w="12700">
            <a:miter lim="400000"/>
          </a:ln>
        </p:spPr>
        <p:txBody>
          <a:bodyPr tIns="45708" bIns="45708" anchor="ctr"/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/>
          </a:p>
        </p:txBody>
      </p: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4"/>
            <a:ext cx="10287000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4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i="0" spc="0" dirty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>
            <a:extLst>
              <a:ext uri="{FF2B5EF4-FFF2-40B4-BE49-F238E27FC236}">
                <a16:creationId xmlns:a16="http://schemas.microsoft.com/office/drawing/2014/main" id="{24EF3D58-00B5-FC40-9E17-A257BCFBC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4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/>
          </a:p>
        </p:txBody>
      </p:sp>
      <p:pic>
        <p:nvPicPr>
          <p:cNvPr id="52" name="Google Shape;389;p26" descr="pasted-image.pdf">
            <a:extLst>
              <a:ext uri="{FF2B5EF4-FFF2-40B4-BE49-F238E27FC236}">
                <a16:creationId xmlns:a16="http://schemas.microsoft.com/office/drawing/2014/main" id="{8E157093-3788-6043-AE19-911AA84E87A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Footer 2.png" descr="Footer 2.png">
            <a:extLst>
              <a:ext uri="{FF2B5EF4-FFF2-40B4-BE49-F238E27FC236}">
                <a16:creationId xmlns:a16="http://schemas.microsoft.com/office/drawing/2014/main" id="{97C97808-1DC1-9046-A16C-7836677FA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62" r="162"/>
          <a:stretch>
            <a:fillRect/>
          </a:stretch>
        </p:blipFill>
        <p:spPr>
          <a:xfrm>
            <a:off x="10558176" y="5528437"/>
            <a:ext cx="1630649" cy="1332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696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Footer -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940;p65">
            <a:extLst>
              <a:ext uri="{FF2B5EF4-FFF2-40B4-BE49-F238E27FC236}">
                <a16:creationId xmlns:a16="http://schemas.microsoft.com/office/drawing/2014/main" id="{366DAC64-BDCA-4C4A-9F46-58A2EB2B04F5}"/>
              </a:ext>
            </a:extLst>
          </p:cNvPr>
          <p:cNvSpPr/>
          <p:nvPr userDrawn="1"/>
        </p:nvSpPr>
        <p:spPr>
          <a:xfrm>
            <a:off x="-1" y="6206302"/>
            <a:ext cx="12186048" cy="65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 w="12700">
            <a:miter lim="400000"/>
          </a:ln>
        </p:spPr>
        <p:txBody>
          <a:bodyPr tIns="45708" bIns="45708" anchor="ctr"/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/>
          </a:p>
        </p:txBody>
      </p: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4"/>
            <a:ext cx="10287000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4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i="0" spc="0" dirty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>
            <a:extLst>
              <a:ext uri="{FF2B5EF4-FFF2-40B4-BE49-F238E27FC236}">
                <a16:creationId xmlns:a16="http://schemas.microsoft.com/office/drawing/2014/main" id="{24EF3D58-00B5-FC40-9E17-A257BCFBC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7094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52" name="Google Shape;389;p26" descr="pasted-image.pdf">
            <a:extLst>
              <a:ext uri="{FF2B5EF4-FFF2-40B4-BE49-F238E27FC236}">
                <a16:creationId xmlns:a16="http://schemas.microsoft.com/office/drawing/2014/main" id="{8E157093-3788-6043-AE19-911AA84E87A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914;p64" descr="Google Shape;914;p64">
            <a:extLst>
              <a:ext uri="{FF2B5EF4-FFF2-40B4-BE49-F238E27FC236}">
                <a16:creationId xmlns:a16="http://schemas.microsoft.com/office/drawing/2014/main" id="{1A6494CC-281C-6F45-87C4-AC75907367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2136" t="1601" r="31366" b="33423"/>
          <a:stretch>
            <a:fillRect/>
          </a:stretch>
        </p:blipFill>
        <p:spPr>
          <a:xfrm rot="1651710">
            <a:off x="415585" y="6026915"/>
            <a:ext cx="956973" cy="480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Footer 3.png" descr="Footer 3.png">
            <a:extLst>
              <a:ext uri="{FF2B5EF4-FFF2-40B4-BE49-F238E27FC236}">
                <a16:creationId xmlns:a16="http://schemas.microsoft.com/office/drawing/2014/main" id="{21FED6D1-0887-7442-BD42-DCE5C97599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85" r="85"/>
          <a:stretch>
            <a:fillRect/>
          </a:stretch>
        </p:blipFill>
        <p:spPr>
          <a:xfrm>
            <a:off x="-6349" y="5759006"/>
            <a:ext cx="1853443" cy="1098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7765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Footer -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940;p65">
            <a:extLst>
              <a:ext uri="{FF2B5EF4-FFF2-40B4-BE49-F238E27FC236}">
                <a16:creationId xmlns:a16="http://schemas.microsoft.com/office/drawing/2014/main" id="{366DAC64-BDCA-4C4A-9F46-58A2EB2B04F5}"/>
              </a:ext>
            </a:extLst>
          </p:cNvPr>
          <p:cNvSpPr/>
          <p:nvPr userDrawn="1"/>
        </p:nvSpPr>
        <p:spPr>
          <a:xfrm>
            <a:off x="-1" y="6206302"/>
            <a:ext cx="12186048" cy="65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 w="12700">
            <a:miter lim="400000"/>
          </a:ln>
        </p:spPr>
        <p:txBody>
          <a:bodyPr tIns="45708" bIns="45708" anchor="ctr"/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/>
          </a:p>
        </p:txBody>
      </p: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4"/>
            <a:ext cx="10287000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4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i="0" spc="0" dirty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>
            <a:extLst>
              <a:ext uri="{FF2B5EF4-FFF2-40B4-BE49-F238E27FC236}">
                <a16:creationId xmlns:a16="http://schemas.microsoft.com/office/drawing/2014/main" id="{24EF3D58-00B5-FC40-9E17-A257BCFBC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7094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52" name="Google Shape;389;p26" descr="pasted-image.pdf">
            <a:extLst>
              <a:ext uri="{FF2B5EF4-FFF2-40B4-BE49-F238E27FC236}">
                <a16:creationId xmlns:a16="http://schemas.microsoft.com/office/drawing/2014/main" id="{8E157093-3788-6043-AE19-911AA84E87A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Footer 4.png" descr="Footer 4.png">
            <a:extLst>
              <a:ext uri="{FF2B5EF4-FFF2-40B4-BE49-F238E27FC236}">
                <a16:creationId xmlns:a16="http://schemas.microsoft.com/office/drawing/2014/main" id="{4497C800-273F-6E42-A5F9-A4774E4BB9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721"/>
          <a:stretch>
            <a:fillRect/>
          </a:stretch>
        </p:blipFill>
        <p:spPr>
          <a:xfrm>
            <a:off x="-19045" y="6143315"/>
            <a:ext cx="1747254" cy="714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" descr="Image">
            <a:extLst>
              <a:ext uri="{FF2B5EF4-FFF2-40B4-BE49-F238E27FC236}">
                <a16:creationId xmlns:a16="http://schemas.microsoft.com/office/drawing/2014/main" id="{7F8E43F6-C2C1-AB43-9FF9-92E336701B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b="5223"/>
          <a:stretch>
            <a:fillRect/>
          </a:stretch>
        </p:blipFill>
        <p:spPr>
          <a:xfrm rot="20353691">
            <a:off x="300068" y="6221202"/>
            <a:ext cx="500339" cy="4389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877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gnett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996EA2-BA3C-8040-896B-8DBFB7B855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3"/>
            <a:ext cx="12188824" cy="685621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356657"/>
            <a:ext cx="5257800" cy="163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2699678"/>
            <a:ext cx="6396459" cy="3849852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2032570"/>
            <a:ext cx="5257800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23" name="Google Shape;389;p26" descr="pasted-image.pdf">
            <a:extLst>
              <a:ext uri="{FF2B5EF4-FFF2-40B4-BE49-F238E27FC236}">
                <a16:creationId xmlns:a16="http://schemas.microsoft.com/office/drawing/2014/main" id="{79C4D3DD-3A00-2D40-BD83-780BDC2B18D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618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gnett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9EE319-7164-FD43-83C5-26342BABC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894"/>
            <a:ext cx="12188823" cy="685621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356657"/>
            <a:ext cx="5257800" cy="163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2699678"/>
            <a:ext cx="6396459" cy="3849852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2032570"/>
            <a:ext cx="5257800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23" name="Google Shape;389;p26" descr="pasted-image.pdf">
            <a:extLst>
              <a:ext uri="{FF2B5EF4-FFF2-40B4-BE49-F238E27FC236}">
                <a16:creationId xmlns:a16="http://schemas.microsoft.com/office/drawing/2014/main" id="{79C4D3DD-3A00-2D40-BD83-780BDC2B18D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433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gnette -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9EE319-7164-FD43-83C5-26342BABC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3"/>
            <a:ext cx="12188823" cy="685621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356657"/>
            <a:ext cx="5257800" cy="163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2699678"/>
            <a:ext cx="6396459" cy="3849852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2032570"/>
            <a:ext cx="5257800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23" name="Google Shape;389;p26" descr="pasted-image.pdf">
            <a:extLst>
              <a:ext uri="{FF2B5EF4-FFF2-40B4-BE49-F238E27FC236}">
                <a16:creationId xmlns:a16="http://schemas.microsoft.com/office/drawing/2014/main" id="{79C4D3DD-3A00-2D40-BD83-780BDC2B18D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83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gnette -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9EE319-7164-FD43-83C5-26342BABC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893"/>
            <a:ext cx="12188821" cy="6856211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499" y="356657"/>
            <a:ext cx="5257800" cy="163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2699678"/>
            <a:ext cx="6396459" cy="3849852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2032570"/>
            <a:ext cx="5257799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23" name="Google Shape;389;p26" descr="pasted-image.pdf">
            <a:extLst>
              <a:ext uri="{FF2B5EF4-FFF2-40B4-BE49-F238E27FC236}">
                <a16:creationId xmlns:a16="http://schemas.microsoft.com/office/drawing/2014/main" id="{79C4D3DD-3A00-2D40-BD83-780BDC2B18D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408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- 1/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oup" descr="Group">
            <a:extLst>
              <a:ext uri="{FF2B5EF4-FFF2-40B4-BE49-F238E27FC236}">
                <a16:creationId xmlns:a16="http://schemas.microsoft.com/office/drawing/2014/main" id="{ED01C835-000E-6D47-88E5-60B03F43E6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59" t="9683" r="3325" b="10615"/>
          <a:stretch>
            <a:fillRect/>
          </a:stretch>
        </p:blipFill>
        <p:spPr>
          <a:xfrm flipH="1">
            <a:off x="4644089" y="6215094"/>
            <a:ext cx="1613603" cy="6420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Google Shape;940;p65">
            <a:extLst>
              <a:ext uri="{FF2B5EF4-FFF2-40B4-BE49-F238E27FC236}">
                <a16:creationId xmlns:a16="http://schemas.microsoft.com/office/drawing/2014/main" id="{734F9370-4457-E049-8FC6-7050745A07F9}"/>
              </a:ext>
            </a:extLst>
          </p:cNvPr>
          <p:cNvSpPr/>
          <p:nvPr userDrawn="1"/>
        </p:nvSpPr>
        <p:spPr>
          <a:xfrm>
            <a:off x="0" y="-4811"/>
            <a:ext cx="5963645" cy="686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0" y="0"/>
                </a:moveTo>
                <a:lnTo>
                  <a:pt x="0" y="21582"/>
                </a:lnTo>
                <a:lnTo>
                  <a:pt x="18818" y="21600"/>
                </a:lnTo>
                <a:cubicBezTo>
                  <a:pt x="20673" y="18194"/>
                  <a:pt x="21600" y="14501"/>
                  <a:pt x="21599" y="10809"/>
                </a:cubicBezTo>
                <a:cubicBezTo>
                  <a:pt x="21598" y="7116"/>
                  <a:pt x="20669" y="3424"/>
                  <a:pt x="18814" y="18"/>
                </a:cubicBezTo>
                <a:lnTo>
                  <a:pt x="0" y="0"/>
                </a:lnTo>
                <a:close/>
              </a:path>
            </a:pathLst>
          </a:custGeom>
          <a:solidFill>
            <a:srgbClr val="CFE9FE"/>
          </a:solidFill>
          <a:ln w="12700">
            <a:miter lim="400000"/>
          </a:ln>
        </p:spPr>
        <p:txBody>
          <a:bodyPr tIns="45708" bIns="45708" anchor="ctr"/>
          <a:lstStyle/>
          <a:p>
            <a:pPr defTabSz="457132">
              <a:lnSpc>
                <a:spcPct val="100000"/>
              </a:lnSpc>
              <a:spcBef>
                <a:spcPts val="0"/>
              </a:spcBef>
              <a:buSzTx/>
              <a:buNone/>
              <a:defRPr sz="2400" b="0" spc="0">
                <a:solidFill>
                  <a:srgbClr val="000000"/>
                </a:solidFill>
              </a:defRPr>
            </a:pPr>
            <a:endParaRPr sz="1200"/>
          </a:p>
        </p:txBody>
      </p:sp>
      <p:pic>
        <p:nvPicPr>
          <p:cNvPr id="11" name="Group" descr="Group">
            <a:extLst>
              <a:ext uri="{FF2B5EF4-FFF2-40B4-BE49-F238E27FC236}">
                <a16:creationId xmlns:a16="http://schemas.microsoft.com/office/drawing/2014/main" id="{5124407B-8113-D04A-BFBD-DE72D739ED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6372"/>
          <a:stretch>
            <a:fillRect/>
          </a:stretch>
        </p:blipFill>
        <p:spPr>
          <a:xfrm flipH="1">
            <a:off x="4913629" y="6484002"/>
            <a:ext cx="911029" cy="37310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2162883"/>
            <a:ext cx="3713422" cy="163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6357556" y="2563366"/>
            <a:ext cx="5114980" cy="1731268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1" y="3827221"/>
            <a:ext cx="3713421" cy="677108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" y="6549530"/>
            <a:ext cx="40725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23" name="Google Shape;389;p26" descr="pasted-image.pdf">
            <a:extLst>
              <a:ext uri="{FF2B5EF4-FFF2-40B4-BE49-F238E27FC236}">
                <a16:creationId xmlns:a16="http://schemas.microsoft.com/office/drawing/2014/main" id="{79C4D3DD-3A00-2D40-BD83-780BDC2B18DD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7141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- 1/3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oup" descr="Group">
            <a:extLst>
              <a:ext uri="{FF2B5EF4-FFF2-40B4-BE49-F238E27FC236}">
                <a16:creationId xmlns:a16="http://schemas.microsoft.com/office/drawing/2014/main" id="{1D56AB1D-87BA-A94F-964B-C42CA46E77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59" t="9683" r="3325" b="10615"/>
          <a:stretch>
            <a:fillRect/>
          </a:stretch>
        </p:blipFill>
        <p:spPr>
          <a:xfrm flipH="1">
            <a:off x="2757259" y="6215094"/>
            <a:ext cx="1613603" cy="6420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Google Shape;940;p65">
            <a:extLst>
              <a:ext uri="{FF2B5EF4-FFF2-40B4-BE49-F238E27FC236}">
                <a16:creationId xmlns:a16="http://schemas.microsoft.com/office/drawing/2014/main" id="{DE3E2C99-66D2-1B40-98BB-BABC6E316FC4}"/>
              </a:ext>
            </a:extLst>
          </p:cNvPr>
          <p:cNvSpPr/>
          <p:nvPr userDrawn="1"/>
        </p:nvSpPr>
        <p:spPr>
          <a:xfrm>
            <a:off x="0" y="893"/>
            <a:ext cx="4070549" cy="685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9" h="21600" extrusionOk="0">
                <a:moveTo>
                  <a:pt x="0" y="0"/>
                </a:moveTo>
                <a:lnTo>
                  <a:pt x="0" y="21600"/>
                </a:lnTo>
                <a:lnTo>
                  <a:pt x="16486" y="21600"/>
                </a:lnTo>
                <a:cubicBezTo>
                  <a:pt x="21600" y="14782"/>
                  <a:pt x="21594" y="6818"/>
                  <a:pt x="1648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FE9FE"/>
          </a:solidFill>
          <a:ln w="12700">
            <a:miter lim="400000"/>
          </a:ln>
        </p:spPr>
        <p:txBody>
          <a:bodyPr tIns="45708" bIns="45708" anchor="ctr"/>
          <a:lstStyle/>
          <a:p>
            <a:pPr defTabSz="457132">
              <a:lnSpc>
                <a:spcPct val="100000"/>
              </a:lnSpc>
              <a:spcBef>
                <a:spcPts val="0"/>
              </a:spcBef>
              <a:buSzTx/>
              <a:buNone/>
              <a:defRPr sz="2400" b="0" spc="0">
                <a:solidFill>
                  <a:srgbClr val="000000"/>
                </a:solidFill>
              </a:defRPr>
            </a:pPr>
            <a:endParaRPr sz="1200"/>
          </a:p>
        </p:txBody>
      </p:sp>
      <p:pic>
        <p:nvPicPr>
          <p:cNvPr id="15" name="Group" descr="Group">
            <a:extLst>
              <a:ext uri="{FF2B5EF4-FFF2-40B4-BE49-F238E27FC236}">
                <a16:creationId xmlns:a16="http://schemas.microsoft.com/office/drawing/2014/main" id="{894B4DD5-6B54-6443-ACBA-63786EE30C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6372"/>
          <a:stretch>
            <a:fillRect/>
          </a:stretch>
        </p:blipFill>
        <p:spPr>
          <a:xfrm flipH="1">
            <a:off x="3017922" y="6484002"/>
            <a:ext cx="911029" cy="37310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2162883"/>
            <a:ext cx="3054202" cy="163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4479456" y="2563366"/>
            <a:ext cx="3278953" cy="1731268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1" y="3827221"/>
            <a:ext cx="3054201" cy="677108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1" y="6549530"/>
            <a:ext cx="2154986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23" name="Google Shape;389;p26" descr="pasted-image.pdf">
            <a:extLst>
              <a:ext uri="{FF2B5EF4-FFF2-40B4-BE49-F238E27FC236}">
                <a16:creationId xmlns:a16="http://schemas.microsoft.com/office/drawing/2014/main" id="{79C4D3DD-3A00-2D40-BD83-780BDC2B18DD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785D8-4D3D-B240-934A-FBEE66A1C18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72312" y="2514600"/>
            <a:ext cx="3278953" cy="1828800"/>
          </a:xfrm>
        </p:spPr>
        <p:txBody>
          <a:bodyPr anchor="ctr"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354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3114AF65-ECD2-BB4F-99D8-C5D76F7C0A65}"/>
              </a:ext>
            </a:extLst>
          </p:cNvPr>
          <p:cNvSpPr/>
          <p:nvPr userDrawn="1"/>
        </p:nvSpPr>
        <p:spPr>
          <a:xfrm>
            <a:off x="6648107" y="1669317"/>
            <a:ext cx="5546670" cy="5187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263" y="827"/>
                  <a:pt x="11121" y="3436"/>
                  <a:pt x="7014" y="7826"/>
                </a:cubicBezTo>
                <a:cubicBezTo>
                  <a:pt x="3346" y="11748"/>
                  <a:pt x="1009" y="16552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AF5FE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 dirty="0"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499" y="356657"/>
            <a:ext cx="4340743" cy="163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1" y="2699678"/>
            <a:ext cx="5262140" cy="3467742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2032570"/>
            <a:ext cx="4340743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23" name="Google Shape;389;p26" descr="pasted-image.pdf">
            <a:extLst>
              <a:ext uri="{FF2B5EF4-FFF2-40B4-BE49-F238E27FC236}">
                <a16:creationId xmlns:a16="http://schemas.microsoft.com/office/drawing/2014/main" id="{79C4D3DD-3A00-2D40-BD83-780BDC2B18D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24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379673-63A2-2A47-B747-EF9EA5C19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3"/>
            <a:ext cx="12188823" cy="685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67279" y="2157265"/>
            <a:ext cx="4064097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4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78057" y="3491158"/>
            <a:ext cx="4053319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kern="1200" spc="0" baseline="0" dirty="0">
                <a:solidFill>
                  <a:schemeClr val="accent1"/>
                </a:solidFill>
                <a:latin typeface="+mj-lt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78057" y="4833927"/>
            <a:ext cx="4053320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800" b="0" i="0" kern="1200" spc="0" baseline="0" dirty="0" smtClean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78056" y="4528067"/>
            <a:ext cx="4053320" cy="282032"/>
          </a:xfrm>
        </p:spPr>
        <p:txBody>
          <a:bodyPr anchor="b"/>
          <a:lstStyle>
            <a:lvl1pPr algn="l">
              <a:lnSpc>
                <a:spcPct val="95000"/>
              </a:lnSpc>
              <a:spcBef>
                <a:spcPts val="0"/>
              </a:spcBef>
              <a:defRPr sz="18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10" name="Google Shape;30;p2" descr="pasted-image.pdf">
            <a:extLst>
              <a:ext uri="{FF2B5EF4-FFF2-40B4-BE49-F238E27FC236}">
                <a16:creationId xmlns:a16="http://schemas.microsoft.com/office/drawing/2014/main" id="{A2A2C96E-5A56-AD49-8F1F-B7B172CBC78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01090" y="439088"/>
            <a:ext cx="1460875" cy="1022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7444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40;p65">
            <a:extLst>
              <a:ext uri="{FF2B5EF4-FFF2-40B4-BE49-F238E27FC236}">
                <a16:creationId xmlns:a16="http://schemas.microsoft.com/office/drawing/2014/main" id="{50AE8C81-F81A-C649-98CF-B1340155922B}"/>
              </a:ext>
            </a:extLst>
          </p:cNvPr>
          <p:cNvSpPr/>
          <p:nvPr userDrawn="1"/>
        </p:nvSpPr>
        <p:spPr>
          <a:xfrm>
            <a:off x="6668145" y="893"/>
            <a:ext cx="5526633" cy="5098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52" y="4997"/>
                  <a:pt x="3371" y="9745"/>
                  <a:pt x="6961" y="13637"/>
                </a:cubicBezTo>
                <a:cubicBezTo>
                  <a:pt x="11083" y="18105"/>
                  <a:pt x="16244" y="20759"/>
                  <a:pt x="21600" y="2160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F5FE"/>
          </a:solidFill>
          <a:ln w="12700">
            <a:miter lim="400000"/>
          </a:ln>
        </p:spPr>
        <p:txBody>
          <a:bodyPr tIns="45708" bIns="45708" anchor="ctr"/>
          <a:lstStyle/>
          <a:p>
            <a:pPr defTabSz="457132">
              <a:lnSpc>
                <a:spcPct val="100000"/>
              </a:lnSpc>
              <a:spcBef>
                <a:spcPts val="0"/>
              </a:spcBef>
              <a:buSzTx/>
              <a:buNone/>
              <a:defRPr sz="2400" b="0" spc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499" y="356657"/>
            <a:ext cx="4330110" cy="163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1" y="2699678"/>
            <a:ext cx="5262140" cy="3467742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2032570"/>
            <a:ext cx="4330110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23" name="Google Shape;389;p26" descr="pasted-image.pdf">
            <a:extLst>
              <a:ext uri="{FF2B5EF4-FFF2-40B4-BE49-F238E27FC236}">
                <a16:creationId xmlns:a16="http://schemas.microsoft.com/office/drawing/2014/main" id="{79C4D3DD-3A00-2D40-BD83-780BDC2B18D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9787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-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40;p65">
            <a:extLst>
              <a:ext uri="{FF2B5EF4-FFF2-40B4-BE49-F238E27FC236}">
                <a16:creationId xmlns:a16="http://schemas.microsoft.com/office/drawing/2014/main" id="{70770B74-9047-6242-A725-FB78804C0A71}"/>
              </a:ext>
            </a:extLst>
          </p:cNvPr>
          <p:cNvSpPr/>
          <p:nvPr userDrawn="1"/>
        </p:nvSpPr>
        <p:spPr>
          <a:xfrm>
            <a:off x="0" y="1293773"/>
            <a:ext cx="6191225" cy="5563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0843" y="16446"/>
                  <a:pt x="18679" y="11498"/>
                  <a:pt x="15108" y="7524"/>
                </a:cubicBezTo>
                <a:cubicBezTo>
                  <a:pt x="10908" y="2849"/>
                  <a:pt x="5498" y="343"/>
                  <a:pt x="0" y="0"/>
                </a:cubicBezTo>
                <a:close/>
              </a:path>
            </a:pathLst>
          </a:custGeom>
          <a:solidFill>
            <a:srgbClr val="EAF5FE"/>
          </a:solidFill>
          <a:ln w="12700">
            <a:miter lim="400000"/>
          </a:ln>
        </p:spPr>
        <p:txBody>
          <a:bodyPr tIns="45708" bIns="45708" anchor="ctr"/>
          <a:lstStyle/>
          <a:p>
            <a:pPr defTabSz="457132">
              <a:lnSpc>
                <a:spcPct val="100000"/>
              </a:lnSpc>
              <a:spcBef>
                <a:spcPts val="0"/>
              </a:spcBef>
              <a:buSzTx/>
              <a:buNone/>
              <a:defRPr sz="2400" b="0" spc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6212269" y="356657"/>
            <a:ext cx="4345861" cy="163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6212269" y="2699678"/>
            <a:ext cx="5246668" cy="3657600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6212270" y="2032570"/>
            <a:ext cx="434586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23" name="Google Shape;389;p26" descr="pasted-image.pdf">
            <a:extLst>
              <a:ext uri="{FF2B5EF4-FFF2-40B4-BE49-F238E27FC236}">
                <a16:creationId xmlns:a16="http://schemas.microsoft.com/office/drawing/2014/main" id="{79C4D3DD-3A00-2D40-BD83-780BDC2B18D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1104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-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0;p65">
            <a:extLst>
              <a:ext uri="{FF2B5EF4-FFF2-40B4-BE49-F238E27FC236}">
                <a16:creationId xmlns:a16="http://schemas.microsoft.com/office/drawing/2014/main" id="{FB325E98-823B-2244-BE78-3FEF24F913AD}"/>
              </a:ext>
            </a:extLst>
          </p:cNvPr>
          <p:cNvSpPr/>
          <p:nvPr userDrawn="1"/>
        </p:nvSpPr>
        <p:spPr>
          <a:xfrm>
            <a:off x="-1" y="893"/>
            <a:ext cx="6117426" cy="5156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5572" y="21236"/>
                  <a:pt x="11055" y="18531"/>
                  <a:pt x="15311" y="13482"/>
                </a:cubicBezTo>
                <a:cubicBezTo>
                  <a:pt x="18555" y="9634"/>
                  <a:pt x="20650" y="4941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AF5FE"/>
          </a:solidFill>
          <a:ln w="12700">
            <a:miter lim="400000"/>
          </a:ln>
        </p:spPr>
        <p:txBody>
          <a:bodyPr tIns="45708" bIns="45708" anchor="ctr"/>
          <a:lstStyle/>
          <a:p>
            <a:pPr defTabSz="457132">
              <a:lnSpc>
                <a:spcPct val="100000"/>
              </a:lnSpc>
              <a:spcBef>
                <a:spcPts val="0"/>
              </a:spcBef>
              <a:buSzTx/>
              <a:buNone/>
              <a:defRPr sz="2400" b="0" spc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6212269" y="356657"/>
            <a:ext cx="4345861" cy="163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6212269" y="2699677"/>
            <a:ext cx="5258242" cy="3657600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6212270" y="2032570"/>
            <a:ext cx="434586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23" name="Google Shape;389;p26" descr="pasted-image.pdf">
            <a:extLst>
              <a:ext uri="{FF2B5EF4-FFF2-40B4-BE49-F238E27FC236}">
                <a16:creationId xmlns:a16="http://schemas.microsoft.com/office/drawing/2014/main" id="{79C4D3DD-3A00-2D40-BD83-780BDC2B18D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141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-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CD210714-F9D8-734E-98DA-383D60055B6E}"/>
              </a:ext>
            </a:extLst>
          </p:cNvPr>
          <p:cNvSpPr/>
          <p:nvPr userDrawn="1"/>
        </p:nvSpPr>
        <p:spPr>
          <a:xfrm>
            <a:off x="9716859" y="4270552"/>
            <a:ext cx="2471965" cy="2586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1" h="21600" extrusionOk="0">
                <a:moveTo>
                  <a:pt x="13454" y="0"/>
                </a:moveTo>
                <a:cubicBezTo>
                  <a:pt x="10010" y="0"/>
                  <a:pt x="6567" y="1333"/>
                  <a:pt x="3940" y="3999"/>
                </a:cubicBezTo>
                <a:cubicBezTo>
                  <a:pt x="-784" y="8794"/>
                  <a:pt x="-1259" y="16265"/>
                  <a:pt x="2512" y="21600"/>
                </a:cubicBezTo>
                <a:lnTo>
                  <a:pt x="20341" y="21600"/>
                </a:lnTo>
                <a:lnTo>
                  <a:pt x="20341" y="1922"/>
                </a:lnTo>
                <a:cubicBezTo>
                  <a:pt x="18226" y="641"/>
                  <a:pt x="15840" y="0"/>
                  <a:pt x="13454" y="0"/>
                </a:cubicBezTo>
                <a:close/>
              </a:path>
            </a:pathLst>
          </a:custGeom>
          <a:solidFill>
            <a:srgbClr val="EAF5FE"/>
          </a:solidFill>
          <a:ln w="12700">
            <a:miter lim="400000"/>
          </a:ln>
        </p:spPr>
        <p:txBody>
          <a:bodyPr tIns="45708" bIns="45708" anchor="ctr"/>
          <a:lstStyle/>
          <a:p>
            <a:pPr defTabSz="457132">
              <a:lnSpc>
                <a:spcPct val="100000"/>
              </a:lnSpc>
              <a:spcBef>
                <a:spcPts val="0"/>
              </a:spcBef>
              <a:buSzTx/>
              <a:buNone/>
              <a:defRPr sz="2400" b="0" spc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11" name="Google Shape;940;p65">
            <a:extLst>
              <a:ext uri="{FF2B5EF4-FFF2-40B4-BE49-F238E27FC236}">
                <a16:creationId xmlns:a16="http://schemas.microsoft.com/office/drawing/2014/main" id="{81160941-09D0-CF46-96A3-219BD30DAAC1}"/>
              </a:ext>
            </a:extLst>
          </p:cNvPr>
          <p:cNvSpPr/>
          <p:nvPr userDrawn="1"/>
        </p:nvSpPr>
        <p:spPr>
          <a:xfrm>
            <a:off x="-1" y="893"/>
            <a:ext cx="12188825" cy="685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9498" y="21600"/>
                </a:lnTo>
                <a:cubicBezTo>
                  <a:pt x="12733" y="19632"/>
                  <a:pt x="15772" y="16357"/>
                  <a:pt x="18353" y="11769"/>
                </a:cubicBezTo>
                <a:cubicBezTo>
                  <a:pt x="19610" y="9534"/>
                  <a:pt x="20692" y="7104"/>
                  <a:pt x="21600" y="4535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F5FE"/>
          </a:solidFill>
          <a:ln w="12700">
            <a:miter lim="400000"/>
          </a:ln>
        </p:spPr>
        <p:txBody>
          <a:bodyPr tIns="45708" bIns="45708" anchor="ctr"/>
          <a:lstStyle/>
          <a:p>
            <a:pPr defTabSz="457132">
              <a:lnSpc>
                <a:spcPct val="100000"/>
              </a:lnSpc>
              <a:spcBef>
                <a:spcPts val="0"/>
              </a:spcBef>
              <a:buSzTx/>
              <a:buNone/>
              <a:defRPr sz="2400" b="0" spc="0">
                <a:solidFill>
                  <a:srgbClr val="000000"/>
                </a:solidFill>
              </a:defRPr>
            </a:pPr>
            <a:endParaRPr sz="12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D8680E-E9FE-154F-B803-081BB0797018}"/>
              </a:ext>
            </a:extLst>
          </p:cNvPr>
          <p:cNvGrpSpPr/>
          <p:nvPr userDrawn="1"/>
        </p:nvGrpSpPr>
        <p:grpSpPr>
          <a:xfrm>
            <a:off x="-19045" y="6317496"/>
            <a:ext cx="1321418" cy="540504"/>
            <a:chOff x="-19045" y="6142422"/>
            <a:chExt cx="1747254" cy="714685"/>
          </a:xfrm>
        </p:grpSpPr>
        <p:pic>
          <p:nvPicPr>
            <p:cNvPr id="14" name="Footer 4.png" descr="Footer 4.png">
              <a:extLst>
                <a:ext uri="{FF2B5EF4-FFF2-40B4-BE49-F238E27FC236}">
                  <a16:creationId xmlns:a16="http://schemas.microsoft.com/office/drawing/2014/main" id="{D359E9FC-E129-CA46-A946-1EA95DAF28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 l="721"/>
            <a:stretch>
              <a:fillRect/>
            </a:stretch>
          </p:blipFill>
          <p:spPr>
            <a:xfrm>
              <a:off x="-19045" y="6142422"/>
              <a:ext cx="1747254" cy="7146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D4C4BEB4-05FF-5A45-A8A4-36B995A0A2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 b="5223"/>
            <a:stretch>
              <a:fillRect/>
            </a:stretch>
          </p:blipFill>
          <p:spPr>
            <a:xfrm rot="20353691">
              <a:off x="300068" y="6221202"/>
              <a:ext cx="500339" cy="43899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06DBDAE1-074A-164C-B188-45725910CFF2}"/>
              </a:ext>
            </a:extLst>
          </p:cNvPr>
          <p:cNvSpPr/>
          <p:nvPr userDrawn="1"/>
        </p:nvSpPr>
        <p:spPr>
          <a:xfrm>
            <a:off x="6094412" y="405807"/>
            <a:ext cx="5709689" cy="5859061"/>
          </a:xfrm>
          <a:prstGeom prst="roundRect">
            <a:avLst>
              <a:gd name="adj" fmla="val 3332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294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498" y="356657"/>
            <a:ext cx="4340743" cy="163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1" y="2699678"/>
            <a:ext cx="5329570" cy="3467742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499" y="2032570"/>
            <a:ext cx="4340743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23" name="Google Shape;389;p26" descr="pasted-image.pdf">
            <a:extLst>
              <a:ext uri="{FF2B5EF4-FFF2-40B4-BE49-F238E27FC236}">
                <a16:creationId xmlns:a16="http://schemas.microsoft.com/office/drawing/2014/main" id="{79C4D3DD-3A00-2D40-BD83-780BDC2B18DD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EFB89-1211-3540-B16E-1DEBB320A2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06213" y="1058068"/>
            <a:ext cx="5087582" cy="47418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3C829F7-4C11-8742-8A33-80091E379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791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716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d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>
            <a:extLst>
              <a:ext uri="{FF2B5EF4-FFF2-40B4-BE49-F238E27FC236}">
                <a16:creationId xmlns:a16="http://schemas.microsoft.com/office/drawing/2014/main" id="{60A5C5D8-2FBA-6348-829A-FF52FB6B824C}"/>
              </a:ext>
            </a:extLst>
          </p:cNvPr>
          <p:cNvSpPr/>
          <p:nvPr userDrawn="1"/>
        </p:nvSpPr>
        <p:spPr>
          <a:xfrm>
            <a:off x="0" y="2819400"/>
            <a:ext cx="12188825" cy="4038600"/>
          </a:xfrm>
          <a:prstGeom prst="rect">
            <a:avLst/>
          </a:prstGeom>
          <a:solidFill>
            <a:srgbClr val="EAF5FE"/>
          </a:solidFill>
          <a:ln w="12700">
            <a:miter lim="400000"/>
          </a:ln>
        </p:spPr>
        <p:txBody>
          <a:bodyPr tIns="45708" bIns="45708" anchor="ctr"/>
          <a:lstStyle/>
          <a:p>
            <a:pPr defTabSz="457132">
              <a:lnSpc>
                <a:spcPct val="100000"/>
              </a:lnSpc>
              <a:spcBef>
                <a:spcPts val="0"/>
              </a:spcBef>
              <a:buSzTx/>
              <a:buNone/>
              <a:defRPr sz="2400" b="0" spc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23" name="Google Shape;247;p16">
            <a:extLst>
              <a:ext uri="{FF2B5EF4-FFF2-40B4-BE49-F238E27FC236}">
                <a16:creationId xmlns:a16="http://schemas.microsoft.com/office/drawing/2014/main" id="{F0F6C0DB-88A0-E343-9BA4-E1D214846412}"/>
              </a:ext>
            </a:extLst>
          </p:cNvPr>
          <p:cNvSpPr/>
          <p:nvPr userDrawn="1"/>
        </p:nvSpPr>
        <p:spPr>
          <a:xfrm>
            <a:off x="582274" y="1810046"/>
            <a:ext cx="11034125" cy="4364639"/>
          </a:xfrm>
          <a:prstGeom prst="roundRect">
            <a:avLst>
              <a:gd name="adj" fmla="val 2905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4"/>
            <a:ext cx="10287000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4883" y="2075378"/>
            <a:ext cx="10250465" cy="386628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499" y="1097179"/>
            <a:ext cx="1104127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A2D00E-B6D0-154E-8722-BABD84C9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791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pic>
        <p:nvPicPr>
          <p:cNvPr id="21" name="Google Shape;389;p26" descr="pasted-image.pdf">
            <a:extLst>
              <a:ext uri="{FF2B5EF4-FFF2-40B4-BE49-F238E27FC236}">
                <a16:creationId xmlns:a16="http://schemas.microsoft.com/office/drawing/2014/main" id="{0D60755E-0AAE-AC42-893C-7836FC0773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7FF48E1-A623-4B40-B145-D13A1DA49E69}"/>
              </a:ext>
            </a:extLst>
          </p:cNvPr>
          <p:cNvGrpSpPr/>
          <p:nvPr userDrawn="1"/>
        </p:nvGrpSpPr>
        <p:grpSpPr>
          <a:xfrm>
            <a:off x="-19045" y="6317496"/>
            <a:ext cx="1321418" cy="540504"/>
            <a:chOff x="-19045" y="6142422"/>
            <a:chExt cx="1747254" cy="714685"/>
          </a:xfrm>
        </p:grpSpPr>
        <p:pic>
          <p:nvPicPr>
            <p:cNvPr id="25" name="Footer 4.png" descr="Footer 4.png">
              <a:extLst>
                <a:ext uri="{FF2B5EF4-FFF2-40B4-BE49-F238E27FC236}">
                  <a16:creationId xmlns:a16="http://schemas.microsoft.com/office/drawing/2014/main" id="{F23669CD-D123-4E4A-A165-DC7A8FB63D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 l="721"/>
            <a:stretch>
              <a:fillRect/>
            </a:stretch>
          </p:blipFill>
          <p:spPr>
            <a:xfrm>
              <a:off x="-19045" y="6142422"/>
              <a:ext cx="1747254" cy="7146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770F1A6C-5E02-314F-9879-D70A49DF5E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 b="5223"/>
            <a:stretch>
              <a:fillRect/>
            </a:stretch>
          </p:blipFill>
          <p:spPr>
            <a:xfrm rot="20353691">
              <a:off x="300068" y="6221202"/>
              <a:ext cx="500339" cy="438991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3074848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ds - 2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>
            <a:extLst>
              <a:ext uri="{FF2B5EF4-FFF2-40B4-BE49-F238E27FC236}">
                <a16:creationId xmlns:a16="http://schemas.microsoft.com/office/drawing/2014/main" id="{6942550E-9BA5-7D44-B9A2-D63BF91439FD}"/>
              </a:ext>
            </a:extLst>
          </p:cNvPr>
          <p:cNvSpPr/>
          <p:nvPr userDrawn="1"/>
        </p:nvSpPr>
        <p:spPr>
          <a:xfrm>
            <a:off x="-1" y="2819400"/>
            <a:ext cx="12188825" cy="4038600"/>
          </a:xfrm>
          <a:prstGeom prst="rect">
            <a:avLst/>
          </a:prstGeom>
          <a:solidFill>
            <a:srgbClr val="EAF5FE"/>
          </a:solidFill>
          <a:ln w="12700">
            <a:miter lim="400000"/>
          </a:ln>
        </p:spPr>
        <p:txBody>
          <a:bodyPr tIns="45708" bIns="45708" anchor="ctr"/>
          <a:lstStyle/>
          <a:p>
            <a:pPr defTabSz="457132">
              <a:lnSpc>
                <a:spcPct val="100000"/>
              </a:lnSpc>
              <a:spcBef>
                <a:spcPts val="0"/>
              </a:spcBef>
              <a:buSzTx/>
              <a:buNone/>
              <a:defRPr sz="2400" b="0" spc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14" name="Google Shape;244;p16">
            <a:extLst>
              <a:ext uri="{FF2B5EF4-FFF2-40B4-BE49-F238E27FC236}">
                <a16:creationId xmlns:a16="http://schemas.microsoft.com/office/drawing/2014/main" id="{7E7B2FAB-7158-0449-AB2F-3AFC3D7CB6D0}"/>
              </a:ext>
            </a:extLst>
          </p:cNvPr>
          <p:cNvSpPr/>
          <p:nvPr userDrawn="1"/>
        </p:nvSpPr>
        <p:spPr>
          <a:xfrm>
            <a:off x="6245749" y="1804277"/>
            <a:ext cx="5370650" cy="4370408"/>
          </a:xfrm>
          <a:prstGeom prst="roundRect">
            <a:avLst>
              <a:gd name="adj" fmla="val 2772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32" name="Google Shape;247;p16">
            <a:extLst>
              <a:ext uri="{FF2B5EF4-FFF2-40B4-BE49-F238E27FC236}">
                <a16:creationId xmlns:a16="http://schemas.microsoft.com/office/drawing/2014/main" id="{B4F474CF-0EAA-0A43-AF19-1B7A389AFDBD}"/>
              </a:ext>
            </a:extLst>
          </p:cNvPr>
          <p:cNvSpPr/>
          <p:nvPr userDrawn="1"/>
        </p:nvSpPr>
        <p:spPr>
          <a:xfrm>
            <a:off x="582459" y="1804277"/>
            <a:ext cx="5364165" cy="4370408"/>
          </a:xfrm>
          <a:prstGeom prst="roundRect">
            <a:avLst>
              <a:gd name="adj" fmla="val 2767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92591" y="2075688"/>
            <a:ext cx="4557253" cy="3438861"/>
          </a:xfrm>
        </p:spPr>
        <p:txBody>
          <a:bodyPr anchor="t"/>
          <a:lstStyle>
            <a:lvl1pPr algn="ctr"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182562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3pPr>
            <a:lvl4pPr marL="365125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647816" y="2075688"/>
            <a:ext cx="4557253" cy="3439215"/>
          </a:xfrm>
        </p:spPr>
        <p:txBody>
          <a:bodyPr anchor="t"/>
          <a:lstStyle>
            <a:lvl1pPr algn="ctr"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182562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3pPr>
            <a:lvl4pPr marL="365125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4"/>
            <a:ext cx="10287000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4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i="0" spc="0" dirty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1" name="Google Shape;179;p9" descr="pasted-image.pdf">
            <a:extLst>
              <a:ext uri="{FF2B5EF4-FFF2-40B4-BE49-F238E27FC236}">
                <a16:creationId xmlns:a16="http://schemas.microsoft.com/office/drawing/2014/main" id="{F775FC39-2A47-0B4C-B453-49FF940AB46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62542F76-1436-104C-B815-AA40B6B78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791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A409BA-0C5E-D74C-B1D9-1B77389A8F25}"/>
              </a:ext>
            </a:extLst>
          </p:cNvPr>
          <p:cNvGrpSpPr/>
          <p:nvPr userDrawn="1"/>
        </p:nvGrpSpPr>
        <p:grpSpPr>
          <a:xfrm>
            <a:off x="-19045" y="6317496"/>
            <a:ext cx="1321418" cy="540504"/>
            <a:chOff x="-19045" y="6142422"/>
            <a:chExt cx="1747254" cy="714685"/>
          </a:xfrm>
        </p:grpSpPr>
        <p:pic>
          <p:nvPicPr>
            <p:cNvPr id="35" name="Footer 4.png" descr="Footer 4.png">
              <a:extLst>
                <a:ext uri="{FF2B5EF4-FFF2-40B4-BE49-F238E27FC236}">
                  <a16:creationId xmlns:a16="http://schemas.microsoft.com/office/drawing/2014/main" id="{696E9573-BD4C-FD47-9692-33EF3F1106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 l="721"/>
            <a:stretch>
              <a:fillRect/>
            </a:stretch>
          </p:blipFill>
          <p:spPr>
            <a:xfrm>
              <a:off x="-19045" y="6142422"/>
              <a:ext cx="1747254" cy="7146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83EEF291-B361-3349-B1EB-E570FA2FE6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 b="5223"/>
            <a:stretch>
              <a:fillRect/>
            </a:stretch>
          </p:blipFill>
          <p:spPr>
            <a:xfrm rot="20353691">
              <a:off x="300068" y="6221202"/>
              <a:ext cx="500339" cy="438991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42708968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ds - 3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">
            <a:extLst>
              <a:ext uri="{FF2B5EF4-FFF2-40B4-BE49-F238E27FC236}">
                <a16:creationId xmlns:a16="http://schemas.microsoft.com/office/drawing/2014/main" id="{00EF4E51-76A7-2A40-992C-35041B063554}"/>
              </a:ext>
            </a:extLst>
          </p:cNvPr>
          <p:cNvSpPr/>
          <p:nvPr userDrawn="1"/>
        </p:nvSpPr>
        <p:spPr>
          <a:xfrm>
            <a:off x="-1" y="2819400"/>
            <a:ext cx="12188825" cy="4038600"/>
          </a:xfrm>
          <a:prstGeom prst="rect">
            <a:avLst/>
          </a:prstGeom>
          <a:solidFill>
            <a:srgbClr val="EAF5FE"/>
          </a:solidFill>
          <a:ln w="12700">
            <a:miter lim="400000"/>
          </a:ln>
        </p:spPr>
        <p:txBody>
          <a:bodyPr tIns="45708" bIns="45708" anchor="ctr"/>
          <a:lstStyle/>
          <a:p>
            <a:pPr defTabSz="457132">
              <a:lnSpc>
                <a:spcPct val="100000"/>
              </a:lnSpc>
              <a:spcBef>
                <a:spcPts val="0"/>
              </a:spcBef>
              <a:buSzTx/>
              <a:buNone/>
              <a:defRPr sz="2400" b="0" spc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14" name="Google Shape;247;p16">
            <a:extLst>
              <a:ext uri="{FF2B5EF4-FFF2-40B4-BE49-F238E27FC236}">
                <a16:creationId xmlns:a16="http://schemas.microsoft.com/office/drawing/2014/main" id="{D3ED41CA-2DB1-534E-908C-7542DFC56EEE}"/>
              </a:ext>
            </a:extLst>
          </p:cNvPr>
          <p:cNvSpPr/>
          <p:nvPr userDrawn="1"/>
        </p:nvSpPr>
        <p:spPr>
          <a:xfrm>
            <a:off x="582273" y="1799199"/>
            <a:ext cx="3473695" cy="4370832"/>
          </a:xfrm>
          <a:prstGeom prst="roundRect">
            <a:avLst>
              <a:gd name="adj" fmla="val 3650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16" name="Google Shape;244;p16">
            <a:extLst>
              <a:ext uri="{FF2B5EF4-FFF2-40B4-BE49-F238E27FC236}">
                <a16:creationId xmlns:a16="http://schemas.microsoft.com/office/drawing/2014/main" id="{660C5B47-8A68-044C-80C6-C967A0BC96E6}"/>
              </a:ext>
            </a:extLst>
          </p:cNvPr>
          <p:cNvSpPr/>
          <p:nvPr userDrawn="1"/>
        </p:nvSpPr>
        <p:spPr>
          <a:xfrm>
            <a:off x="4344567" y="1799199"/>
            <a:ext cx="3477895" cy="4343400"/>
          </a:xfrm>
          <a:prstGeom prst="roundRect">
            <a:avLst>
              <a:gd name="adj" fmla="val 3650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Salesforce Sans"/>
            </a:endParaRPr>
          </a:p>
        </p:txBody>
      </p:sp>
      <p:sp>
        <p:nvSpPr>
          <p:cNvPr id="19" name="Google Shape;254;p16">
            <a:extLst>
              <a:ext uri="{FF2B5EF4-FFF2-40B4-BE49-F238E27FC236}">
                <a16:creationId xmlns:a16="http://schemas.microsoft.com/office/drawing/2014/main" id="{042DD2A4-8FD2-9F4F-AEDA-A6FEAEB0D027}"/>
              </a:ext>
            </a:extLst>
          </p:cNvPr>
          <p:cNvSpPr/>
          <p:nvPr userDrawn="1"/>
        </p:nvSpPr>
        <p:spPr>
          <a:xfrm>
            <a:off x="8114961" y="1799199"/>
            <a:ext cx="3500988" cy="4370832"/>
          </a:xfrm>
          <a:prstGeom prst="roundRect">
            <a:avLst>
              <a:gd name="adj" fmla="val 3650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241691" y="2075688"/>
            <a:ext cx="2154859" cy="3438861"/>
          </a:xfrm>
        </p:spPr>
        <p:txBody>
          <a:bodyPr/>
          <a:lstStyle>
            <a:lvl1pPr algn="ctr"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182562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3pPr>
            <a:lvl4pPr marL="365125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006085" y="2075688"/>
            <a:ext cx="2154859" cy="3439215"/>
          </a:xfrm>
        </p:spPr>
        <p:txBody>
          <a:bodyPr/>
          <a:lstStyle>
            <a:lvl1pPr algn="ctr"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182562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3pPr>
            <a:lvl4pPr marL="365125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788026" y="2075688"/>
            <a:ext cx="2154859" cy="3439215"/>
          </a:xfrm>
        </p:spPr>
        <p:txBody>
          <a:bodyPr/>
          <a:lstStyle>
            <a:lvl1pPr algn="ctr"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182562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3pPr>
            <a:lvl4pPr marL="365125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4"/>
            <a:ext cx="10287000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4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i="0" spc="0" dirty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1" name="Google Shape;179;p9" descr="pasted-image.pdf">
            <a:extLst>
              <a:ext uri="{FF2B5EF4-FFF2-40B4-BE49-F238E27FC236}">
                <a16:creationId xmlns:a16="http://schemas.microsoft.com/office/drawing/2014/main" id="{F775FC39-2A47-0B4C-B453-49FF940AB46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83E4CA8B-D647-D94F-BE3C-A8B8C9B43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791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20CBC7-9E70-0448-B8F3-E19B515D5FF9}"/>
              </a:ext>
            </a:extLst>
          </p:cNvPr>
          <p:cNvGrpSpPr/>
          <p:nvPr userDrawn="1"/>
        </p:nvGrpSpPr>
        <p:grpSpPr>
          <a:xfrm>
            <a:off x="-19045" y="6317496"/>
            <a:ext cx="1321418" cy="540504"/>
            <a:chOff x="-19045" y="6142422"/>
            <a:chExt cx="1747254" cy="714685"/>
          </a:xfrm>
        </p:grpSpPr>
        <p:pic>
          <p:nvPicPr>
            <p:cNvPr id="24" name="Footer 4.png" descr="Footer 4.png">
              <a:extLst>
                <a:ext uri="{FF2B5EF4-FFF2-40B4-BE49-F238E27FC236}">
                  <a16:creationId xmlns:a16="http://schemas.microsoft.com/office/drawing/2014/main" id="{38A68E73-CEF3-9D46-89BC-2A72FFE5EC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 l="721"/>
            <a:stretch>
              <a:fillRect/>
            </a:stretch>
          </p:blipFill>
          <p:spPr>
            <a:xfrm>
              <a:off x="-19045" y="6142422"/>
              <a:ext cx="1747254" cy="7146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784EB27E-EFD2-714C-B36C-B4C64D9C84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 b="5223"/>
            <a:stretch>
              <a:fillRect/>
            </a:stretch>
          </p:blipFill>
          <p:spPr>
            <a:xfrm rot="20353691">
              <a:off x="300068" y="6221202"/>
              <a:ext cx="500339" cy="438991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496859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ds -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>
            <a:extLst>
              <a:ext uri="{FF2B5EF4-FFF2-40B4-BE49-F238E27FC236}">
                <a16:creationId xmlns:a16="http://schemas.microsoft.com/office/drawing/2014/main" id="{8FFF1B2F-505D-4B4E-9CFC-342780849D42}"/>
              </a:ext>
            </a:extLst>
          </p:cNvPr>
          <p:cNvSpPr/>
          <p:nvPr userDrawn="1"/>
        </p:nvSpPr>
        <p:spPr>
          <a:xfrm>
            <a:off x="-1" y="2819400"/>
            <a:ext cx="12188825" cy="4038600"/>
          </a:xfrm>
          <a:prstGeom prst="rect">
            <a:avLst/>
          </a:prstGeom>
          <a:solidFill>
            <a:srgbClr val="EAF5FE"/>
          </a:solidFill>
          <a:ln w="12700">
            <a:miter lim="400000"/>
          </a:ln>
        </p:spPr>
        <p:txBody>
          <a:bodyPr tIns="45708" bIns="45708" anchor="ctr"/>
          <a:lstStyle/>
          <a:p>
            <a:pPr defTabSz="457132">
              <a:lnSpc>
                <a:spcPct val="100000"/>
              </a:lnSpc>
              <a:spcBef>
                <a:spcPts val="0"/>
              </a:spcBef>
              <a:buSzTx/>
              <a:buNone/>
              <a:defRPr sz="2400" b="0" spc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21" name="Google Shape;247;p16">
            <a:extLst>
              <a:ext uri="{FF2B5EF4-FFF2-40B4-BE49-F238E27FC236}">
                <a16:creationId xmlns:a16="http://schemas.microsoft.com/office/drawing/2014/main" id="{DB727830-AF75-3E4A-977A-465DD1E782A5}"/>
              </a:ext>
            </a:extLst>
          </p:cNvPr>
          <p:cNvSpPr/>
          <p:nvPr userDrawn="1"/>
        </p:nvSpPr>
        <p:spPr>
          <a:xfrm>
            <a:off x="582274" y="1799199"/>
            <a:ext cx="2628563" cy="4370832"/>
          </a:xfrm>
          <a:prstGeom prst="roundRect">
            <a:avLst>
              <a:gd name="adj" fmla="val 4824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22" name="Google Shape;244;p16">
            <a:extLst>
              <a:ext uri="{FF2B5EF4-FFF2-40B4-BE49-F238E27FC236}">
                <a16:creationId xmlns:a16="http://schemas.microsoft.com/office/drawing/2014/main" id="{1279E003-9427-4549-8C10-3B03F65CA2E6}"/>
              </a:ext>
            </a:extLst>
          </p:cNvPr>
          <p:cNvSpPr/>
          <p:nvPr userDrawn="1"/>
        </p:nvSpPr>
        <p:spPr>
          <a:xfrm>
            <a:off x="3386404" y="1799199"/>
            <a:ext cx="2621237" cy="4370832"/>
          </a:xfrm>
          <a:prstGeom prst="roundRect">
            <a:avLst>
              <a:gd name="adj" fmla="val 4843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23" name="Google Shape;254;p16">
            <a:extLst>
              <a:ext uri="{FF2B5EF4-FFF2-40B4-BE49-F238E27FC236}">
                <a16:creationId xmlns:a16="http://schemas.microsoft.com/office/drawing/2014/main" id="{547CAFA5-F0F6-7D49-BAEB-23180CC4DB5C}"/>
              </a:ext>
            </a:extLst>
          </p:cNvPr>
          <p:cNvSpPr/>
          <p:nvPr userDrawn="1"/>
        </p:nvSpPr>
        <p:spPr>
          <a:xfrm>
            <a:off x="6183211" y="1799199"/>
            <a:ext cx="2628563" cy="4370832"/>
          </a:xfrm>
          <a:prstGeom prst="roundRect">
            <a:avLst>
              <a:gd name="adj" fmla="val 4861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24" name="Google Shape;254;p16">
            <a:extLst>
              <a:ext uri="{FF2B5EF4-FFF2-40B4-BE49-F238E27FC236}">
                <a16:creationId xmlns:a16="http://schemas.microsoft.com/office/drawing/2014/main" id="{0A70ED88-67B6-8946-9052-D55DE2CE967B}"/>
              </a:ext>
            </a:extLst>
          </p:cNvPr>
          <p:cNvSpPr/>
          <p:nvPr userDrawn="1"/>
        </p:nvSpPr>
        <p:spPr>
          <a:xfrm>
            <a:off x="8983679" y="1799199"/>
            <a:ext cx="2628563" cy="4370832"/>
          </a:xfrm>
          <a:prstGeom prst="roundRect">
            <a:avLst>
              <a:gd name="adj" fmla="val 4861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19126" y="2075688"/>
            <a:ext cx="2154859" cy="3846647"/>
          </a:xfrm>
        </p:spPr>
        <p:txBody>
          <a:bodyPr/>
          <a:lstStyle>
            <a:lvl1pPr algn="ctr"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182562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3pPr>
            <a:lvl4pPr marL="365125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619593" y="2075688"/>
            <a:ext cx="2154859" cy="3847043"/>
          </a:xfrm>
        </p:spPr>
        <p:txBody>
          <a:bodyPr/>
          <a:lstStyle>
            <a:lvl1pPr algn="ctr"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182562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3pPr>
            <a:lvl4pPr marL="365125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420063" y="2075688"/>
            <a:ext cx="2154859" cy="3847043"/>
          </a:xfrm>
        </p:spPr>
        <p:txBody>
          <a:bodyPr/>
          <a:lstStyle>
            <a:lvl1pPr algn="ctr">
              <a:lnSpc>
                <a:spcPct val="100000"/>
              </a:lnSpc>
              <a:defRPr b="1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182562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3pPr>
            <a:lvl4pPr marL="365125" indent="0" algn="ctr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4"/>
            <a:ext cx="10287000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4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i="0" spc="0" dirty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1" name="Google Shape;179;p9" descr="pasted-image.pdf">
            <a:extLst>
              <a:ext uri="{FF2B5EF4-FFF2-40B4-BE49-F238E27FC236}">
                <a16:creationId xmlns:a16="http://schemas.microsoft.com/office/drawing/2014/main" id="{F775FC39-2A47-0B4C-B453-49FF940AB46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83E4CA8B-D647-D94F-BE3C-A8B8C9B43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791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43E6C7-8C8B-934A-AB1D-00DB79B93022}"/>
              </a:ext>
            </a:extLst>
          </p:cNvPr>
          <p:cNvGrpSpPr/>
          <p:nvPr userDrawn="1"/>
        </p:nvGrpSpPr>
        <p:grpSpPr>
          <a:xfrm>
            <a:off x="-19045" y="6317496"/>
            <a:ext cx="1321418" cy="540504"/>
            <a:chOff x="-19045" y="6142422"/>
            <a:chExt cx="1747254" cy="714685"/>
          </a:xfrm>
        </p:grpSpPr>
        <p:pic>
          <p:nvPicPr>
            <p:cNvPr id="18" name="Footer 4.png" descr="Footer 4.png">
              <a:extLst>
                <a:ext uri="{FF2B5EF4-FFF2-40B4-BE49-F238E27FC236}">
                  <a16:creationId xmlns:a16="http://schemas.microsoft.com/office/drawing/2014/main" id="{9862306E-C2A7-7B44-9EFE-9F25628140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 l="721"/>
            <a:stretch>
              <a:fillRect/>
            </a:stretch>
          </p:blipFill>
          <p:spPr>
            <a:xfrm>
              <a:off x="-19045" y="6142422"/>
              <a:ext cx="1747254" cy="7146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0" name="Image" descr="Image">
              <a:extLst>
                <a:ext uri="{FF2B5EF4-FFF2-40B4-BE49-F238E27FC236}">
                  <a16:creationId xmlns:a16="http://schemas.microsoft.com/office/drawing/2014/main" id="{A6A4490E-D698-6547-9A1E-DAE132635D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 b="5223"/>
            <a:stretch>
              <a:fillRect/>
            </a:stretch>
          </p:blipFill>
          <p:spPr>
            <a:xfrm rot="20353691">
              <a:off x="300068" y="6221202"/>
              <a:ext cx="500339" cy="43899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78D9E-5EB7-CB4C-A7A3-78AB71F90C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18968" y="2075688"/>
            <a:ext cx="2157984" cy="3846647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  <a:lvl2pPr algn="ctr">
              <a:buNone/>
              <a:defRPr>
                <a:solidFill>
                  <a:schemeClr val="accent2"/>
                </a:solidFill>
              </a:defRPr>
            </a:lvl2pPr>
            <a:lvl3pPr algn="ctr">
              <a:defRPr>
                <a:solidFill>
                  <a:schemeClr val="accent2"/>
                </a:solidFill>
              </a:defRPr>
            </a:lvl3pPr>
            <a:lvl4pPr algn="ctr">
              <a:defRPr>
                <a:solidFill>
                  <a:schemeClr val="accent2"/>
                </a:solidFill>
              </a:defRPr>
            </a:lvl4pPr>
            <a:lvl5pPr algn="ctr"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0190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Big Ide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DD8813-2D80-6A4F-8961-0AE71B905D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3"/>
            <a:ext cx="12188824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7850" y="2584244"/>
            <a:ext cx="4192587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169863" indent="-169863">
              <a:lnSpc>
                <a:spcPct val="100000"/>
              </a:lnSpc>
              <a:buClr>
                <a:schemeClr val="accent1"/>
              </a:buClr>
              <a:buFont typeface="Salesforce Sans" panose="020B0505020202020203" pitchFamily="34" charset="0"/>
              <a:buChar char="“"/>
              <a:defRPr lang="en-US" sz="34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 hasCustomPrompt="1"/>
          </p:nvPr>
        </p:nvSpPr>
        <p:spPr>
          <a:xfrm>
            <a:off x="577850" y="3778607"/>
            <a:ext cx="4192587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0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4CB2A-1C08-FC46-83DA-D8000D942E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11980" y="1037443"/>
            <a:ext cx="1161459" cy="46586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DAC3937-A75B-3D4B-865D-8627AD3B92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439029" y="395883"/>
            <a:ext cx="1816100" cy="7366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A4AF71E-47F1-EB4A-85BC-75E34312C8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7637722" y="3356343"/>
            <a:ext cx="847224" cy="3436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C2D4965-4DFD-0A46-B5AD-0BDDDEC273A5}"/>
              </a:ext>
            </a:extLst>
          </p:cNvPr>
          <p:cNvGrpSpPr/>
          <p:nvPr userDrawn="1"/>
        </p:nvGrpSpPr>
        <p:grpSpPr>
          <a:xfrm rot="20700000">
            <a:off x="8107529" y="1884728"/>
            <a:ext cx="1054446" cy="495783"/>
            <a:chOff x="9067039" y="1086422"/>
            <a:chExt cx="1060534" cy="498647"/>
          </a:xfrm>
        </p:grpSpPr>
        <p:pic>
          <p:nvPicPr>
            <p:cNvPr id="13" name="Google Shape;912;p64" descr="Google Shape;912;p64">
              <a:extLst>
                <a:ext uri="{FF2B5EF4-FFF2-40B4-BE49-F238E27FC236}">
                  <a16:creationId xmlns:a16="http://schemas.microsoft.com/office/drawing/2014/main" id="{6E20356D-CDF5-5144-A7A1-081629978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rcRect r="13918" b="42634"/>
            <a:stretch>
              <a:fillRect/>
            </a:stretch>
          </p:blipFill>
          <p:spPr>
            <a:xfrm rot="21180000" flipH="1">
              <a:off x="9408169" y="1225042"/>
              <a:ext cx="719404" cy="360027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4" name="Google Shape;913;p64" descr="Google Shape;913;p64">
              <a:extLst>
                <a:ext uri="{FF2B5EF4-FFF2-40B4-BE49-F238E27FC236}">
                  <a16:creationId xmlns:a16="http://schemas.microsoft.com/office/drawing/2014/main" id="{41AA4771-667F-E746-B0AC-6CD5D6C80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rcRect l="73653" t="51186"/>
            <a:stretch>
              <a:fillRect/>
            </a:stretch>
          </p:blipFill>
          <p:spPr>
            <a:xfrm rot="21180002" flipH="1">
              <a:off x="9067039" y="1086422"/>
              <a:ext cx="220185" cy="306356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7002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A">
    <p:bg>
      <p:bgPr>
        <a:solidFill>
          <a:srgbClr val="90D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1BC2F-586C-AE42-A8EF-0487A3210A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786"/>
            <a:ext cx="12188824" cy="6856214"/>
          </a:xfrm>
          <a:prstGeom prst="rect">
            <a:avLst/>
          </a:prstGeom>
        </p:spPr>
      </p:pic>
      <p:pic>
        <p:nvPicPr>
          <p:cNvPr id="8" name="Google Shape;145;p7" descr="pasted-image.pdf">
            <a:extLst>
              <a:ext uri="{FF2B5EF4-FFF2-40B4-BE49-F238E27FC236}">
                <a16:creationId xmlns:a16="http://schemas.microsoft.com/office/drawing/2014/main" id="{A4A3012E-4168-A743-860B-69B68DC43F6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2212735"/>
            <a:ext cx="4461909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3378858"/>
            <a:ext cx="4461909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262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79D0B5-ECFB-0D47-8AC4-8F1E6D4AC8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3"/>
            <a:ext cx="12188823" cy="685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67279" y="2157265"/>
            <a:ext cx="4064097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4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78057" y="3491158"/>
            <a:ext cx="4053319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kern="1200" spc="0" baseline="0" dirty="0">
                <a:solidFill>
                  <a:schemeClr val="accent1"/>
                </a:solidFill>
                <a:latin typeface="+mj-lt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78057" y="4833927"/>
            <a:ext cx="4053320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800" b="0" i="0" kern="1200" spc="0" baseline="0" dirty="0" smtClean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78056" y="4528067"/>
            <a:ext cx="4053320" cy="282032"/>
          </a:xfrm>
        </p:spPr>
        <p:txBody>
          <a:bodyPr anchor="b"/>
          <a:lstStyle>
            <a:lvl1pPr algn="l">
              <a:lnSpc>
                <a:spcPct val="95000"/>
              </a:lnSpc>
              <a:spcBef>
                <a:spcPts val="0"/>
              </a:spcBef>
              <a:defRPr sz="18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10" name="Google Shape;30;p2" descr="pasted-image.pdf">
            <a:extLst>
              <a:ext uri="{FF2B5EF4-FFF2-40B4-BE49-F238E27FC236}">
                <a16:creationId xmlns:a16="http://schemas.microsoft.com/office/drawing/2014/main" id="{A2A2C96E-5A56-AD49-8F1F-B7B172CBC78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01090" y="439088"/>
            <a:ext cx="1460875" cy="1022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57396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B">
    <p:bg>
      <p:bgPr>
        <a:solidFill>
          <a:srgbClr val="90D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80F94F-5848-144D-AA40-81900032A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786"/>
            <a:ext cx="12188824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2212735"/>
            <a:ext cx="551597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3378858"/>
            <a:ext cx="551597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Google Shape;145;p7" descr="pasted-image.pdf">
            <a:extLst>
              <a:ext uri="{FF2B5EF4-FFF2-40B4-BE49-F238E27FC236}">
                <a16:creationId xmlns:a16="http://schemas.microsoft.com/office/drawing/2014/main" id="{A07AD655-5FCB-A749-801D-F7D5ED2A0AA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686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C">
    <p:bg>
      <p:bgPr>
        <a:solidFill>
          <a:srgbClr val="90D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A0A3C3-C463-B24D-A41B-00F3ECE776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786"/>
            <a:ext cx="12188824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2212735"/>
            <a:ext cx="3948953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3378858"/>
            <a:ext cx="3948953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7" name="Google Shape;145;p7" descr="pasted-image.pdf">
            <a:extLst>
              <a:ext uri="{FF2B5EF4-FFF2-40B4-BE49-F238E27FC236}">
                <a16:creationId xmlns:a16="http://schemas.microsoft.com/office/drawing/2014/main" id="{87BBCE1F-7002-A64E-9C4C-A7B78DC1C64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25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D">
    <p:bg>
      <p:bgPr>
        <a:solidFill>
          <a:srgbClr val="90D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50FF95-68BD-9B46-B99C-9E81CEC71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787"/>
            <a:ext cx="12188823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2212735"/>
            <a:ext cx="5398612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3378858"/>
            <a:ext cx="5398612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7" name="Google Shape;145;p7" descr="pasted-image.pdf">
            <a:extLst>
              <a:ext uri="{FF2B5EF4-FFF2-40B4-BE49-F238E27FC236}">
                <a16:creationId xmlns:a16="http://schemas.microsoft.com/office/drawing/2014/main" id="{3AE41691-D8DB-B64A-A092-36C965CAEFD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144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lide - A">
    <p:bg>
      <p:bgPr>
        <a:solidFill>
          <a:srgbClr val="90D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D35A43-EACE-4640-ADAE-B26811AE4C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787"/>
            <a:ext cx="12188823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2212735"/>
            <a:ext cx="456646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Name of Speaker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 hasCustomPrompt="1"/>
          </p:nvPr>
        </p:nvSpPr>
        <p:spPr>
          <a:xfrm>
            <a:off x="578442" y="3378858"/>
            <a:ext cx="456646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Title of Speaker, Email, Twitter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E56A0E-65FC-1E47-B0A4-93B2FF431606}"/>
              </a:ext>
            </a:extLst>
          </p:cNvPr>
          <p:cNvGrpSpPr/>
          <p:nvPr userDrawn="1"/>
        </p:nvGrpSpPr>
        <p:grpSpPr>
          <a:xfrm rot="19320000">
            <a:off x="7918270" y="1833867"/>
            <a:ext cx="3733480" cy="2722177"/>
            <a:chOff x="8133007" y="4026588"/>
            <a:chExt cx="1813366" cy="1309082"/>
          </a:xfrm>
        </p:grpSpPr>
        <p:grpSp>
          <p:nvGrpSpPr>
            <p:cNvPr id="24" name="Group">
              <a:extLst>
                <a:ext uri="{FF2B5EF4-FFF2-40B4-BE49-F238E27FC236}">
                  <a16:creationId xmlns:a16="http://schemas.microsoft.com/office/drawing/2014/main" id="{AB6ABECD-B73E-FD48-B309-C8CD842F3020}"/>
                </a:ext>
              </a:extLst>
            </p:cNvPr>
            <p:cNvGrpSpPr/>
            <p:nvPr userDrawn="1"/>
          </p:nvGrpSpPr>
          <p:grpSpPr>
            <a:xfrm rot="2983195" flipH="1">
              <a:off x="9324041" y="4195823"/>
              <a:ext cx="533386" cy="711278"/>
              <a:chOff x="403222" y="-256064"/>
              <a:chExt cx="1067050" cy="1422924"/>
            </a:xfrm>
          </p:grpSpPr>
          <p:pic>
            <p:nvPicPr>
              <p:cNvPr id="41" name="Google Shape;897;p63" descr="Google Shape;897;p63">
                <a:extLst>
                  <a:ext uri="{FF2B5EF4-FFF2-40B4-BE49-F238E27FC236}">
                    <a16:creationId xmlns:a16="http://schemas.microsoft.com/office/drawing/2014/main" id="{151C03FA-3F60-7342-A236-B5873116D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95161">
                <a:off x="898707" y="-256064"/>
                <a:ext cx="571565" cy="1422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Google Shape;898;p63" descr="Google Shape;898;p63">
                <a:extLst>
                  <a:ext uri="{FF2B5EF4-FFF2-40B4-BE49-F238E27FC236}">
                    <a16:creationId xmlns:a16="http://schemas.microsoft.com/office/drawing/2014/main" id="{2A46AFEC-6738-FF4B-B75E-D98BE7003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2976" b="19315"/>
              <a:stretch>
                <a:fillRect/>
              </a:stretch>
            </p:blipFill>
            <p:spPr>
              <a:xfrm rot="21442359">
                <a:off x="403222" y="91332"/>
                <a:ext cx="663818" cy="1061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" name="Google Shape;940;p65">
              <a:extLst>
                <a:ext uri="{FF2B5EF4-FFF2-40B4-BE49-F238E27FC236}">
                  <a16:creationId xmlns:a16="http://schemas.microsoft.com/office/drawing/2014/main" id="{4B040448-6ECA-264F-942A-8B5F85A5659B}"/>
                </a:ext>
              </a:extLst>
            </p:cNvPr>
            <p:cNvSpPr/>
            <p:nvPr userDrawn="1"/>
          </p:nvSpPr>
          <p:spPr>
            <a:xfrm>
              <a:off x="8133007" y="4026588"/>
              <a:ext cx="1323501" cy="130908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04800" dist="114300" dir="3660000" algn="tl" rotWithShape="0">
                <a:srgbClr val="000000">
                  <a:alpha val="1686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Salesforce Sans"/>
              </a:endParaRPr>
            </a:p>
          </p:txBody>
        </p: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C8876D4-BCD6-2043-B654-0BA4E16A86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1515937" y="5244091"/>
            <a:ext cx="1088207" cy="44137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63B1BE2-8583-5A4E-A41F-FAF20FA7A78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427430" y="561168"/>
            <a:ext cx="847224" cy="3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8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lide - B">
    <p:bg>
      <p:bgPr>
        <a:solidFill>
          <a:srgbClr val="90D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5059BD3-44A4-4E48-A58E-F1959EDCE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787"/>
            <a:ext cx="12188823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2212735"/>
            <a:ext cx="456646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Name of Speaker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 hasCustomPrompt="1"/>
          </p:nvPr>
        </p:nvSpPr>
        <p:spPr>
          <a:xfrm>
            <a:off x="578442" y="3378858"/>
            <a:ext cx="456646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Title of Speaker, Email, Twitter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E56A0E-65FC-1E47-B0A4-93B2FF431606}"/>
              </a:ext>
            </a:extLst>
          </p:cNvPr>
          <p:cNvGrpSpPr/>
          <p:nvPr userDrawn="1"/>
        </p:nvGrpSpPr>
        <p:grpSpPr>
          <a:xfrm>
            <a:off x="7668591" y="4239388"/>
            <a:ext cx="2200834" cy="1585471"/>
            <a:chOff x="8133007" y="4026588"/>
            <a:chExt cx="1817170" cy="1309082"/>
          </a:xfrm>
        </p:grpSpPr>
        <p:grpSp>
          <p:nvGrpSpPr>
            <p:cNvPr id="24" name="Group">
              <a:extLst>
                <a:ext uri="{FF2B5EF4-FFF2-40B4-BE49-F238E27FC236}">
                  <a16:creationId xmlns:a16="http://schemas.microsoft.com/office/drawing/2014/main" id="{AB6ABECD-B73E-FD48-B309-C8CD842F3020}"/>
                </a:ext>
              </a:extLst>
            </p:cNvPr>
            <p:cNvGrpSpPr/>
            <p:nvPr userDrawn="1"/>
          </p:nvGrpSpPr>
          <p:grpSpPr>
            <a:xfrm rot="2983195" flipH="1">
              <a:off x="9247566" y="4381778"/>
              <a:ext cx="641788" cy="763435"/>
              <a:chOff x="0" y="0"/>
              <a:chExt cx="1283909" cy="1527265"/>
            </a:xfrm>
          </p:grpSpPr>
          <p:pic>
            <p:nvPicPr>
              <p:cNvPr id="41" name="Google Shape;897;p63" descr="Google Shape;897;p63">
                <a:extLst>
                  <a:ext uri="{FF2B5EF4-FFF2-40B4-BE49-F238E27FC236}">
                    <a16:creationId xmlns:a16="http://schemas.microsoft.com/office/drawing/2014/main" id="{151C03FA-3F60-7342-A236-B5873116D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95161">
                <a:off x="519458" y="52171"/>
                <a:ext cx="571565" cy="1422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Google Shape;898;p63" descr="Google Shape;898;p63">
                <a:extLst>
                  <a:ext uri="{FF2B5EF4-FFF2-40B4-BE49-F238E27FC236}">
                    <a16:creationId xmlns:a16="http://schemas.microsoft.com/office/drawing/2014/main" id="{2A46AFEC-6738-FF4B-B75E-D98BE7003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2976" b="19315"/>
              <a:stretch>
                <a:fillRect/>
              </a:stretch>
            </p:blipFill>
            <p:spPr>
              <a:xfrm rot="21442359">
                <a:off x="23972" y="399565"/>
                <a:ext cx="663818" cy="1061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" name="Google Shape;940;p65">
              <a:extLst>
                <a:ext uri="{FF2B5EF4-FFF2-40B4-BE49-F238E27FC236}">
                  <a16:creationId xmlns:a16="http://schemas.microsoft.com/office/drawing/2014/main" id="{4B040448-6ECA-264F-942A-8B5F85A5659B}"/>
                </a:ext>
              </a:extLst>
            </p:cNvPr>
            <p:cNvSpPr/>
            <p:nvPr userDrawn="1"/>
          </p:nvSpPr>
          <p:spPr>
            <a:xfrm>
              <a:off x="8133007" y="4026588"/>
              <a:ext cx="1309082" cy="130908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04800" dist="114300" dir="3660000" algn="tl" rotWithShape="0">
                <a:srgbClr val="000000">
                  <a:alpha val="1686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  <a:latin typeface="Salesforce San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9F4CA3-AFDB-534A-A429-E5DDA30F4EA9}"/>
              </a:ext>
            </a:extLst>
          </p:cNvPr>
          <p:cNvGrpSpPr/>
          <p:nvPr userDrawn="1"/>
        </p:nvGrpSpPr>
        <p:grpSpPr>
          <a:xfrm>
            <a:off x="7846173" y="489470"/>
            <a:ext cx="3511544" cy="4207838"/>
            <a:chOff x="7820971" y="155477"/>
            <a:chExt cx="3511544" cy="4207838"/>
          </a:xfrm>
        </p:grpSpPr>
        <p:grpSp>
          <p:nvGrpSpPr>
            <p:cNvPr id="44" name="Group">
              <a:extLst>
                <a:ext uri="{FF2B5EF4-FFF2-40B4-BE49-F238E27FC236}">
                  <a16:creationId xmlns:a16="http://schemas.microsoft.com/office/drawing/2014/main" id="{1A3F674E-6988-734F-B174-65466550F273}"/>
                </a:ext>
              </a:extLst>
            </p:cNvPr>
            <p:cNvGrpSpPr/>
            <p:nvPr userDrawn="1"/>
          </p:nvGrpSpPr>
          <p:grpSpPr>
            <a:xfrm rot="21329128">
              <a:off x="9439904" y="155477"/>
              <a:ext cx="924495" cy="997846"/>
              <a:chOff x="0" y="0"/>
              <a:chExt cx="1849469" cy="1996211"/>
            </a:xfrm>
          </p:grpSpPr>
          <p:pic>
            <p:nvPicPr>
              <p:cNvPr id="46" name="Google Shape;897;p63" descr="Google Shape;897;p63">
                <a:extLst>
                  <a:ext uri="{FF2B5EF4-FFF2-40B4-BE49-F238E27FC236}">
                    <a16:creationId xmlns:a16="http://schemas.microsoft.com/office/drawing/2014/main" id="{692DE019-5DC9-4243-8543-D0208E38D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95161">
                <a:off x="621217" y="67536"/>
                <a:ext cx="739892" cy="18419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" name="Google Shape;898;p63" descr="Google Shape;898;p63">
                <a:extLst>
                  <a:ext uri="{FF2B5EF4-FFF2-40B4-BE49-F238E27FC236}">
                    <a16:creationId xmlns:a16="http://schemas.microsoft.com/office/drawing/2014/main" id="{A87FB99F-ECF3-8341-BBF2-E6B021B6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2976" b="19315"/>
              <a:stretch>
                <a:fillRect/>
              </a:stretch>
            </p:blipFill>
            <p:spPr>
              <a:xfrm rot="21442359">
                <a:off x="31032" y="603603"/>
                <a:ext cx="859315" cy="1373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" name="Google Shape;898;p63" descr="Google Shape;898;p63">
                <a:extLst>
                  <a:ext uri="{FF2B5EF4-FFF2-40B4-BE49-F238E27FC236}">
                    <a16:creationId xmlns:a16="http://schemas.microsoft.com/office/drawing/2014/main" id="{B0C8101B-B64A-4B4F-BD2F-20BEA1EF0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2976" b="19315"/>
              <a:stretch>
                <a:fillRect/>
              </a:stretch>
            </p:blipFill>
            <p:spPr>
              <a:xfrm rot="21442359" flipH="1">
                <a:off x="1193585" y="933650"/>
                <a:ext cx="633025" cy="10119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5" name="Group">
              <a:extLst>
                <a:ext uri="{FF2B5EF4-FFF2-40B4-BE49-F238E27FC236}">
                  <a16:creationId xmlns:a16="http://schemas.microsoft.com/office/drawing/2014/main" id="{7178C7E9-75D9-2F4A-AEBF-A6059256FF5E}"/>
                </a:ext>
              </a:extLst>
            </p:cNvPr>
            <p:cNvSpPr/>
            <p:nvPr userDrawn="1"/>
          </p:nvSpPr>
          <p:spPr>
            <a:xfrm>
              <a:off x="7820971" y="851771"/>
              <a:ext cx="3511544" cy="3511544"/>
            </a:xfrm>
            <a:prstGeom prst="ellipse">
              <a:avLst/>
            </a:prstGeom>
            <a:solidFill>
              <a:srgbClr val="DED6CF"/>
            </a:solidFill>
            <a:ln>
              <a:noFill/>
            </a:ln>
            <a:effectLst>
              <a:outerShdw blurRad="304800" dist="114300" dir="3660000" algn="tl" rotWithShape="0">
                <a:srgbClr val="000000">
                  <a:alpha val="1686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  <a:latin typeface="Salesforce Sans"/>
              </a:endParaRPr>
            </a:p>
          </p:txBody>
        </p:sp>
      </p:grpSp>
      <p:sp>
        <p:nvSpPr>
          <p:cNvPr id="49" name="Group">
            <a:extLst>
              <a:ext uri="{FF2B5EF4-FFF2-40B4-BE49-F238E27FC236}">
                <a16:creationId xmlns:a16="http://schemas.microsoft.com/office/drawing/2014/main" id="{D6A3D31B-21A3-554A-BDDC-2D405176A718}"/>
              </a:ext>
            </a:extLst>
          </p:cNvPr>
          <p:cNvSpPr/>
          <p:nvPr userDrawn="1"/>
        </p:nvSpPr>
        <p:spPr>
          <a:xfrm>
            <a:off x="7855600" y="1194723"/>
            <a:ext cx="3511544" cy="3511296"/>
          </a:xfrm>
          <a:prstGeom prst="ellipse">
            <a:avLst/>
          </a:prstGeom>
          <a:solidFill>
            <a:srgbClr val="DED6CF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77AD4F-13F0-1F44-B806-FD1BABE2D456}"/>
              </a:ext>
            </a:extLst>
          </p:cNvPr>
          <p:cNvSpPr/>
          <p:nvPr userDrawn="1"/>
        </p:nvSpPr>
        <p:spPr>
          <a:xfrm>
            <a:off x="8647393" y="2230919"/>
            <a:ext cx="2057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Salesforce Sans" panose="020B0505020202020203" pitchFamily="34" charset="77"/>
              </a:rPr>
              <a:t>Google Slides does not have an image placeholder option. </a:t>
            </a:r>
            <a:br>
              <a:rPr lang="en-US" sz="1200" b="1" i="0" u="none" strike="noStrike" dirty="0">
                <a:solidFill>
                  <a:schemeClr val="accent2"/>
                </a:solidFill>
                <a:effectLst/>
                <a:latin typeface="Salesforce Sans" panose="020B0505020202020203" pitchFamily="34" charset="77"/>
              </a:rPr>
            </a:br>
            <a:endParaRPr lang="en-US" sz="1200" b="1" i="0" u="none" strike="noStrike" dirty="0">
              <a:solidFill>
                <a:schemeClr val="accent2"/>
              </a:solidFill>
              <a:effectLst/>
              <a:latin typeface="Salesforce Sans" panose="020B0505020202020203" pitchFamily="34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accent2"/>
                </a:solidFill>
                <a:effectLst/>
                <a:latin typeface="Salesforce Sans" panose="020B0505020202020203" pitchFamily="34" charset="77"/>
              </a:rPr>
              <a:t>Please place an image of speaker over this circle manually.  Place Logo in circle below. 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3DEBFA2B-7C66-024D-8719-AE2E5AF208F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1515937" y="5244091"/>
            <a:ext cx="1088207" cy="44137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7ECD8C4-9E0C-E84B-BB16-D3D721468E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427430" y="561168"/>
            <a:ext cx="847224" cy="3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203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elist Slide - 3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940;p65">
            <a:extLst>
              <a:ext uri="{FF2B5EF4-FFF2-40B4-BE49-F238E27FC236}">
                <a16:creationId xmlns:a16="http://schemas.microsoft.com/office/drawing/2014/main" id="{379891C8-5E61-314F-8B4D-2E85E21E9664}"/>
              </a:ext>
            </a:extLst>
          </p:cNvPr>
          <p:cNvSpPr/>
          <p:nvPr userDrawn="1"/>
        </p:nvSpPr>
        <p:spPr>
          <a:xfrm>
            <a:off x="-1" y="6206302"/>
            <a:ext cx="12186048" cy="65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 w="12700">
            <a:miter lim="400000"/>
          </a:ln>
        </p:spPr>
        <p:txBody>
          <a:bodyPr tIns="45708" bIns="45708" anchor="ctr"/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016948" y="4405734"/>
            <a:ext cx="3335382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6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456921" y="4405734"/>
            <a:ext cx="3331544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6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954448" y="3829253"/>
            <a:ext cx="3460383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6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392502" y="3829253"/>
            <a:ext cx="3460383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6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1491447" y="1447831"/>
            <a:ext cx="2386385" cy="2381422"/>
          </a:xfrm>
          <a:prstGeom prst="ellipse">
            <a:avLst/>
          </a:prstGeom>
          <a:solidFill>
            <a:srgbClr val="C1B9B4"/>
          </a:solidFill>
          <a:ln>
            <a:solidFill>
              <a:srgbClr val="C1B9B4"/>
            </a:solidFill>
          </a:ln>
          <a:effectLst>
            <a:outerShdw blurRad="254000" dist="101600" dir="3600000" algn="t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 lang="en-US" sz="1800" dirty="0">
                <a:solidFill>
                  <a:srgbClr val="FFFFFF"/>
                </a:solidFill>
                <a:ea typeface="Salesforce Sans"/>
                <a:cs typeface="Salesforce Sans"/>
              </a:defRPr>
            </a:lvl1pPr>
          </a:lstStyle>
          <a:p>
            <a:pPr marL="0" marR="0" lvl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4929501" y="1447831"/>
            <a:ext cx="2386385" cy="2381422"/>
          </a:xfrm>
          <a:prstGeom prst="ellipse">
            <a:avLst/>
          </a:prstGeom>
          <a:solidFill>
            <a:srgbClr val="C1B9B4"/>
          </a:solidFill>
          <a:ln>
            <a:solidFill>
              <a:srgbClr val="C1B9B4"/>
            </a:solidFill>
          </a:ln>
          <a:effectLst>
            <a:outerShdw blurRad="254000" dist="101600" dir="3600000" algn="t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 lang="en-US" sz="1800" dirty="0">
                <a:solidFill>
                  <a:srgbClr val="FFFFFF"/>
                </a:solidFill>
                <a:ea typeface="Salesforce Sans"/>
                <a:cs typeface="Salesforce Sans"/>
              </a:defRPr>
            </a:lvl1pPr>
          </a:lstStyle>
          <a:p>
            <a:pPr marL="0" marR="0" lvl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icon to add picture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844355" y="4405734"/>
            <a:ext cx="3335382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6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781855" y="3829253"/>
            <a:ext cx="3460383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6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8318854" y="1447831"/>
            <a:ext cx="2386385" cy="2381422"/>
          </a:xfrm>
          <a:prstGeom prst="ellipse">
            <a:avLst/>
          </a:prstGeom>
          <a:solidFill>
            <a:srgbClr val="C1B9B4"/>
          </a:solidFill>
          <a:ln>
            <a:solidFill>
              <a:srgbClr val="C1B9B4"/>
            </a:solidFill>
          </a:ln>
          <a:effectLst>
            <a:outerShdw blurRad="254000" dist="101600" dir="3600000" algn="t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 lang="en-US" sz="1800" dirty="0">
                <a:solidFill>
                  <a:srgbClr val="FFFFFF"/>
                </a:solidFill>
                <a:ea typeface="Salesforce Sans"/>
                <a:cs typeface="Salesforce Sans"/>
              </a:defRPr>
            </a:lvl1pPr>
          </a:lstStyle>
          <a:p>
            <a:pPr marL="0" marR="0" lvl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icon to add picture</a:t>
            </a:r>
          </a:p>
        </p:txBody>
      </p:sp>
      <p:pic>
        <p:nvPicPr>
          <p:cNvPr id="24" name="pasted-image.pdf" descr="pasted-image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0573" y="565460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493BD94-0EAF-4EFC-8C10-5054B30D7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26" name="Footer 3.png" descr="Footer 3.png">
            <a:extLst>
              <a:ext uri="{FF2B5EF4-FFF2-40B4-BE49-F238E27FC236}">
                <a16:creationId xmlns:a16="http://schemas.microsoft.com/office/drawing/2014/main" id="{861340B4-8E19-1C47-91B5-EBD94B83FF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85" r="85"/>
          <a:stretch>
            <a:fillRect/>
          </a:stretch>
        </p:blipFill>
        <p:spPr>
          <a:xfrm flipH="1">
            <a:off x="10345110" y="5767884"/>
            <a:ext cx="1853443" cy="109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32847E97-D94D-C847-8E1D-886C7AB6E7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1463662" y="6029298"/>
            <a:ext cx="507060" cy="5575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024658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elist Slide - 5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940;p65">
            <a:extLst>
              <a:ext uri="{FF2B5EF4-FFF2-40B4-BE49-F238E27FC236}">
                <a16:creationId xmlns:a16="http://schemas.microsoft.com/office/drawing/2014/main" id="{5E956537-F940-BE46-96EC-CE3A0AB089A8}"/>
              </a:ext>
            </a:extLst>
          </p:cNvPr>
          <p:cNvSpPr/>
          <p:nvPr userDrawn="1"/>
        </p:nvSpPr>
        <p:spPr>
          <a:xfrm>
            <a:off x="-1" y="6206302"/>
            <a:ext cx="12186048" cy="65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 w="12700">
            <a:miter lim="400000"/>
          </a:ln>
        </p:spPr>
        <p:txBody>
          <a:bodyPr tIns="45708" bIns="45708" anchor="ctr"/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 dirty="0"/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18890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774348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090926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44612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48381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52226" y="1553041"/>
            <a:ext cx="1681950" cy="1678453"/>
          </a:xfrm>
          <a:prstGeom prst="ellipse">
            <a:avLst/>
          </a:prstGeom>
          <a:solidFill>
            <a:srgbClr val="C1B9B4"/>
          </a:solidFill>
          <a:ln>
            <a:solidFill>
              <a:srgbClr val="C1B9B4"/>
            </a:solidFill>
          </a:ln>
          <a:effectLst>
            <a:outerShdw blurRad="254000" dist="101600" dir="3600000" algn="tl" rotWithShape="0">
              <a:srgbClr val="000000">
                <a:alpha val="15000"/>
              </a:srgbClr>
            </a:outerShdw>
          </a:effec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800" dirty="0">
                <a:solidFill>
                  <a:srgbClr val="FFFFFF"/>
                </a:solidFill>
                <a:ea typeface="Salesforce Sans"/>
                <a:cs typeface="Salesforce Sans"/>
              </a:defRPr>
            </a:lvl1pPr>
          </a:lstStyle>
          <a:p>
            <a:pPr marL="0" marR="0" lvl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971090" y="1553041"/>
            <a:ext cx="1681950" cy="1678453"/>
          </a:xfrm>
          <a:prstGeom prst="ellipse">
            <a:avLst/>
          </a:prstGeom>
          <a:solidFill>
            <a:srgbClr val="C1B9B4"/>
          </a:solidFill>
          <a:ln>
            <a:solidFill>
              <a:srgbClr val="C1B9B4"/>
            </a:solidFill>
          </a:ln>
          <a:effectLst>
            <a:outerShdw blurRad="254000" dist="101600" dir="3600000" algn="tl" rotWithShape="0">
              <a:srgbClr val="000000">
                <a:alpha val="15000"/>
              </a:srgbClr>
            </a:outerShdw>
          </a:effec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800" dirty="0">
                <a:solidFill>
                  <a:srgbClr val="FFFFFF"/>
                </a:solidFill>
                <a:ea typeface="Salesforce Sans"/>
                <a:cs typeface="Salesforce Sans"/>
              </a:defRPr>
            </a:lvl1pPr>
          </a:lstStyle>
          <a:p>
            <a:pPr marL="0" marR="0" lvl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50728" y="1553041"/>
            <a:ext cx="1681950" cy="1678453"/>
          </a:xfrm>
          <a:prstGeom prst="ellipse">
            <a:avLst/>
          </a:prstGeom>
          <a:solidFill>
            <a:srgbClr val="C1B9B4"/>
          </a:solidFill>
          <a:ln>
            <a:solidFill>
              <a:srgbClr val="C1B9B4"/>
            </a:solidFill>
          </a:ln>
          <a:effectLst>
            <a:outerShdw blurRad="254000" dist="101600" dir="3600000" algn="tl" rotWithShape="0">
              <a:srgbClr val="000000">
                <a:alpha val="15000"/>
              </a:srgbClr>
            </a:outerShdw>
          </a:effec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800" dirty="0">
                <a:solidFill>
                  <a:srgbClr val="FFFFFF"/>
                </a:solidFill>
                <a:ea typeface="Salesforce Sans"/>
                <a:cs typeface="Salesforce Sans"/>
              </a:defRPr>
            </a:lvl1pPr>
          </a:lstStyle>
          <a:p>
            <a:pPr marL="0" marR="0" lvl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622" y="3805431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400" spc="0" baseline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05120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21697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65040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681699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60529" y="1553041"/>
            <a:ext cx="1681950" cy="1678453"/>
          </a:xfrm>
          <a:prstGeom prst="ellipse">
            <a:avLst/>
          </a:prstGeom>
          <a:solidFill>
            <a:srgbClr val="C1B9B4"/>
          </a:solidFill>
          <a:ln>
            <a:solidFill>
              <a:srgbClr val="C1B9B4"/>
            </a:solidFill>
          </a:ln>
          <a:effectLst>
            <a:outerShdw blurRad="254000" dist="101600" dir="3600000" algn="tl" rotWithShape="0">
              <a:srgbClr val="000000">
                <a:alpha val="15000"/>
              </a:srgbClr>
            </a:outerShdw>
          </a:effec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800" dirty="0">
                <a:solidFill>
                  <a:srgbClr val="FFFFFF"/>
                </a:solidFill>
                <a:ea typeface="Salesforce Sans"/>
                <a:cs typeface="Salesforce Sans"/>
              </a:defRPr>
            </a:lvl1pPr>
          </a:lstStyle>
          <a:p>
            <a:pPr marL="0" marR="0" lvl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icon to add picture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884046" y="1553041"/>
            <a:ext cx="1681950" cy="1678453"/>
          </a:xfrm>
          <a:prstGeom prst="ellipse">
            <a:avLst/>
          </a:prstGeom>
          <a:solidFill>
            <a:srgbClr val="C1B9B4"/>
          </a:solidFill>
          <a:ln>
            <a:solidFill>
              <a:srgbClr val="C1B9B4"/>
            </a:solidFill>
          </a:ln>
          <a:effectLst>
            <a:outerShdw blurRad="254000" dist="101600" dir="3600000" algn="tl" rotWithShape="0">
              <a:srgbClr val="000000">
                <a:alpha val="15000"/>
              </a:srgbClr>
            </a:outerShdw>
          </a:effec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800" dirty="0">
                <a:solidFill>
                  <a:srgbClr val="FFFFFF"/>
                </a:solidFill>
                <a:ea typeface="Salesforce Sans"/>
                <a:cs typeface="Salesforce Sans"/>
              </a:defRPr>
            </a:lvl1pPr>
          </a:lstStyle>
          <a:p>
            <a:pPr marL="0" marR="0" lvl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icon to add picture</a:t>
            </a:r>
          </a:p>
        </p:txBody>
      </p:sp>
      <p:pic>
        <p:nvPicPr>
          <p:cNvPr id="24" name="pasted-image.pdf" descr="pasted-image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0573" y="565460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493BD94-0EAF-4EFC-8C10-5054B30D7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26" name="Footer 3.png" descr="Footer 3.png">
            <a:extLst>
              <a:ext uri="{FF2B5EF4-FFF2-40B4-BE49-F238E27FC236}">
                <a16:creationId xmlns:a16="http://schemas.microsoft.com/office/drawing/2014/main" id="{0416F28D-B876-0F48-A4FD-318DD6F9D1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85" r="85"/>
          <a:stretch>
            <a:fillRect/>
          </a:stretch>
        </p:blipFill>
        <p:spPr>
          <a:xfrm flipH="1">
            <a:off x="10345110" y="5767884"/>
            <a:ext cx="1853443" cy="109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E8E243DA-B599-E24F-8600-787D7470B4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1463662" y="6029298"/>
            <a:ext cx="507060" cy="5575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23108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Customer Sto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44;p30">
            <a:extLst>
              <a:ext uri="{FF2B5EF4-FFF2-40B4-BE49-F238E27FC236}">
                <a16:creationId xmlns:a16="http://schemas.microsoft.com/office/drawing/2014/main" id="{E239DF10-37B1-9845-B12B-3847B08B2C97}"/>
              </a:ext>
            </a:extLst>
          </p:cNvPr>
          <p:cNvSpPr/>
          <p:nvPr userDrawn="1"/>
        </p:nvSpPr>
        <p:spPr>
          <a:xfrm rot="5399849">
            <a:off x="-1667688" y="1668475"/>
            <a:ext cx="6842100" cy="3513000"/>
          </a:xfrm>
          <a:prstGeom prst="round2SameRect">
            <a:avLst>
              <a:gd name="adj1" fmla="val 6325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00000" algn="t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4" name="Google Shape;546;p30">
            <a:extLst>
              <a:ext uri="{FF2B5EF4-FFF2-40B4-BE49-F238E27FC236}">
                <a16:creationId xmlns:a16="http://schemas.microsoft.com/office/drawing/2014/main" id="{AC62EA23-0DE8-4749-9496-04E21AD7559B}"/>
              </a:ext>
            </a:extLst>
          </p:cNvPr>
          <p:cNvSpPr/>
          <p:nvPr userDrawn="1"/>
        </p:nvSpPr>
        <p:spPr>
          <a:xfrm>
            <a:off x="183756" y="178257"/>
            <a:ext cx="3157500" cy="263950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Google Slides does not have an image placeholder option.  Please place an image over this box manually</a:t>
            </a:r>
            <a:endParaRPr dirty="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53B6A2E-3308-0F46-9D19-4E34EC50DD0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2609" y="178257"/>
            <a:ext cx="3157471" cy="2639502"/>
          </a:xfrm>
          <a:solidFill>
            <a:srgbClr val="9A8F87"/>
          </a:solidFill>
          <a:ln>
            <a:noFill/>
          </a:ln>
        </p:spPr>
        <p:txBody>
          <a:bodyPr vert="horz" wrap="square" lIns="457200" tIns="0" rIns="457200" bIns="0" numCol="1" anchor="ctr" anchorCtr="0" compatLnSpc="1">
            <a:prstTxWarp prst="textNoShape">
              <a:avLst/>
            </a:prstTxWarp>
          </a:bodyPr>
          <a:lstStyle>
            <a:lvl1pPr algn="ctr">
              <a:defRPr lang="en-US"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Right Click and Replace Image</a:t>
            </a:r>
          </a:p>
          <a:p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(You can insert image or paste one directly into this placeholder box)</a:t>
            </a:r>
          </a:p>
        </p:txBody>
      </p:sp>
      <p:sp>
        <p:nvSpPr>
          <p:cNvPr id="15" name="Google Shape;940;p65">
            <a:extLst>
              <a:ext uri="{FF2B5EF4-FFF2-40B4-BE49-F238E27FC236}">
                <a16:creationId xmlns:a16="http://schemas.microsoft.com/office/drawing/2014/main" id="{7240C2BE-9896-6F47-A18B-70480543AA45}"/>
              </a:ext>
            </a:extLst>
          </p:cNvPr>
          <p:cNvSpPr/>
          <p:nvPr userDrawn="1"/>
        </p:nvSpPr>
        <p:spPr>
          <a:xfrm>
            <a:off x="-1" y="6679376"/>
            <a:ext cx="3340081" cy="17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 w="12700">
            <a:miter lim="400000"/>
          </a:ln>
        </p:spPr>
        <p:txBody>
          <a:bodyPr tIns="45708" bIns="45708" anchor="ctr"/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/>
          </a:p>
        </p:txBody>
      </p:sp>
      <p:pic>
        <p:nvPicPr>
          <p:cNvPr id="13" name="Google Shape;545;p30" descr="pasted-image.pdf">
            <a:extLst>
              <a:ext uri="{FF2B5EF4-FFF2-40B4-BE49-F238E27FC236}">
                <a16:creationId xmlns:a16="http://schemas.microsoft.com/office/drawing/2014/main" id="{EBA79A7B-3C7C-8E4C-8089-4F68DC3F2FC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380065" y="5909876"/>
            <a:ext cx="746595" cy="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2BD5F-8862-8646-98B7-9CA1236FD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0664" y="489628"/>
            <a:ext cx="7746665" cy="9906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Active Title Summarizing the Customer's Challenge Solved with Salesforce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C57C8-D65A-4A47-B870-06C007DC3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10084" y="6549530"/>
            <a:ext cx="2208829" cy="213858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33148-71B3-C743-818C-D57B61BFACE3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870663" y="1703696"/>
            <a:ext cx="7746665" cy="3367328"/>
          </a:xfrm>
        </p:spPr>
        <p:txBody>
          <a:bodyPr/>
          <a:lstStyle>
            <a:lvl1pPr>
              <a:spcBef>
                <a:spcPts val="0"/>
              </a:spcBef>
              <a:spcAft>
                <a:spcPts val="1300"/>
              </a:spcAft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3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List out key outcomes</a:t>
            </a:r>
          </a:p>
          <a:p>
            <a:pPr lvl="0"/>
            <a:r>
              <a:rPr lang="en-US" dirty="0"/>
              <a:t>Put company overview in talk track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4AE66AEF-E867-9841-A29C-0ACD81E2B26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1018" y="3379017"/>
            <a:ext cx="2844688" cy="1662911"/>
          </a:xfrm>
        </p:spPr>
        <p:txBody>
          <a:bodyPr wrap="square" anchor="ctr">
            <a:normAutofit/>
          </a:bodyPr>
          <a:lstStyle>
            <a:lvl1pPr algn="ctr">
              <a:buNone/>
              <a:defRPr sz="1200"/>
            </a:lvl1pPr>
          </a:lstStyle>
          <a:p>
            <a:pPr lvl="0" algn="ctr">
              <a:buNone/>
            </a:pPr>
            <a:r>
              <a:rPr lang="en-US" dirty="0"/>
              <a:t>Company Logo Placeholder</a:t>
            </a:r>
          </a:p>
          <a:p>
            <a:pPr lvl="0" algn="ctr">
              <a:buNone/>
            </a:pPr>
            <a:r>
              <a:rPr lang="en-US" dirty="0"/>
              <a:t>(You can insert a Logo or paste one directly into this placeholder box.)</a:t>
            </a:r>
            <a:endParaRPr lang="en-US" noProof="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5BEF1F-6EE8-364E-8896-38DE9669AE79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753362" y="5044080"/>
            <a:ext cx="0" cy="744039"/>
          </a:xfrm>
          <a:prstGeom prst="line">
            <a:avLst/>
          </a:prstGeom>
          <a:ln w="9525" cmpd="sng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oogle Shape;550;p30" descr="Image">
            <a:extLst>
              <a:ext uri="{FF2B5EF4-FFF2-40B4-BE49-F238E27FC236}">
                <a16:creationId xmlns:a16="http://schemas.microsoft.com/office/drawing/2014/main" id="{CF521102-8C69-124F-BA73-5DB9CB69A96F}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75000"/>
          </a:blip>
          <a:srcRect l="9" b="6358"/>
          <a:stretch/>
        </p:blipFill>
        <p:spPr>
          <a:xfrm>
            <a:off x="2716016" y="6472028"/>
            <a:ext cx="794802" cy="3925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"/>
                </a:lnTo>
                <a:lnTo>
                  <a:pt x="0" y="21600"/>
                </a:lnTo>
                <a:lnTo>
                  <a:pt x="17079" y="21598"/>
                </a:lnTo>
                <a:cubicBezTo>
                  <a:pt x="19307" y="21598"/>
                  <a:pt x="21170" y="18187"/>
                  <a:pt x="21600" y="13652"/>
                </a:cubicBez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Google Shape;550;p30" descr="Image">
            <a:extLst>
              <a:ext uri="{FF2B5EF4-FFF2-40B4-BE49-F238E27FC236}">
                <a16:creationId xmlns:a16="http://schemas.microsoft.com/office/drawing/2014/main" id="{06C24242-DBD9-E946-99C5-674BAD9C6D2F}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75000"/>
          </a:blip>
          <a:srcRect l="9" r="3889" b="7587"/>
          <a:stretch/>
        </p:blipFill>
        <p:spPr>
          <a:xfrm flipH="1">
            <a:off x="0" y="6462828"/>
            <a:ext cx="779246" cy="395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49718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A">
    <p:bg>
      <p:bgPr>
        <a:solidFill>
          <a:srgbClr val="90D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AE3A5-17E5-A546-A33E-07F545D30B1A}"/>
              </a:ext>
            </a:extLst>
          </p:cNvPr>
          <p:cNvSpPr txBox="1"/>
          <p:nvPr userDrawn="1"/>
        </p:nvSpPr>
        <p:spPr>
          <a:xfrm>
            <a:off x="4744220" y="1644814"/>
            <a:ext cx="6433171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9900" b="1" spc="-200" baseline="0" dirty="0">
                <a:solidFill>
                  <a:srgbClr val="024D4C"/>
                </a:solidFill>
                <a:latin typeface="Salesforce Sans"/>
                <a:cs typeface="Salesforce Sans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39BEC-6410-904F-A43A-DCC4AED617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786"/>
            <a:ext cx="12188824" cy="6856213"/>
          </a:xfrm>
          <a:prstGeom prst="rect">
            <a:avLst/>
          </a:prstGeom>
        </p:spPr>
      </p:pic>
      <p:pic>
        <p:nvPicPr>
          <p:cNvPr id="100" name="Google Shape;503;p29">
            <a:extLst>
              <a:ext uri="{FF2B5EF4-FFF2-40B4-BE49-F238E27FC236}">
                <a16:creationId xmlns:a16="http://schemas.microsoft.com/office/drawing/2014/main" id="{F5D49952-D070-1049-A9A9-5C2E50484ADB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189" y="1956495"/>
            <a:ext cx="6019339" cy="946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6836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B">
    <p:bg>
      <p:bgPr>
        <a:solidFill>
          <a:srgbClr val="90D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F16656-69DF-BA41-9116-1D5B68BCA142}"/>
              </a:ext>
            </a:extLst>
          </p:cNvPr>
          <p:cNvSpPr txBox="1"/>
          <p:nvPr userDrawn="1"/>
        </p:nvSpPr>
        <p:spPr>
          <a:xfrm>
            <a:off x="2975610" y="2311734"/>
            <a:ext cx="6237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9600" b="1" spc="-200" baseline="0" dirty="0">
                <a:solidFill>
                  <a:srgbClr val="024D4C"/>
                </a:solidFill>
                <a:latin typeface="Salesforce Sans"/>
                <a:cs typeface="Salesforce Sans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39BEC-6410-904F-A43A-DCC4AED617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787"/>
            <a:ext cx="12188823" cy="6856213"/>
          </a:xfrm>
          <a:prstGeom prst="rect">
            <a:avLst/>
          </a:prstGeom>
        </p:spPr>
      </p:pic>
      <p:pic>
        <p:nvPicPr>
          <p:cNvPr id="4" name="Google Shape;503;p29">
            <a:extLst>
              <a:ext uri="{FF2B5EF4-FFF2-40B4-BE49-F238E27FC236}">
                <a16:creationId xmlns:a16="http://schemas.microsoft.com/office/drawing/2014/main" id="{84690F41-CB06-5448-9D89-EC36926AFE7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56" y="2579329"/>
            <a:ext cx="5842312" cy="918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34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379673-63A2-2A47-B747-EF9EA5C19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3"/>
            <a:ext cx="12188823" cy="68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67279" y="2157265"/>
            <a:ext cx="4064097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4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78057" y="3491158"/>
            <a:ext cx="4053319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kern="1200" spc="0" baseline="0" dirty="0">
                <a:solidFill>
                  <a:schemeClr val="accent1"/>
                </a:solidFill>
                <a:latin typeface="+mj-lt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78057" y="4833927"/>
            <a:ext cx="4053320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800" b="0" i="0" kern="1200" spc="0" baseline="0" dirty="0" smtClean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78056" y="4528067"/>
            <a:ext cx="4053320" cy="282032"/>
          </a:xfrm>
        </p:spPr>
        <p:txBody>
          <a:bodyPr anchor="b"/>
          <a:lstStyle>
            <a:lvl1pPr algn="l">
              <a:lnSpc>
                <a:spcPct val="95000"/>
              </a:lnSpc>
              <a:spcBef>
                <a:spcPts val="0"/>
              </a:spcBef>
              <a:defRPr sz="18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10" name="Google Shape;30;p2" descr="pasted-image.pdf">
            <a:extLst>
              <a:ext uri="{FF2B5EF4-FFF2-40B4-BE49-F238E27FC236}">
                <a16:creationId xmlns:a16="http://schemas.microsoft.com/office/drawing/2014/main" id="{A2A2C96E-5A56-AD49-8F1F-B7B172CBC78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01090" y="439088"/>
            <a:ext cx="1460875" cy="1022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0207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C">
    <p:bg>
      <p:bgPr>
        <a:solidFill>
          <a:srgbClr val="90D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F16656-69DF-BA41-9116-1D5B68BCA142}"/>
              </a:ext>
            </a:extLst>
          </p:cNvPr>
          <p:cNvSpPr txBox="1"/>
          <p:nvPr userDrawn="1"/>
        </p:nvSpPr>
        <p:spPr>
          <a:xfrm>
            <a:off x="2975610" y="2311734"/>
            <a:ext cx="6237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9600" b="1" spc="-200" baseline="0" dirty="0">
                <a:solidFill>
                  <a:srgbClr val="024D4C"/>
                </a:solidFill>
                <a:latin typeface="Salesforce Sans"/>
                <a:cs typeface="Salesforce Sans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39BEC-6410-904F-A43A-DCC4AED617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787"/>
            <a:ext cx="12188823" cy="6856212"/>
          </a:xfrm>
          <a:prstGeom prst="rect">
            <a:avLst/>
          </a:prstGeom>
        </p:spPr>
      </p:pic>
      <p:pic>
        <p:nvPicPr>
          <p:cNvPr id="4" name="Google Shape;503;p29">
            <a:extLst>
              <a:ext uri="{FF2B5EF4-FFF2-40B4-BE49-F238E27FC236}">
                <a16:creationId xmlns:a16="http://schemas.microsoft.com/office/drawing/2014/main" id="{84690F41-CB06-5448-9D89-EC36926AFE7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56" y="2579329"/>
            <a:ext cx="5842312" cy="918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847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D">
    <p:bg>
      <p:bgPr>
        <a:solidFill>
          <a:srgbClr val="90D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F16656-69DF-BA41-9116-1D5B68BCA142}"/>
              </a:ext>
            </a:extLst>
          </p:cNvPr>
          <p:cNvSpPr txBox="1"/>
          <p:nvPr userDrawn="1"/>
        </p:nvSpPr>
        <p:spPr>
          <a:xfrm>
            <a:off x="2975610" y="2311734"/>
            <a:ext cx="6237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9600" b="1" spc="-200" baseline="0" dirty="0">
                <a:solidFill>
                  <a:srgbClr val="024D4C"/>
                </a:solidFill>
                <a:latin typeface="Salesforce Sans"/>
                <a:cs typeface="Salesforce Sans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39BEC-6410-904F-A43A-DCC4AED617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788"/>
            <a:ext cx="12188821" cy="6856212"/>
          </a:xfrm>
          <a:prstGeom prst="rect">
            <a:avLst/>
          </a:prstGeom>
        </p:spPr>
      </p:pic>
      <p:pic>
        <p:nvPicPr>
          <p:cNvPr id="4" name="Google Shape;503;p29">
            <a:extLst>
              <a:ext uri="{FF2B5EF4-FFF2-40B4-BE49-F238E27FC236}">
                <a16:creationId xmlns:a16="http://schemas.microsoft.com/office/drawing/2014/main" id="{84690F41-CB06-5448-9D89-EC36926AFE7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56" y="2579329"/>
            <a:ext cx="5842312" cy="918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67210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35993" y="1793430"/>
            <a:ext cx="4737214" cy="4642270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chemeClr val="accent2"/>
                </a:solidFill>
                <a:latin typeface="+mn-lt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chemeClr val="accent2"/>
                </a:solidFill>
                <a:latin typeface="+mn-lt"/>
                <a:cs typeface="Salesforce Sans"/>
              </a:rPr>
              <a:t>Lines that that appear on all pages in the same spot, yet don’t show up when you print or view deck in show mode.  </a:t>
            </a:r>
            <a:br>
              <a:rPr lang="en-US" sz="1300" dirty="0">
                <a:solidFill>
                  <a:schemeClr val="accent2"/>
                </a:solidFill>
                <a:latin typeface="+mn-lt"/>
                <a:cs typeface="Salesforce Sans"/>
              </a:rPr>
            </a:br>
            <a:endParaRPr lang="en-US" sz="1300" dirty="0">
              <a:solidFill>
                <a:schemeClr val="accent2"/>
              </a:solidFill>
              <a:latin typeface="+mn-lt"/>
              <a:cs typeface="Salesforce Sans"/>
            </a:endParaRP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chemeClr val="accent2"/>
                </a:solidFill>
                <a:latin typeface="+mn-lt"/>
                <a:cs typeface="Salesforce Sans"/>
              </a:rPr>
              <a:t>Think of them as internal margins for the proper alignment and consistent placement of content. </a:t>
            </a:r>
            <a:br>
              <a:rPr lang="en-US" sz="1300" dirty="0">
                <a:solidFill>
                  <a:schemeClr val="accent2"/>
                </a:solidFill>
                <a:latin typeface="+mn-lt"/>
                <a:cs typeface="Salesforce Sans"/>
              </a:rPr>
            </a:br>
            <a:r>
              <a:rPr lang="en-US" sz="1300" dirty="0">
                <a:solidFill>
                  <a:schemeClr val="accent2"/>
                </a:solidFill>
                <a:latin typeface="+mn-lt"/>
                <a:cs typeface="Salesforce Sans"/>
              </a:rPr>
              <a:t>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chemeClr val="accent2"/>
                </a:solidFill>
                <a:latin typeface="+mn-lt"/>
                <a:cs typeface="Salesforce Sans"/>
              </a:rPr>
              <a:t>This template has pre-made guides that delineate where your workspace is.  </a:t>
            </a:r>
            <a:br>
              <a:rPr lang="en-US" sz="1300" b="1" dirty="0">
                <a:solidFill>
                  <a:schemeClr val="accent2"/>
                </a:solidFill>
                <a:latin typeface="+mn-lt"/>
                <a:cs typeface="Salesforce Sans"/>
              </a:rPr>
            </a:br>
            <a:br>
              <a:rPr lang="en-US" sz="1300" b="1" dirty="0">
                <a:solidFill>
                  <a:schemeClr val="accent2"/>
                </a:solidFill>
                <a:latin typeface="+mn-lt"/>
                <a:cs typeface="Salesforce Sans"/>
              </a:rPr>
            </a:br>
            <a:r>
              <a:rPr lang="en-US" sz="1300" b="1" dirty="0">
                <a:solidFill>
                  <a:schemeClr val="accent2"/>
                </a:solidFill>
                <a:latin typeface="+mn-lt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300" b="1" dirty="0">
                <a:solidFill>
                  <a:schemeClr val="accent2"/>
                </a:solidFill>
                <a:latin typeface="+mn-lt"/>
                <a:cs typeface="Salesforce Sans"/>
              </a:rPr>
              <a:t>Windows: </a:t>
            </a:r>
            <a:r>
              <a:rPr lang="en-US" sz="1300" dirty="0">
                <a:solidFill>
                  <a:schemeClr val="accent2"/>
                </a:solidFill>
                <a:latin typeface="+mn-lt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300" b="1" dirty="0">
                <a:solidFill>
                  <a:schemeClr val="accent2"/>
                </a:solidFill>
                <a:latin typeface="+mn-lt"/>
                <a:cs typeface="Salesforce Sans"/>
              </a:rPr>
              <a:t>Mac 2011: </a:t>
            </a:r>
            <a:r>
              <a:rPr lang="en-US" sz="1300" dirty="0">
                <a:solidFill>
                  <a:schemeClr val="accent2"/>
                </a:solidFill>
                <a:latin typeface="+mn-lt"/>
                <a:cs typeface="Salesforce Sans"/>
              </a:rPr>
              <a:t>Control + Option + Command + G or </a:t>
            </a:r>
            <a:br>
              <a:rPr lang="en-US" sz="1300" dirty="0">
                <a:solidFill>
                  <a:schemeClr val="accent2"/>
                </a:solidFill>
                <a:latin typeface="+mn-lt"/>
                <a:cs typeface="Salesforce Sans"/>
              </a:rPr>
            </a:br>
            <a:r>
              <a:rPr lang="en-US" sz="1300" dirty="0">
                <a:solidFill>
                  <a:schemeClr val="accent2"/>
                </a:solidFill>
                <a:latin typeface="+mn-lt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300" b="1" dirty="0">
                <a:solidFill>
                  <a:schemeClr val="accent2"/>
                </a:solidFill>
                <a:latin typeface="+mn-lt"/>
                <a:cs typeface="Salesforce Sans"/>
              </a:rPr>
              <a:t>MAC 2008:   </a:t>
            </a:r>
            <a:r>
              <a:rPr lang="en-US" sz="1300" dirty="0">
                <a:solidFill>
                  <a:schemeClr val="accent2"/>
                </a:solidFill>
                <a:latin typeface="+mn-lt"/>
                <a:cs typeface="Salesforce Sans"/>
              </a:rPr>
              <a:t>Command + G or View&gt;Guides&gt;Static Guides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351A5F2-2D68-2F45-9EAF-517EF853ECBE}"/>
              </a:ext>
            </a:extLst>
          </p:cNvPr>
          <p:cNvSpPr/>
          <p:nvPr userDrawn="1"/>
        </p:nvSpPr>
        <p:spPr>
          <a:xfrm rot="8100000" flipH="1">
            <a:off x="9186873" y="1845879"/>
            <a:ext cx="140564" cy="143904"/>
          </a:xfrm>
          <a:prstGeom prst="rightArrow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accent2"/>
              </a:solidFill>
              <a:latin typeface="Salesforce Sans"/>
              <a:cs typeface="VAG Rounded Std Light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E2D4FC0-FBC9-5B4B-9679-5150201D3101}"/>
              </a:ext>
            </a:extLst>
          </p:cNvPr>
          <p:cNvSpPr/>
          <p:nvPr userDrawn="1"/>
        </p:nvSpPr>
        <p:spPr>
          <a:xfrm rot="8100000" flipH="1">
            <a:off x="7276658" y="2772976"/>
            <a:ext cx="140564" cy="143904"/>
          </a:xfrm>
          <a:prstGeom prst="rightArrow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accent2"/>
              </a:solidFill>
              <a:latin typeface="Salesforce Sans"/>
              <a:cs typeface="VAG Rounded Std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89516-272F-3243-B2D4-4720AB527A08}"/>
              </a:ext>
            </a:extLst>
          </p:cNvPr>
          <p:cNvSpPr/>
          <p:nvPr userDrawn="1"/>
        </p:nvSpPr>
        <p:spPr>
          <a:xfrm>
            <a:off x="7150167" y="1788507"/>
            <a:ext cx="2284582" cy="52319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300" b="1" dirty="0">
                <a:solidFill>
                  <a:schemeClr val="tx1"/>
                </a:solidFill>
                <a:cs typeface="Salesforce Sans" charset="0"/>
              </a:rPr>
              <a:t>Guide for Body Text on Slides with Full Content</a:t>
            </a:r>
            <a:endParaRPr lang="en-US" sz="1300" dirty="0">
              <a:solidFill>
                <a:schemeClr val="tx1"/>
              </a:solidFill>
              <a:cs typeface="Salesforce Sans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F328B1-EED9-4D45-916F-CA16760FCF87}"/>
              </a:ext>
            </a:extLst>
          </p:cNvPr>
          <p:cNvGrpSpPr/>
          <p:nvPr userDrawn="1"/>
        </p:nvGrpSpPr>
        <p:grpSpPr>
          <a:xfrm>
            <a:off x="-1" y="-1588"/>
            <a:ext cx="12188827" cy="6859588"/>
            <a:chOff x="-1" y="-1588"/>
            <a:chExt cx="12188827" cy="68595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EB380C6-137D-2549-AB28-298065FB3A04}"/>
                </a:ext>
              </a:extLst>
            </p:cNvPr>
            <p:cNvGrpSpPr/>
            <p:nvPr userDrawn="1"/>
          </p:nvGrpSpPr>
          <p:grpSpPr>
            <a:xfrm>
              <a:off x="1" y="1824646"/>
              <a:ext cx="12188825" cy="928193"/>
              <a:chOff x="1" y="1824646"/>
              <a:chExt cx="12188825" cy="928193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 rot="16200000">
                <a:off x="6094414" y="-4269767"/>
                <a:ext cx="0" cy="12188825"/>
              </a:xfrm>
              <a:prstGeom prst="line">
                <a:avLst/>
              </a:prstGeom>
              <a:ln w="19050" cmpd="sng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 userDrawn="1"/>
            </p:nvCxnSpPr>
            <p:spPr>
              <a:xfrm rot="16200000">
                <a:off x="6094414" y="-3341574"/>
                <a:ext cx="0" cy="12188825"/>
              </a:xfrm>
              <a:prstGeom prst="line">
                <a:avLst/>
              </a:prstGeom>
              <a:ln w="19050" cmpd="sng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167272-E432-1843-BAEC-D054E6F37DB5}"/>
                </a:ext>
              </a:extLst>
            </p:cNvPr>
            <p:cNvGrpSpPr/>
            <p:nvPr userDrawn="1"/>
          </p:nvGrpSpPr>
          <p:grpSpPr>
            <a:xfrm>
              <a:off x="-1" y="-1588"/>
              <a:ext cx="12188826" cy="6859588"/>
              <a:chOff x="0" y="-1588"/>
              <a:chExt cx="12188826" cy="6859588"/>
            </a:xfrm>
          </p:grpSpPr>
          <p:cxnSp>
            <p:nvCxnSpPr>
              <p:cNvPr id="18" name="Straight Connector 17"/>
              <p:cNvCxnSpPr/>
              <p:nvPr userDrawn="1"/>
            </p:nvCxnSpPr>
            <p:spPr>
              <a:xfrm rot="16200000">
                <a:off x="6094413" y="-5574590"/>
                <a:ext cx="0" cy="12188825"/>
              </a:xfrm>
              <a:prstGeom prst="line">
                <a:avLst/>
              </a:prstGeom>
              <a:ln w="19050" cmpd="sng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 userDrawn="1"/>
            </p:nvCxnSpPr>
            <p:spPr>
              <a:xfrm>
                <a:off x="581026" y="0"/>
                <a:ext cx="0" cy="6858000"/>
              </a:xfrm>
              <a:prstGeom prst="line">
                <a:avLst/>
              </a:prstGeom>
              <a:ln w="19050" cmpd="sng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 userDrawn="1"/>
            </p:nvCxnSpPr>
            <p:spPr>
              <a:xfrm>
                <a:off x="11618914" y="-1588"/>
                <a:ext cx="0" cy="6858001"/>
              </a:xfrm>
              <a:prstGeom prst="line">
                <a:avLst/>
              </a:prstGeom>
              <a:ln w="19050" cmpd="sng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 userDrawn="1"/>
            </p:nvCxnSpPr>
            <p:spPr>
              <a:xfrm rot="16200000">
                <a:off x="6094414" y="244906"/>
                <a:ext cx="0" cy="12188825"/>
              </a:xfrm>
              <a:prstGeom prst="line">
                <a:avLst/>
              </a:prstGeom>
              <a:ln w="63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D89E1D5-DB8C-4D49-BDC2-F46B9EF0AEA3}"/>
              </a:ext>
            </a:extLst>
          </p:cNvPr>
          <p:cNvSpPr/>
          <p:nvPr userDrawn="1"/>
        </p:nvSpPr>
        <p:spPr>
          <a:xfrm>
            <a:off x="555037" y="519392"/>
            <a:ext cx="7478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Built-in Drawing Guide Placement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8A162D-D8D2-9D46-B33B-845608911007}"/>
              </a:ext>
            </a:extLst>
          </p:cNvPr>
          <p:cNvSpPr/>
          <p:nvPr userDrawn="1"/>
        </p:nvSpPr>
        <p:spPr>
          <a:xfrm>
            <a:off x="5220068" y="2759282"/>
            <a:ext cx="2280593" cy="52319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300" b="1" dirty="0">
                <a:solidFill>
                  <a:schemeClr val="tx1"/>
                </a:solidFill>
                <a:cs typeface="Salesforce Sans" charset="0"/>
              </a:rPr>
              <a:t>Guide for Body Text on Slides with Split Content</a:t>
            </a:r>
            <a:endParaRPr lang="en-US" sz="1300" dirty="0">
              <a:solidFill>
                <a:schemeClr val="tx1"/>
              </a:solidFill>
              <a:cs typeface="Salesforce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71544-0182-2F4D-B806-6570C3ACE5CE}"/>
              </a:ext>
            </a:extLst>
          </p:cNvPr>
          <p:cNvSpPr txBox="1"/>
          <p:nvPr userDrawn="1"/>
        </p:nvSpPr>
        <p:spPr>
          <a:xfrm>
            <a:off x="9734545" y="1726355"/>
            <a:ext cx="1932627" cy="38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First level text is set at twenty-point Salesforce Sans and does not have a bullet</a:t>
            </a:r>
          </a:p>
          <a:p>
            <a:pPr marL="182563" lvl="1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</a:pPr>
            <a:r>
              <a:rPr lang="en-US" sz="1800" b="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rPr>
              <a:t>Second level is eighteen-point Salesforce Sans</a:t>
            </a:r>
          </a:p>
          <a:p>
            <a:pPr algn="l"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43E322-F411-E14D-8391-7BE9E3712759}"/>
              </a:ext>
            </a:extLst>
          </p:cNvPr>
          <p:cNvSpPr txBox="1"/>
          <p:nvPr userDrawn="1"/>
        </p:nvSpPr>
        <p:spPr>
          <a:xfrm>
            <a:off x="7418833" y="2656466"/>
            <a:ext cx="2120267" cy="321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First level text is set at twenty-point Salesforce Sans and does not have a bullet</a:t>
            </a:r>
          </a:p>
          <a:p>
            <a:pPr marL="182563" lvl="1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</a:pPr>
            <a:r>
              <a:rPr lang="en-US" sz="1800" b="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rPr>
              <a:t>Second level is eighteen-point Salesforce Sans</a:t>
            </a:r>
          </a:p>
          <a:p>
            <a:pPr algn="l"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0872939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tyscape Vignette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6;p3">
            <a:extLst>
              <a:ext uri="{FF2B5EF4-FFF2-40B4-BE49-F238E27FC236}">
                <a16:creationId xmlns:a16="http://schemas.microsoft.com/office/drawing/2014/main" id="{80C5CDAD-0717-AE4B-AACF-7762845A87B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4" y="896"/>
            <a:ext cx="12188816" cy="68562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4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4224528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tx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60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A2D00E-B6D0-154E-8722-BABD84C9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2234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7375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4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199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4C848BB4-9365-0348-A71C-E9ACD5A6B4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0573" y="565461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FEDF6FB-B42E-E84B-A6B7-91963BDAF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2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1A782-6A71-4DAE-8F6E-60EFCDAD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05285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B4E70-A5D7-DD4D-81C4-E4EA8F091F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893"/>
            <a:ext cx="12188824" cy="6856214"/>
          </a:xfrm>
          <a:prstGeom prst="rect">
            <a:avLst/>
          </a:prstGeom>
        </p:spPr>
      </p:pic>
      <p:sp>
        <p:nvSpPr>
          <p:cNvPr id="16" name="Shape">
            <a:extLst>
              <a:ext uri="{FF2B5EF4-FFF2-40B4-BE49-F238E27FC236}">
                <a16:creationId xmlns:a16="http://schemas.microsoft.com/office/drawing/2014/main" id="{ED0F6B75-14A2-DD4B-A400-818633D5766A}"/>
              </a:ext>
            </a:extLst>
          </p:cNvPr>
          <p:cNvSpPr/>
          <p:nvPr userDrawn="1"/>
        </p:nvSpPr>
        <p:spPr>
          <a:xfrm>
            <a:off x="-1" y="5838826"/>
            <a:ext cx="3819920" cy="101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43" y="0"/>
                </a:moveTo>
                <a:cubicBezTo>
                  <a:pt x="2161" y="0"/>
                  <a:pt x="1078" y="210"/>
                  <a:pt x="0" y="618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16104" y="7199"/>
                  <a:pt x="9674" y="0"/>
                  <a:pt x="3243" y="0"/>
                </a:cubicBezTo>
                <a:close/>
              </a:path>
            </a:pathLst>
          </a:custGeom>
          <a:solidFill>
            <a:srgbClr val="E0F6FF"/>
          </a:solidFill>
          <a:ln w="12700" cap="flat">
            <a:noFill/>
            <a:miter lim="400000"/>
          </a:ln>
          <a:effectLst/>
        </p:spPr>
        <p:txBody>
          <a:bodyPr wrap="square" lIns="38090" tIns="38090" rIns="38090" bIns="38090" numCol="1" anchor="ctr">
            <a:noAutofit/>
          </a:bodyPr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31772-E376-DD4C-9E4C-0C0E9DBC9DCE}"/>
              </a:ext>
            </a:extLst>
          </p:cNvPr>
          <p:cNvSpPr/>
          <p:nvPr userDrawn="1"/>
        </p:nvSpPr>
        <p:spPr>
          <a:xfrm>
            <a:off x="2219898" y="356858"/>
            <a:ext cx="1180378" cy="1180378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  <a:effectLst>
            <a:outerShdw blurRad="254000" dist="101600" dir="3660000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67279" y="2157265"/>
            <a:ext cx="4286907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4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78057" y="3491158"/>
            <a:ext cx="4286907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kern="1200" spc="0" baseline="0" dirty="0">
                <a:solidFill>
                  <a:schemeClr val="accent1"/>
                </a:solidFill>
                <a:latin typeface="+mj-lt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78057" y="4833927"/>
            <a:ext cx="4274583" cy="33625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800" b="0" i="0" kern="1200" spc="0" baseline="0" dirty="0" smtClean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78056" y="4480932"/>
            <a:ext cx="4286907" cy="332642"/>
          </a:xfrm>
        </p:spPr>
        <p:txBody>
          <a:bodyPr anchor="b"/>
          <a:lstStyle>
            <a:lvl1pPr algn="l">
              <a:lnSpc>
                <a:spcPct val="95000"/>
              </a:lnSpc>
              <a:spcBef>
                <a:spcPts val="0"/>
              </a:spcBef>
              <a:defRPr sz="18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907DC-0399-A44C-A0D2-3922E4366C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8460" y="121679"/>
            <a:ext cx="1216941" cy="48811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9CABDAA-E200-8144-93D1-46F70C407D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5216032" y="1951204"/>
            <a:ext cx="1016094" cy="412122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0DB4E692-6889-ED43-89BA-E3E03A9FD1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503825" y="3315231"/>
            <a:ext cx="1175884" cy="476932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90EC17EE-80DC-074B-A411-068B9C007D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5380760" y="5930840"/>
            <a:ext cx="552680" cy="224164"/>
          </a:xfrm>
          <a:prstGeom prst="rect">
            <a:avLst/>
          </a:prstGeom>
        </p:spPr>
      </p:pic>
      <p:grpSp>
        <p:nvGrpSpPr>
          <p:cNvPr id="19" name="Group 26">
            <a:extLst>
              <a:ext uri="{FF2B5EF4-FFF2-40B4-BE49-F238E27FC236}">
                <a16:creationId xmlns:a16="http://schemas.microsoft.com/office/drawing/2014/main" id="{75294964-3DEA-C94B-912E-DDDD17F972B5}"/>
              </a:ext>
            </a:extLst>
          </p:cNvPr>
          <p:cNvGrpSpPr/>
          <p:nvPr userDrawn="1"/>
        </p:nvGrpSpPr>
        <p:grpSpPr>
          <a:xfrm>
            <a:off x="5872221" y="361949"/>
            <a:ext cx="4697777" cy="6255743"/>
            <a:chOff x="0" y="0"/>
            <a:chExt cx="9398000" cy="12511484"/>
          </a:xfrm>
        </p:grpSpPr>
        <p:pic>
          <p:nvPicPr>
            <p:cNvPr id="20" name="4x3 Image Placment.png" descr="4x3 Image Placment.png">
              <a:extLst>
                <a:ext uri="{FF2B5EF4-FFF2-40B4-BE49-F238E27FC236}">
                  <a16:creationId xmlns:a16="http://schemas.microsoft.com/office/drawing/2014/main" id="{BC01297F-E806-6145-A4DA-A7B6C09A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86" b="87"/>
            <a:stretch>
              <a:fillRect/>
            </a:stretch>
          </p:blipFill>
          <p:spPr>
            <a:xfrm>
              <a:off x="0" y="-1"/>
              <a:ext cx="9398001" cy="12511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6" y="0"/>
                  </a:moveTo>
                  <a:cubicBezTo>
                    <a:pt x="803" y="0"/>
                    <a:pt x="603" y="0"/>
                    <a:pt x="470" y="42"/>
                  </a:cubicBezTo>
                  <a:cubicBezTo>
                    <a:pt x="277" y="94"/>
                    <a:pt x="126" y="208"/>
                    <a:pt x="56" y="353"/>
                  </a:cubicBezTo>
                  <a:cubicBezTo>
                    <a:pt x="0" y="453"/>
                    <a:pt x="0" y="603"/>
                    <a:pt x="0" y="854"/>
                  </a:cubicBezTo>
                  <a:lnTo>
                    <a:pt x="0" y="20747"/>
                  </a:lnTo>
                  <a:cubicBezTo>
                    <a:pt x="0" y="20998"/>
                    <a:pt x="0" y="21147"/>
                    <a:pt x="56" y="21247"/>
                  </a:cubicBezTo>
                  <a:cubicBezTo>
                    <a:pt x="126" y="21392"/>
                    <a:pt x="277" y="21506"/>
                    <a:pt x="470" y="21558"/>
                  </a:cubicBezTo>
                  <a:cubicBezTo>
                    <a:pt x="603" y="21600"/>
                    <a:pt x="803" y="21600"/>
                    <a:pt x="1136" y="21600"/>
                  </a:cubicBezTo>
                  <a:lnTo>
                    <a:pt x="20464" y="21600"/>
                  </a:lnTo>
                  <a:cubicBezTo>
                    <a:pt x="20797" y="21600"/>
                    <a:pt x="20998" y="21600"/>
                    <a:pt x="21131" y="21558"/>
                  </a:cubicBezTo>
                  <a:cubicBezTo>
                    <a:pt x="21323" y="21506"/>
                    <a:pt x="21474" y="21392"/>
                    <a:pt x="21544" y="21247"/>
                  </a:cubicBezTo>
                  <a:cubicBezTo>
                    <a:pt x="21599" y="21147"/>
                    <a:pt x="21600" y="20998"/>
                    <a:pt x="21600" y="20747"/>
                  </a:cubicBezTo>
                  <a:lnTo>
                    <a:pt x="21600" y="854"/>
                  </a:lnTo>
                  <a:cubicBezTo>
                    <a:pt x="21600" y="603"/>
                    <a:pt x="21599" y="453"/>
                    <a:pt x="21544" y="353"/>
                  </a:cubicBezTo>
                  <a:cubicBezTo>
                    <a:pt x="21474" y="208"/>
                    <a:pt x="21323" y="94"/>
                    <a:pt x="21131" y="42"/>
                  </a:cubicBezTo>
                  <a:cubicBezTo>
                    <a:pt x="20998" y="0"/>
                    <a:pt x="20797" y="0"/>
                    <a:pt x="20464" y="0"/>
                  </a:cubicBezTo>
                  <a:lnTo>
                    <a:pt x="113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2F1D8E2-6B7E-9446-A2C5-D0DCF1857642}"/>
                </a:ext>
              </a:extLst>
            </p:cNvPr>
            <p:cNvSpPr txBox="1"/>
            <p:nvPr/>
          </p:nvSpPr>
          <p:spPr>
            <a:xfrm>
              <a:off x="1050331" y="5057440"/>
              <a:ext cx="7297338" cy="2537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ctr" defTabSz="914217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 spc="0">
                  <a:solidFill>
                    <a:schemeClr val="accent1"/>
                  </a:solidFill>
                </a:defRPr>
              </a:pPr>
              <a:r>
                <a:rPr sz="1200"/>
                <a:t>Google Slides does not have an image placeholder option. Please place an image of over this shape. </a:t>
              </a:r>
            </a:p>
            <a:p>
              <a:pPr algn="ctr" defTabSz="914217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 spc="0">
                  <a:solidFill>
                    <a:schemeClr val="accent1"/>
                  </a:solidFill>
                </a:defRPr>
              </a:pPr>
              <a:endParaRPr sz="1200"/>
            </a:p>
            <a:p>
              <a:pPr algn="ctr" defTabSz="914217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 spc="0">
                  <a:solidFill>
                    <a:schemeClr val="accent1"/>
                  </a:solidFill>
                </a:defRPr>
              </a:pPr>
              <a:r>
                <a:rPr sz="1200"/>
                <a:t>Place Logo in circle above. </a:t>
              </a:r>
            </a:p>
          </p:txBody>
        </p:sp>
      </p:grpSp>
      <p:pic>
        <p:nvPicPr>
          <p:cNvPr id="24" name="Google Shape;30;p2" descr="pasted-image.pdf">
            <a:extLst>
              <a:ext uri="{FF2B5EF4-FFF2-40B4-BE49-F238E27FC236}">
                <a16:creationId xmlns:a16="http://schemas.microsoft.com/office/drawing/2014/main" id="{12D319EC-216D-3845-B57D-98095E03D38F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01090" y="439088"/>
            <a:ext cx="1460875" cy="1022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33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40;p65">
            <a:extLst>
              <a:ext uri="{FF2B5EF4-FFF2-40B4-BE49-F238E27FC236}">
                <a16:creationId xmlns:a16="http://schemas.microsoft.com/office/drawing/2014/main" id="{CA070C4F-000F-5147-8F65-6FF8751E5E96}"/>
              </a:ext>
            </a:extLst>
          </p:cNvPr>
          <p:cNvSpPr/>
          <p:nvPr userDrawn="1"/>
        </p:nvSpPr>
        <p:spPr>
          <a:xfrm>
            <a:off x="-1" y="6211758"/>
            <a:ext cx="12186048" cy="65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 w="12700">
            <a:miter lim="400000"/>
          </a:ln>
        </p:spPr>
        <p:txBody>
          <a:bodyPr tIns="45708" bIns="45708" anchor="ctr"/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4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2D58EA2-32E3-594E-9260-9C22B2654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A5A9-3B30-4C89-ACEF-73FC797A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5" y="66197"/>
            <a:ext cx="10288174" cy="990600"/>
          </a:xfrm>
        </p:spPr>
        <p:txBody>
          <a:bodyPr/>
          <a:lstStyle>
            <a:lvl1pPr>
              <a:defRPr spc="-4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pic>
        <p:nvPicPr>
          <p:cNvPr id="7" name="Google Shape;389;p26" descr="pasted-image.pdf">
            <a:extLst>
              <a:ext uri="{FF2B5EF4-FFF2-40B4-BE49-F238E27FC236}">
                <a16:creationId xmlns:a16="http://schemas.microsoft.com/office/drawing/2014/main" id="{010BBDD4-EAE6-BA4E-B5AB-3A6E5A1C321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110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940;p65">
            <a:extLst>
              <a:ext uri="{FF2B5EF4-FFF2-40B4-BE49-F238E27FC236}">
                <a16:creationId xmlns:a16="http://schemas.microsoft.com/office/drawing/2014/main" id="{C4C7A6FF-8B3E-504F-8572-92B78F857FD2}"/>
              </a:ext>
            </a:extLst>
          </p:cNvPr>
          <p:cNvSpPr/>
          <p:nvPr userDrawn="1"/>
        </p:nvSpPr>
        <p:spPr>
          <a:xfrm>
            <a:off x="-1" y="6211758"/>
            <a:ext cx="12186048" cy="65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 w="12700">
            <a:miter lim="400000"/>
          </a:ln>
        </p:spPr>
        <p:txBody>
          <a:bodyPr tIns="45708" bIns="45708" anchor="ctr"/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4"/>
            <a:ext cx="10288178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4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91E565A-F689-FD45-AD59-7B622D380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4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>
                <a:solidFill>
                  <a:schemeClr val="accent2"/>
                </a:solidFill>
              </a:defRPr>
            </a:lvl1pPr>
          </a:lstStyle>
          <a:p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9" name="Google Shape;389;p26" descr="pasted-image.pdf">
            <a:extLst>
              <a:ext uri="{FF2B5EF4-FFF2-40B4-BE49-F238E27FC236}">
                <a16:creationId xmlns:a16="http://schemas.microsoft.com/office/drawing/2014/main" id="{69F9C2ED-146A-D041-B85B-DB76E07EC4E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364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40;p65">
            <a:extLst>
              <a:ext uri="{FF2B5EF4-FFF2-40B4-BE49-F238E27FC236}">
                <a16:creationId xmlns:a16="http://schemas.microsoft.com/office/drawing/2014/main" id="{62E1F522-10E3-5840-8C2E-49A1B3B888C8}"/>
              </a:ext>
            </a:extLst>
          </p:cNvPr>
          <p:cNvSpPr/>
          <p:nvPr userDrawn="1"/>
        </p:nvSpPr>
        <p:spPr>
          <a:xfrm>
            <a:off x="-1" y="6211758"/>
            <a:ext cx="12186048" cy="65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 w="12700">
            <a:miter lim="400000"/>
          </a:ln>
        </p:spPr>
        <p:txBody>
          <a:bodyPr tIns="45708" bIns="45708" anchor="ctr"/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4"/>
            <a:ext cx="10287000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499" y="1764285"/>
            <a:ext cx="3337560" cy="422452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6" y="1764003"/>
            <a:ext cx="3337560" cy="42243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2" y="1763713"/>
            <a:ext cx="3337560" cy="42243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4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i="0" spc="0" dirty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7EACA35-6A33-AC45-88B8-CAC8F9D0B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4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12" name="Google Shape;389;p26" descr="pasted-image.pdf">
            <a:extLst>
              <a:ext uri="{FF2B5EF4-FFF2-40B4-BE49-F238E27FC236}">
                <a16:creationId xmlns:a16="http://schemas.microsoft.com/office/drawing/2014/main" id="{F2EDE5E1-5602-F142-BC7C-9923E9C4CDB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21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Footer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940;p65">
            <a:extLst>
              <a:ext uri="{FF2B5EF4-FFF2-40B4-BE49-F238E27FC236}">
                <a16:creationId xmlns:a16="http://schemas.microsoft.com/office/drawing/2014/main" id="{62C292A2-791C-7A4F-8295-08DEBB91FBCC}"/>
              </a:ext>
            </a:extLst>
          </p:cNvPr>
          <p:cNvSpPr/>
          <p:nvPr userDrawn="1"/>
        </p:nvSpPr>
        <p:spPr>
          <a:xfrm>
            <a:off x="-1" y="6206302"/>
            <a:ext cx="12186048" cy="65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 w="12700">
            <a:miter lim="400000"/>
          </a:ln>
        </p:spPr>
        <p:txBody>
          <a:bodyPr tIns="45708" bIns="45708" anchor="ctr"/>
          <a:lstStyle/>
          <a:p>
            <a:pPr algn="ctr">
              <a:spcBef>
                <a:spcPts val="700"/>
              </a:spcBef>
              <a:buSzTx/>
              <a:buNone/>
              <a:defRPr sz="3400" spc="0">
                <a:solidFill>
                  <a:srgbClr val="003366"/>
                </a:solidFill>
              </a:defRPr>
            </a:pPr>
            <a:endParaRPr sz="1700"/>
          </a:p>
        </p:txBody>
      </p: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4"/>
            <a:ext cx="10287000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4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i="0" spc="0" dirty="0">
                <a:solidFill>
                  <a:schemeClr val="accent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>
            <a:extLst>
              <a:ext uri="{FF2B5EF4-FFF2-40B4-BE49-F238E27FC236}">
                <a16:creationId xmlns:a16="http://schemas.microsoft.com/office/drawing/2014/main" id="{24EF3D58-00B5-FC40-9E17-A257BCFBC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4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/>
            </a:lvl1pPr>
          </a:lstStyle>
          <a:p>
            <a:endParaRPr lang="en-US"/>
          </a:p>
        </p:txBody>
      </p:sp>
      <p:pic>
        <p:nvPicPr>
          <p:cNvPr id="52" name="Google Shape;389;p26" descr="pasted-image.pdf">
            <a:extLst>
              <a:ext uri="{FF2B5EF4-FFF2-40B4-BE49-F238E27FC236}">
                <a16:creationId xmlns:a16="http://schemas.microsoft.com/office/drawing/2014/main" id="{8E157093-3788-6043-AE19-911AA84E87A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Footer 1.png" descr="Footer 1.png">
            <a:extLst>
              <a:ext uri="{FF2B5EF4-FFF2-40B4-BE49-F238E27FC236}">
                <a16:creationId xmlns:a16="http://schemas.microsoft.com/office/drawing/2014/main" id="{3F73AFBE-6D7D-5E48-AB20-A7BD19A36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0449655" y="5622800"/>
            <a:ext cx="1739170" cy="1244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Google Shape;978;p66" descr="Google Shape;978;p66">
            <a:extLst>
              <a:ext uri="{FF2B5EF4-FFF2-40B4-BE49-F238E27FC236}">
                <a16:creationId xmlns:a16="http://schemas.microsoft.com/office/drawing/2014/main" id="{C22FEC2D-73B6-7346-8559-542F8EDAC7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72469" y="6401627"/>
            <a:ext cx="603392" cy="2969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7086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4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4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1504" y="6549530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3801726" y="66722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83879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567" r:id="rId2"/>
    <p:sldLayoutId id="2147484568" r:id="rId3"/>
    <p:sldLayoutId id="2147484569" r:id="rId4"/>
    <p:sldLayoutId id="2147484522" r:id="rId5"/>
    <p:sldLayoutId id="2147484408" r:id="rId6"/>
    <p:sldLayoutId id="2147484410" r:id="rId7"/>
    <p:sldLayoutId id="2147484411" r:id="rId8"/>
    <p:sldLayoutId id="2147484412" r:id="rId9"/>
    <p:sldLayoutId id="2147484523" r:id="rId10"/>
    <p:sldLayoutId id="2147484524" r:id="rId11"/>
    <p:sldLayoutId id="2147484529" r:id="rId12"/>
    <p:sldLayoutId id="2147484544" r:id="rId13"/>
    <p:sldLayoutId id="2147484530" r:id="rId14"/>
    <p:sldLayoutId id="2147484531" r:id="rId15"/>
    <p:sldLayoutId id="2147484532" r:id="rId16"/>
    <p:sldLayoutId id="2147484533" r:id="rId17"/>
    <p:sldLayoutId id="2147484535" r:id="rId18"/>
    <p:sldLayoutId id="2147484536" r:id="rId19"/>
    <p:sldLayoutId id="2147484537" r:id="rId20"/>
    <p:sldLayoutId id="2147484538" r:id="rId21"/>
    <p:sldLayoutId id="2147484539" r:id="rId22"/>
    <p:sldLayoutId id="2147484540" r:id="rId23"/>
    <p:sldLayoutId id="2147484499" r:id="rId24"/>
    <p:sldLayoutId id="2147484502" r:id="rId25"/>
    <p:sldLayoutId id="2147484542" r:id="rId26"/>
    <p:sldLayoutId id="2147484543" r:id="rId27"/>
    <p:sldLayoutId id="2147484430" r:id="rId28"/>
    <p:sldLayoutId id="2147484457" r:id="rId29"/>
    <p:sldLayoutId id="2147484547" r:id="rId30"/>
    <p:sldLayoutId id="2147484545" r:id="rId31"/>
    <p:sldLayoutId id="2147484546" r:id="rId32"/>
    <p:sldLayoutId id="2147484548" r:id="rId33"/>
    <p:sldLayoutId id="2147484512" r:id="rId34"/>
    <p:sldLayoutId id="2147484486" r:id="rId35"/>
    <p:sldLayoutId id="2147484426" r:id="rId36"/>
    <p:sldLayoutId id="2147484492" r:id="rId37"/>
    <p:sldLayoutId id="2147484516" r:id="rId38"/>
    <p:sldLayoutId id="2147484570" r:id="rId39"/>
    <p:sldLayoutId id="2147484571" r:id="rId40"/>
    <p:sldLayoutId id="2147484572" r:id="rId41"/>
    <p:sldLayoutId id="2147484433" r:id="rId42"/>
    <p:sldLayoutId id="2147484573" r:id="rId43"/>
    <p:sldLayoutId id="2147484574" r:id="rId44"/>
  </p:sldLayoutIdLst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b="1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100"/>
        </a:spcBef>
        <a:spcAft>
          <a:spcPts val="300"/>
        </a:spcAft>
        <a:buClr>
          <a:srgbClr val="7F7F7F"/>
        </a:buClr>
        <a:buSzPct val="100000"/>
        <a:buFont typeface="Arial" charset="0"/>
        <a:buNone/>
        <a:defRPr lang="en-US" sz="2000" b="0" kern="1200" dirty="0">
          <a:solidFill>
            <a:schemeClr val="accent2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800" b="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b="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b="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b="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364" userDrawn="1">
          <p15:clr>
            <a:srgbClr val="F26B43"/>
          </p15:clr>
        </p15:guide>
        <p15:guide id="3" orient="horz" pos="3996" userDrawn="1">
          <p15:clr>
            <a:srgbClr val="F26B43"/>
          </p15:clr>
        </p15:guide>
        <p15:guide id="4" pos="7319" userDrawn="1">
          <p15:clr>
            <a:srgbClr val="F26B43"/>
          </p15:clr>
        </p15:guide>
        <p15:guide id="7" orient="horz" pos="327" userDrawn="1">
          <p15:clr>
            <a:srgbClr val="F26B43"/>
          </p15:clr>
        </p15:guide>
        <p15:guide id="8" pos="3839" userDrawn="1">
          <p15:clr>
            <a:srgbClr val="F26B43"/>
          </p15:clr>
        </p15:guide>
        <p15:guide id="9" orient="horz" pos="17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148.svg"/><Relationship Id="rId26" Type="http://schemas.openxmlformats.org/officeDocument/2006/relationships/image" Target="../media/image155.png"/><Relationship Id="rId3" Type="http://schemas.openxmlformats.org/officeDocument/2006/relationships/image" Target="../media/image141.png"/><Relationship Id="rId21" Type="http://schemas.openxmlformats.org/officeDocument/2006/relationships/image" Target="../media/image151.png"/><Relationship Id="rId34" Type="http://schemas.openxmlformats.org/officeDocument/2006/relationships/image" Target="../media/image121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147.png"/><Relationship Id="rId25" Type="http://schemas.openxmlformats.org/officeDocument/2006/relationships/image" Target="../media/image154.png"/><Relationship Id="rId33" Type="http://schemas.openxmlformats.org/officeDocument/2006/relationships/image" Target="../media/image16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6.svg"/><Relationship Id="rId20" Type="http://schemas.openxmlformats.org/officeDocument/2006/relationships/image" Target="../media/image150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6.png"/><Relationship Id="rId11" Type="http://schemas.openxmlformats.org/officeDocument/2006/relationships/image" Target="../media/image144.png"/><Relationship Id="rId24" Type="http://schemas.openxmlformats.org/officeDocument/2006/relationships/image" Target="../media/image153.png"/><Relationship Id="rId32" Type="http://schemas.openxmlformats.org/officeDocument/2006/relationships/image" Target="../media/image161.png"/><Relationship Id="rId5" Type="http://schemas.openxmlformats.org/officeDocument/2006/relationships/image" Target="../media/image142.png"/><Relationship Id="rId15" Type="http://schemas.openxmlformats.org/officeDocument/2006/relationships/image" Target="../media/image145.png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10" Type="http://schemas.openxmlformats.org/officeDocument/2006/relationships/image" Target="../media/image73.png"/><Relationship Id="rId19" Type="http://schemas.openxmlformats.org/officeDocument/2006/relationships/image" Target="../media/image149.png"/><Relationship Id="rId31" Type="http://schemas.openxmlformats.org/officeDocument/2006/relationships/image" Target="../media/image160.png"/><Relationship Id="rId4" Type="http://schemas.openxmlformats.org/officeDocument/2006/relationships/image" Target="../media/image43.png"/><Relationship Id="rId9" Type="http://schemas.openxmlformats.org/officeDocument/2006/relationships/image" Target="../media/image143.png"/><Relationship Id="rId14" Type="http://schemas.openxmlformats.org/officeDocument/2006/relationships/image" Target="../media/image47.png"/><Relationship Id="rId22" Type="http://schemas.openxmlformats.org/officeDocument/2006/relationships/image" Target="../media/image119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3.png"/><Relationship Id="rId8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48.png"/><Relationship Id="rId3" Type="http://schemas.openxmlformats.org/officeDocument/2006/relationships/image" Target="../media/image141.png"/><Relationship Id="rId21" Type="http://schemas.openxmlformats.org/officeDocument/2006/relationships/image" Target="../media/image160.png"/><Relationship Id="rId34" Type="http://schemas.openxmlformats.org/officeDocument/2006/relationships/image" Target="../media/image150.png"/><Relationship Id="rId7" Type="http://schemas.openxmlformats.org/officeDocument/2006/relationships/image" Target="../media/image46.png"/><Relationship Id="rId12" Type="http://schemas.openxmlformats.org/officeDocument/2006/relationships/image" Target="../media/image119.png"/><Relationship Id="rId17" Type="http://schemas.openxmlformats.org/officeDocument/2006/relationships/image" Target="../media/image156.png"/><Relationship Id="rId25" Type="http://schemas.openxmlformats.org/officeDocument/2006/relationships/image" Target="../media/image144.png"/><Relationship Id="rId33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42.png"/><Relationship Id="rId11" Type="http://schemas.openxmlformats.org/officeDocument/2006/relationships/image" Target="../media/image74.png"/><Relationship Id="rId24" Type="http://schemas.openxmlformats.org/officeDocument/2006/relationships/image" Target="../media/image73.png"/><Relationship Id="rId32" Type="http://schemas.openxmlformats.org/officeDocument/2006/relationships/image" Target="../media/image163.png"/><Relationship Id="rId5" Type="http://schemas.openxmlformats.org/officeDocument/2006/relationships/image" Target="../media/image45.png"/><Relationship Id="rId15" Type="http://schemas.openxmlformats.org/officeDocument/2006/relationships/image" Target="../media/image154.png"/><Relationship Id="rId23" Type="http://schemas.openxmlformats.org/officeDocument/2006/relationships/image" Target="../media/image162.svg"/><Relationship Id="rId28" Type="http://schemas.openxmlformats.org/officeDocument/2006/relationships/image" Target="../media/image148.svg"/><Relationship Id="rId10" Type="http://schemas.openxmlformats.org/officeDocument/2006/relationships/image" Target="../media/image47.png"/><Relationship Id="rId19" Type="http://schemas.openxmlformats.org/officeDocument/2006/relationships/image" Target="../media/image158.png"/><Relationship Id="rId31" Type="http://schemas.openxmlformats.org/officeDocument/2006/relationships/image" Target="../media/image121.png"/><Relationship Id="rId4" Type="http://schemas.openxmlformats.org/officeDocument/2006/relationships/image" Target="../media/image43.png"/><Relationship Id="rId9" Type="http://schemas.openxmlformats.org/officeDocument/2006/relationships/image" Target="../media/image71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47.png"/><Relationship Id="rId30" Type="http://schemas.openxmlformats.org/officeDocument/2006/relationships/image" Target="../media/image146.svg"/><Relationship Id="rId35" Type="http://schemas.openxmlformats.org/officeDocument/2006/relationships/image" Target="../media/image151.png"/><Relationship Id="rId8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157.png"/><Relationship Id="rId26" Type="http://schemas.openxmlformats.org/officeDocument/2006/relationships/image" Target="../media/image73.png"/><Relationship Id="rId3" Type="http://schemas.openxmlformats.org/officeDocument/2006/relationships/image" Target="../media/image121.png"/><Relationship Id="rId21" Type="http://schemas.openxmlformats.org/officeDocument/2006/relationships/image" Target="../media/image159.png"/><Relationship Id="rId34" Type="http://schemas.openxmlformats.org/officeDocument/2006/relationships/image" Target="../media/image147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17" Type="http://schemas.openxmlformats.org/officeDocument/2006/relationships/image" Target="../media/image156.png"/><Relationship Id="rId25" Type="http://schemas.openxmlformats.org/officeDocument/2006/relationships/image" Target="../media/image160.png"/><Relationship Id="rId33" Type="http://schemas.openxmlformats.org/officeDocument/2006/relationships/image" Target="../media/image16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5.png"/><Relationship Id="rId20" Type="http://schemas.openxmlformats.org/officeDocument/2006/relationships/image" Target="../media/image158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41.png"/><Relationship Id="rId11" Type="http://schemas.openxmlformats.org/officeDocument/2006/relationships/image" Target="../media/image151.png"/><Relationship Id="rId24" Type="http://schemas.openxmlformats.org/officeDocument/2006/relationships/image" Target="../media/image152.png"/><Relationship Id="rId32" Type="http://schemas.openxmlformats.org/officeDocument/2006/relationships/image" Target="../media/image161.png"/><Relationship Id="rId5" Type="http://schemas.openxmlformats.org/officeDocument/2006/relationships/image" Target="../media/image71.png"/><Relationship Id="rId15" Type="http://schemas.openxmlformats.org/officeDocument/2006/relationships/image" Target="../media/image74.png"/><Relationship Id="rId23" Type="http://schemas.openxmlformats.org/officeDocument/2006/relationships/image" Target="../media/image154.png"/><Relationship Id="rId28" Type="http://schemas.openxmlformats.org/officeDocument/2006/relationships/image" Target="../media/image144.png"/><Relationship Id="rId10" Type="http://schemas.openxmlformats.org/officeDocument/2006/relationships/image" Target="../media/image45.png"/><Relationship Id="rId19" Type="http://schemas.openxmlformats.org/officeDocument/2006/relationships/image" Target="../media/image153.png"/><Relationship Id="rId31" Type="http://schemas.openxmlformats.org/officeDocument/2006/relationships/image" Target="../media/image146.svg"/><Relationship Id="rId4" Type="http://schemas.openxmlformats.org/officeDocument/2006/relationships/image" Target="../media/image163.png"/><Relationship Id="rId9" Type="http://schemas.openxmlformats.org/officeDocument/2006/relationships/image" Target="../media/image150.png"/><Relationship Id="rId14" Type="http://schemas.openxmlformats.org/officeDocument/2006/relationships/image" Target="../media/image143.png"/><Relationship Id="rId22" Type="http://schemas.openxmlformats.org/officeDocument/2006/relationships/image" Target="../media/image119.png"/><Relationship Id="rId27" Type="http://schemas.openxmlformats.org/officeDocument/2006/relationships/image" Target="../media/image47.png"/><Relationship Id="rId30" Type="http://schemas.openxmlformats.org/officeDocument/2006/relationships/image" Target="../media/image145.png"/><Relationship Id="rId35" Type="http://schemas.openxmlformats.org/officeDocument/2006/relationships/image" Target="../media/image148.svg"/><Relationship Id="rId8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3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svg"/><Relationship Id="rId11" Type="http://schemas.openxmlformats.org/officeDocument/2006/relationships/image" Target="../media/image140.emf"/><Relationship Id="rId5" Type="http://schemas.openxmlformats.org/officeDocument/2006/relationships/image" Target="../media/image166.png"/><Relationship Id="rId10" Type="http://schemas.openxmlformats.org/officeDocument/2006/relationships/image" Target="../media/image171.svg"/><Relationship Id="rId4" Type="http://schemas.openxmlformats.org/officeDocument/2006/relationships/image" Target="../media/image165.svg"/><Relationship Id="rId9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25.png"/><Relationship Id="rId18" Type="http://schemas.openxmlformats.org/officeDocument/2006/relationships/image" Target="../media/image186.png"/><Relationship Id="rId3" Type="http://schemas.openxmlformats.org/officeDocument/2006/relationships/image" Target="../media/image172.png"/><Relationship Id="rId21" Type="http://schemas.openxmlformats.org/officeDocument/2006/relationships/image" Target="../media/image189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3.png"/><Relationship Id="rId10" Type="http://schemas.openxmlformats.org/officeDocument/2006/relationships/image" Target="../media/image179.png"/><Relationship Id="rId19" Type="http://schemas.openxmlformats.org/officeDocument/2006/relationships/image" Target="../media/image187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2.png"/><Relationship Id="rId22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.png"/><Relationship Id="rId21" Type="http://schemas.openxmlformats.org/officeDocument/2006/relationships/image" Target="../media/image59.png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55" Type="http://schemas.openxmlformats.org/officeDocument/2006/relationships/image" Target="../media/image93.png"/><Relationship Id="rId63" Type="http://schemas.openxmlformats.org/officeDocument/2006/relationships/image" Target="../media/image10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4.png"/><Relationship Id="rId29" Type="http://schemas.openxmlformats.org/officeDocument/2006/relationships/image" Target="../media/image67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3" Type="http://schemas.openxmlformats.org/officeDocument/2006/relationships/image" Target="../media/image91.png"/><Relationship Id="rId58" Type="http://schemas.openxmlformats.org/officeDocument/2006/relationships/image" Target="../media/image96.png"/><Relationship Id="rId66" Type="http://schemas.openxmlformats.org/officeDocument/2006/relationships/image" Target="../media/image104.png"/><Relationship Id="rId5" Type="http://schemas.openxmlformats.org/officeDocument/2006/relationships/image" Target="../media/image43.png"/><Relationship Id="rId61" Type="http://schemas.openxmlformats.org/officeDocument/2006/relationships/image" Target="../media/image99.png"/><Relationship Id="rId19" Type="http://schemas.openxmlformats.org/officeDocument/2006/relationships/image" Target="../media/image5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56" Type="http://schemas.openxmlformats.org/officeDocument/2006/relationships/image" Target="../media/image94.png"/><Relationship Id="rId64" Type="http://schemas.openxmlformats.org/officeDocument/2006/relationships/image" Target="../media/image102.png"/><Relationship Id="rId8" Type="http://schemas.openxmlformats.org/officeDocument/2006/relationships/image" Target="../media/image46.png"/><Relationship Id="rId51" Type="http://schemas.openxmlformats.org/officeDocument/2006/relationships/image" Target="../media/image89.png"/><Relationship Id="rId3" Type="http://schemas.openxmlformats.org/officeDocument/2006/relationships/image" Target="../media/image41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59" Type="http://schemas.openxmlformats.org/officeDocument/2006/relationships/image" Target="../media/image97.png"/><Relationship Id="rId67" Type="http://schemas.openxmlformats.org/officeDocument/2006/relationships/image" Target="../media/image105.png"/><Relationship Id="rId20" Type="http://schemas.openxmlformats.org/officeDocument/2006/relationships/image" Target="../media/image58.png"/><Relationship Id="rId41" Type="http://schemas.openxmlformats.org/officeDocument/2006/relationships/image" Target="../media/image79.png"/><Relationship Id="rId54" Type="http://schemas.openxmlformats.org/officeDocument/2006/relationships/image" Target="../media/image92.png"/><Relationship Id="rId6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57" Type="http://schemas.openxmlformats.org/officeDocument/2006/relationships/image" Target="../media/image95.png"/><Relationship Id="rId10" Type="http://schemas.openxmlformats.org/officeDocument/2006/relationships/image" Target="../media/image48.png"/><Relationship Id="rId31" Type="http://schemas.openxmlformats.org/officeDocument/2006/relationships/image" Target="../media/image69.png"/><Relationship Id="rId44" Type="http://schemas.openxmlformats.org/officeDocument/2006/relationships/image" Target="../media/image82.png"/><Relationship Id="rId52" Type="http://schemas.openxmlformats.org/officeDocument/2006/relationships/image" Target="../media/image90.png"/><Relationship Id="rId60" Type="http://schemas.openxmlformats.org/officeDocument/2006/relationships/image" Target="../media/image98.png"/><Relationship Id="rId65" Type="http://schemas.openxmlformats.org/officeDocument/2006/relationships/image" Target="../media/image10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9" Type="http://schemas.openxmlformats.org/officeDocument/2006/relationships/image" Target="../media/image7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46.png"/><Relationship Id="rId12" Type="http://schemas.openxmlformats.org/officeDocument/2006/relationships/image" Target="../media/image4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42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144.png"/><Relationship Id="rId4" Type="http://schemas.openxmlformats.org/officeDocument/2006/relationships/image" Target="../media/image43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sv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98.sv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svg"/><Relationship Id="rId4" Type="http://schemas.openxmlformats.org/officeDocument/2006/relationships/image" Target="../media/image196.svg"/><Relationship Id="rId9" Type="http://schemas.openxmlformats.org/officeDocument/2006/relationships/image" Target="../media/image201.png"/><Relationship Id="rId14" Type="http://schemas.openxmlformats.org/officeDocument/2006/relationships/image" Target="../media/image20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svg"/><Relationship Id="rId7" Type="http://schemas.openxmlformats.org/officeDocument/2006/relationships/image" Target="../media/image212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11.png"/><Relationship Id="rId5" Type="http://schemas.openxmlformats.org/officeDocument/2006/relationships/image" Target="../media/image210.svg"/><Relationship Id="rId4" Type="http://schemas.openxmlformats.org/officeDocument/2006/relationships/image" Target="../media/image209.png"/><Relationship Id="rId9" Type="http://schemas.openxmlformats.org/officeDocument/2006/relationships/image" Target="../media/image21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svg"/><Relationship Id="rId3" Type="http://schemas.openxmlformats.org/officeDocument/2006/relationships/image" Target="../media/image196.svg"/><Relationship Id="rId7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16.svg"/><Relationship Id="rId5" Type="http://schemas.openxmlformats.org/officeDocument/2006/relationships/image" Target="../media/image215.png"/><Relationship Id="rId4" Type="http://schemas.openxmlformats.org/officeDocument/2006/relationships/image" Target="../media/image13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svg"/><Relationship Id="rId3" Type="http://schemas.openxmlformats.org/officeDocument/2006/relationships/image" Target="../media/image196.svg"/><Relationship Id="rId7" Type="http://schemas.openxmlformats.org/officeDocument/2006/relationships/image" Target="../media/image197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00.svg"/><Relationship Id="rId5" Type="http://schemas.openxmlformats.org/officeDocument/2006/relationships/image" Target="../media/image199.png"/><Relationship Id="rId10" Type="http://schemas.openxmlformats.org/officeDocument/2006/relationships/image" Target="../media/image206.svg"/><Relationship Id="rId4" Type="http://schemas.openxmlformats.org/officeDocument/2006/relationships/image" Target="../media/image139.emf"/><Relationship Id="rId9" Type="http://schemas.openxmlformats.org/officeDocument/2006/relationships/image" Target="../media/image20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sv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" Type="http://schemas.openxmlformats.org/officeDocument/2006/relationships/image" Target="../media/image217.emf"/><Relationship Id="rId21" Type="http://schemas.openxmlformats.org/officeDocument/2006/relationships/image" Target="../media/image232.svg"/><Relationship Id="rId34" Type="http://schemas.openxmlformats.org/officeDocument/2006/relationships/image" Target="../media/image245.emf"/><Relationship Id="rId7" Type="http://schemas.openxmlformats.org/officeDocument/2006/relationships/image" Target="../media/image220.emf"/><Relationship Id="rId12" Type="http://schemas.openxmlformats.org/officeDocument/2006/relationships/image" Target="../media/image223.png"/><Relationship Id="rId17" Type="http://schemas.openxmlformats.org/officeDocument/2006/relationships/image" Target="../media/image228.svg"/><Relationship Id="rId25" Type="http://schemas.openxmlformats.org/officeDocument/2006/relationships/image" Target="../media/image236.svg"/><Relationship Id="rId33" Type="http://schemas.openxmlformats.org/officeDocument/2006/relationships/image" Target="../media/image244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40.sv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16.emf"/><Relationship Id="rId11" Type="http://schemas.openxmlformats.org/officeDocument/2006/relationships/image" Target="../media/image222.svg"/><Relationship Id="rId24" Type="http://schemas.openxmlformats.org/officeDocument/2006/relationships/image" Target="../media/image235.png"/><Relationship Id="rId32" Type="http://schemas.openxmlformats.org/officeDocument/2006/relationships/image" Target="../media/image243.emf"/><Relationship Id="rId5" Type="http://schemas.openxmlformats.org/officeDocument/2006/relationships/image" Target="../media/image219.emf"/><Relationship Id="rId15" Type="http://schemas.openxmlformats.org/officeDocument/2006/relationships/image" Target="../media/image226.svg"/><Relationship Id="rId23" Type="http://schemas.openxmlformats.org/officeDocument/2006/relationships/image" Target="../media/image234.svg"/><Relationship Id="rId28" Type="http://schemas.openxmlformats.org/officeDocument/2006/relationships/image" Target="../media/image239.png"/><Relationship Id="rId10" Type="http://schemas.openxmlformats.org/officeDocument/2006/relationships/image" Target="../media/image221.png"/><Relationship Id="rId19" Type="http://schemas.openxmlformats.org/officeDocument/2006/relationships/image" Target="../media/image230.svg"/><Relationship Id="rId31" Type="http://schemas.openxmlformats.org/officeDocument/2006/relationships/image" Target="../media/image242.svg"/><Relationship Id="rId4" Type="http://schemas.openxmlformats.org/officeDocument/2006/relationships/image" Target="../media/image218.emf"/><Relationship Id="rId9" Type="http://schemas.openxmlformats.org/officeDocument/2006/relationships/image" Target="../media/image193.emf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svg"/><Relationship Id="rId30" Type="http://schemas.openxmlformats.org/officeDocument/2006/relationships/image" Target="../media/image241.png"/><Relationship Id="rId35" Type="http://schemas.openxmlformats.org/officeDocument/2006/relationships/image" Target="../media/image141.png"/><Relationship Id="rId8" Type="http://schemas.openxmlformats.org/officeDocument/2006/relationships/image" Target="../media/image19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43.png"/><Relationship Id="rId3" Type="http://schemas.openxmlformats.org/officeDocument/2006/relationships/image" Target="../media/image246.tiff"/><Relationship Id="rId7" Type="http://schemas.openxmlformats.org/officeDocument/2006/relationships/image" Target="../media/image228.sv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27.png"/><Relationship Id="rId11" Type="http://schemas.openxmlformats.org/officeDocument/2006/relationships/image" Target="../media/image238.svg"/><Relationship Id="rId5" Type="http://schemas.openxmlformats.org/officeDocument/2006/relationships/image" Target="../media/image45.png"/><Relationship Id="rId15" Type="http://schemas.openxmlformats.org/officeDocument/2006/relationships/image" Target="../media/image163.png"/><Relationship Id="rId10" Type="http://schemas.openxmlformats.org/officeDocument/2006/relationships/image" Target="../media/image237.png"/><Relationship Id="rId4" Type="http://schemas.openxmlformats.org/officeDocument/2006/relationships/image" Target="../media/image247.emf"/><Relationship Id="rId9" Type="http://schemas.openxmlformats.org/officeDocument/2006/relationships/image" Target="../media/image230.svg"/><Relationship Id="rId1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71.png"/><Relationship Id="rId5" Type="http://schemas.openxmlformats.org/officeDocument/2006/relationships/image" Target="../media/image109.png"/><Relationship Id="rId10" Type="http://schemas.openxmlformats.org/officeDocument/2006/relationships/image" Target="../media/image114.tiff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svg"/><Relationship Id="rId13" Type="http://schemas.openxmlformats.org/officeDocument/2006/relationships/image" Target="../media/image253.png"/><Relationship Id="rId3" Type="http://schemas.openxmlformats.org/officeDocument/2006/relationships/image" Target="../media/image248.emf"/><Relationship Id="rId7" Type="http://schemas.openxmlformats.org/officeDocument/2006/relationships/image" Target="../media/image251.png"/><Relationship Id="rId12" Type="http://schemas.openxmlformats.org/officeDocument/2006/relationships/image" Target="../media/image236.sv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50.emf"/><Relationship Id="rId11" Type="http://schemas.openxmlformats.org/officeDocument/2006/relationships/image" Target="../media/image235.png"/><Relationship Id="rId5" Type="http://schemas.openxmlformats.org/officeDocument/2006/relationships/image" Target="../media/image249.png"/><Relationship Id="rId15" Type="http://schemas.openxmlformats.org/officeDocument/2006/relationships/image" Target="../media/image141.png"/><Relationship Id="rId10" Type="http://schemas.openxmlformats.org/officeDocument/2006/relationships/image" Target="../media/image226.svg"/><Relationship Id="rId4" Type="http://schemas.openxmlformats.org/officeDocument/2006/relationships/image" Target="../media/image191.emf"/><Relationship Id="rId9" Type="http://schemas.openxmlformats.org/officeDocument/2006/relationships/image" Target="../media/image225.png"/><Relationship Id="rId14" Type="http://schemas.openxmlformats.org/officeDocument/2006/relationships/image" Target="../media/image25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emf"/><Relationship Id="rId13" Type="http://schemas.openxmlformats.org/officeDocument/2006/relationships/image" Target="../media/image234.svg"/><Relationship Id="rId18" Type="http://schemas.openxmlformats.org/officeDocument/2006/relationships/image" Target="../media/image258.png"/><Relationship Id="rId26" Type="http://schemas.openxmlformats.org/officeDocument/2006/relationships/image" Target="../media/image266.png"/><Relationship Id="rId3" Type="http://schemas.openxmlformats.org/officeDocument/2006/relationships/image" Target="../media/image255.png"/><Relationship Id="rId21" Type="http://schemas.openxmlformats.org/officeDocument/2006/relationships/image" Target="../media/image261.svg"/><Relationship Id="rId7" Type="http://schemas.openxmlformats.org/officeDocument/2006/relationships/image" Target="../media/image163.png"/><Relationship Id="rId12" Type="http://schemas.openxmlformats.org/officeDocument/2006/relationships/image" Target="../media/image233.png"/><Relationship Id="rId17" Type="http://schemas.openxmlformats.org/officeDocument/2006/relationships/image" Target="../media/image257.svg"/><Relationship Id="rId25" Type="http://schemas.openxmlformats.org/officeDocument/2006/relationships/image" Target="../media/image26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6.png"/><Relationship Id="rId20" Type="http://schemas.openxmlformats.org/officeDocument/2006/relationships/image" Target="../media/image260.png"/><Relationship Id="rId29" Type="http://schemas.openxmlformats.org/officeDocument/2006/relationships/image" Target="../media/image269.sv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40.emf"/><Relationship Id="rId11" Type="http://schemas.openxmlformats.org/officeDocument/2006/relationships/image" Target="../media/image226.svg"/><Relationship Id="rId24" Type="http://schemas.openxmlformats.org/officeDocument/2006/relationships/image" Target="../media/image264.png"/><Relationship Id="rId5" Type="http://schemas.openxmlformats.org/officeDocument/2006/relationships/image" Target="../media/image250.emf"/><Relationship Id="rId15" Type="http://schemas.openxmlformats.org/officeDocument/2006/relationships/image" Target="../media/image236.svg"/><Relationship Id="rId23" Type="http://schemas.openxmlformats.org/officeDocument/2006/relationships/image" Target="../media/image263.svg"/><Relationship Id="rId28" Type="http://schemas.openxmlformats.org/officeDocument/2006/relationships/image" Target="../media/image268.png"/><Relationship Id="rId10" Type="http://schemas.openxmlformats.org/officeDocument/2006/relationships/image" Target="../media/image225.png"/><Relationship Id="rId19" Type="http://schemas.openxmlformats.org/officeDocument/2006/relationships/image" Target="../media/image259.svg"/><Relationship Id="rId4" Type="http://schemas.openxmlformats.org/officeDocument/2006/relationships/image" Target="../media/image248.emf"/><Relationship Id="rId9" Type="http://schemas.openxmlformats.org/officeDocument/2006/relationships/hyperlink" Target="https://org62.lightning.force.com/one/one.app#eyJjb21wb25lbnREZWYiOiJmb3JjZUNoYXR0ZXI6ZGVza3RvcENoYXR0ZXIiLCJhdHRyaWJ1dGVzIjp7ImZlZWRFbGVtZW50SWQiOiIwRDUwTTAwMDAzZDI4alUifSwic3RhdGUiOnt9fQ%3D%3D" TargetMode="External"/><Relationship Id="rId14" Type="http://schemas.openxmlformats.org/officeDocument/2006/relationships/image" Target="../media/image235.png"/><Relationship Id="rId22" Type="http://schemas.openxmlformats.org/officeDocument/2006/relationships/image" Target="../media/image262.png"/><Relationship Id="rId27" Type="http://schemas.openxmlformats.org/officeDocument/2006/relationships/image" Target="../media/image267.svg"/><Relationship Id="rId30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4.svg"/><Relationship Id="rId18" Type="http://schemas.openxmlformats.org/officeDocument/2006/relationships/image" Target="../media/image193.emf"/><Relationship Id="rId26" Type="http://schemas.openxmlformats.org/officeDocument/2006/relationships/image" Target="../media/image272.svg"/><Relationship Id="rId3" Type="http://schemas.openxmlformats.org/officeDocument/2006/relationships/image" Target="../media/image205.png"/><Relationship Id="rId21" Type="http://schemas.openxmlformats.org/officeDocument/2006/relationships/image" Target="../media/image199.png"/><Relationship Id="rId7" Type="http://schemas.openxmlformats.org/officeDocument/2006/relationships/image" Target="../media/image198.svg"/><Relationship Id="rId12" Type="http://schemas.openxmlformats.org/officeDocument/2006/relationships/image" Target="../media/image233.png"/><Relationship Id="rId17" Type="http://schemas.openxmlformats.org/officeDocument/2006/relationships/image" Target="../media/image238.svg"/><Relationship Id="rId25" Type="http://schemas.openxmlformats.org/officeDocument/2006/relationships/image" Target="../media/image27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7.png"/><Relationship Id="rId20" Type="http://schemas.openxmlformats.org/officeDocument/2006/relationships/image" Target="../media/image191.emf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97.png"/><Relationship Id="rId11" Type="http://schemas.openxmlformats.org/officeDocument/2006/relationships/image" Target="../media/image228.svg"/><Relationship Id="rId24" Type="http://schemas.openxmlformats.org/officeDocument/2006/relationships/image" Target="../media/image71.png"/><Relationship Id="rId5" Type="http://schemas.openxmlformats.org/officeDocument/2006/relationships/image" Target="../media/image270.png"/><Relationship Id="rId15" Type="http://schemas.openxmlformats.org/officeDocument/2006/relationships/image" Target="../media/image236.svg"/><Relationship Id="rId23" Type="http://schemas.openxmlformats.org/officeDocument/2006/relationships/image" Target="../media/image43.png"/><Relationship Id="rId28" Type="http://schemas.openxmlformats.org/officeDocument/2006/relationships/image" Target="../media/image214.svg"/><Relationship Id="rId10" Type="http://schemas.openxmlformats.org/officeDocument/2006/relationships/image" Target="../media/image227.png"/><Relationship Id="rId19" Type="http://schemas.openxmlformats.org/officeDocument/2006/relationships/image" Target="../media/image194.emf"/><Relationship Id="rId4" Type="http://schemas.openxmlformats.org/officeDocument/2006/relationships/image" Target="../media/image206.svg"/><Relationship Id="rId9" Type="http://schemas.openxmlformats.org/officeDocument/2006/relationships/image" Target="../media/image226.svg"/><Relationship Id="rId14" Type="http://schemas.openxmlformats.org/officeDocument/2006/relationships/image" Target="../media/image235.png"/><Relationship Id="rId22" Type="http://schemas.openxmlformats.org/officeDocument/2006/relationships/image" Target="../media/image200.svg"/><Relationship Id="rId27" Type="http://schemas.openxmlformats.org/officeDocument/2006/relationships/image" Target="../media/image213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0.svg"/><Relationship Id="rId21" Type="http://schemas.openxmlformats.org/officeDocument/2006/relationships/image" Target="../media/image287.png"/><Relationship Id="rId42" Type="http://schemas.openxmlformats.org/officeDocument/2006/relationships/image" Target="../media/image233.png"/><Relationship Id="rId47" Type="http://schemas.openxmlformats.org/officeDocument/2006/relationships/image" Target="../media/image228.svg"/><Relationship Id="rId63" Type="http://schemas.openxmlformats.org/officeDocument/2006/relationships/image" Target="../media/image313.png"/><Relationship Id="rId68" Type="http://schemas.openxmlformats.org/officeDocument/2006/relationships/image" Target="../media/image174.png"/><Relationship Id="rId7" Type="http://schemas.openxmlformats.org/officeDocument/2006/relationships/image" Target="../media/image277.svg"/><Relationship Id="rId71" Type="http://schemas.openxmlformats.org/officeDocument/2006/relationships/image" Target="../media/image169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4.svg"/><Relationship Id="rId29" Type="http://schemas.openxmlformats.org/officeDocument/2006/relationships/image" Target="../media/image293.png"/><Relationship Id="rId11" Type="http://schemas.openxmlformats.org/officeDocument/2006/relationships/image" Target="../media/image221.png"/><Relationship Id="rId24" Type="http://schemas.openxmlformats.org/officeDocument/2006/relationships/image" Target="../media/image167.svg"/><Relationship Id="rId32" Type="http://schemas.openxmlformats.org/officeDocument/2006/relationships/image" Target="../media/image296.png"/><Relationship Id="rId37" Type="http://schemas.openxmlformats.org/officeDocument/2006/relationships/image" Target="../media/image301.svg"/><Relationship Id="rId40" Type="http://schemas.openxmlformats.org/officeDocument/2006/relationships/image" Target="../media/image225.png"/><Relationship Id="rId45" Type="http://schemas.openxmlformats.org/officeDocument/2006/relationships/image" Target="../media/image236.svg"/><Relationship Id="rId53" Type="http://schemas.openxmlformats.org/officeDocument/2006/relationships/image" Target="../media/image303.svg"/><Relationship Id="rId58" Type="http://schemas.openxmlformats.org/officeDocument/2006/relationships/image" Target="../media/image308.png"/><Relationship Id="rId66" Type="http://schemas.openxmlformats.org/officeDocument/2006/relationships/image" Target="../media/image316.svg"/><Relationship Id="rId5" Type="http://schemas.openxmlformats.org/officeDocument/2006/relationships/image" Target="../media/image275.svg"/><Relationship Id="rId61" Type="http://schemas.openxmlformats.org/officeDocument/2006/relationships/image" Target="../media/image311.png"/><Relationship Id="rId19" Type="http://schemas.openxmlformats.org/officeDocument/2006/relationships/image" Target="../media/image285.png"/><Relationship Id="rId14" Type="http://schemas.openxmlformats.org/officeDocument/2006/relationships/image" Target="../media/image282.svg"/><Relationship Id="rId22" Type="http://schemas.openxmlformats.org/officeDocument/2006/relationships/image" Target="../media/image288.svg"/><Relationship Id="rId27" Type="http://schemas.openxmlformats.org/officeDocument/2006/relationships/image" Target="../media/image291.png"/><Relationship Id="rId30" Type="http://schemas.openxmlformats.org/officeDocument/2006/relationships/image" Target="../media/image294.svg"/><Relationship Id="rId35" Type="http://schemas.openxmlformats.org/officeDocument/2006/relationships/image" Target="../media/image299.svg"/><Relationship Id="rId43" Type="http://schemas.openxmlformats.org/officeDocument/2006/relationships/image" Target="../media/image234.svg"/><Relationship Id="rId48" Type="http://schemas.openxmlformats.org/officeDocument/2006/relationships/image" Target="../media/image229.png"/><Relationship Id="rId56" Type="http://schemas.openxmlformats.org/officeDocument/2006/relationships/image" Target="../media/image306.png"/><Relationship Id="rId64" Type="http://schemas.openxmlformats.org/officeDocument/2006/relationships/image" Target="../media/image314.svg"/><Relationship Id="rId69" Type="http://schemas.openxmlformats.org/officeDocument/2006/relationships/image" Target="../media/image175.png"/><Relationship Id="rId8" Type="http://schemas.openxmlformats.org/officeDocument/2006/relationships/image" Target="../media/image278.png"/><Relationship Id="rId51" Type="http://schemas.openxmlformats.org/officeDocument/2006/relationships/image" Target="../media/image238.svg"/><Relationship Id="rId72" Type="http://schemas.openxmlformats.org/officeDocument/2006/relationships/image" Target="../media/image173.png"/><Relationship Id="rId3" Type="http://schemas.openxmlformats.org/officeDocument/2006/relationships/image" Target="../media/image273.png"/><Relationship Id="rId12" Type="http://schemas.openxmlformats.org/officeDocument/2006/relationships/image" Target="../media/image222.svg"/><Relationship Id="rId17" Type="http://schemas.openxmlformats.org/officeDocument/2006/relationships/image" Target="../media/image223.png"/><Relationship Id="rId25" Type="http://schemas.openxmlformats.org/officeDocument/2006/relationships/image" Target="../media/image289.png"/><Relationship Id="rId33" Type="http://schemas.openxmlformats.org/officeDocument/2006/relationships/image" Target="../media/image297.svg"/><Relationship Id="rId38" Type="http://schemas.openxmlformats.org/officeDocument/2006/relationships/image" Target="../media/image268.png"/><Relationship Id="rId46" Type="http://schemas.openxmlformats.org/officeDocument/2006/relationships/image" Target="../media/image227.png"/><Relationship Id="rId59" Type="http://schemas.openxmlformats.org/officeDocument/2006/relationships/image" Target="../media/image309.png"/><Relationship Id="rId67" Type="http://schemas.openxmlformats.org/officeDocument/2006/relationships/image" Target="../media/image249.png"/><Relationship Id="rId20" Type="http://schemas.openxmlformats.org/officeDocument/2006/relationships/image" Target="../media/image286.svg"/><Relationship Id="rId41" Type="http://schemas.openxmlformats.org/officeDocument/2006/relationships/image" Target="../media/image226.svg"/><Relationship Id="rId54" Type="http://schemas.openxmlformats.org/officeDocument/2006/relationships/image" Target="../media/image304.png"/><Relationship Id="rId62" Type="http://schemas.openxmlformats.org/officeDocument/2006/relationships/image" Target="../media/image312.jpeg"/><Relationship Id="rId70" Type="http://schemas.openxmlformats.org/officeDocument/2006/relationships/image" Target="../media/image16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76.png"/><Relationship Id="rId15" Type="http://schemas.openxmlformats.org/officeDocument/2006/relationships/image" Target="../media/image283.png"/><Relationship Id="rId23" Type="http://schemas.openxmlformats.org/officeDocument/2006/relationships/image" Target="../media/image166.png"/><Relationship Id="rId28" Type="http://schemas.openxmlformats.org/officeDocument/2006/relationships/image" Target="../media/image292.svg"/><Relationship Id="rId36" Type="http://schemas.openxmlformats.org/officeDocument/2006/relationships/image" Target="../media/image300.png"/><Relationship Id="rId49" Type="http://schemas.openxmlformats.org/officeDocument/2006/relationships/image" Target="../media/image230.svg"/><Relationship Id="rId57" Type="http://schemas.openxmlformats.org/officeDocument/2006/relationships/image" Target="../media/image307.svg"/><Relationship Id="rId10" Type="http://schemas.openxmlformats.org/officeDocument/2006/relationships/image" Target="../media/image280.png"/><Relationship Id="rId31" Type="http://schemas.openxmlformats.org/officeDocument/2006/relationships/image" Target="../media/image295.tiff"/><Relationship Id="rId44" Type="http://schemas.openxmlformats.org/officeDocument/2006/relationships/image" Target="../media/image235.png"/><Relationship Id="rId52" Type="http://schemas.openxmlformats.org/officeDocument/2006/relationships/image" Target="../media/image302.png"/><Relationship Id="rId60" Type="http://schemas.openxmlformats.org/officeDocument/2006/relationships/image" Target="../media/image310.png"/><Relationship Id="rId65" Type="http://schemas.openxmlformats.org/officeDocument/2006/relationships/image" Target="../media/image315.png"/><Relationship Id="rId4" Type="http://schemas.openxmlformats.org/officeDocument/2006/relationships/image" Target="../media/image274.png"/><Relationship Id="rId9" Type="http://schemas.openxmlformats.org/officeDocument/2006/relationships/image" Target="../media/image279.svg"/><Relationship Id="rId13" Type="http://schemas.openxmlformats.org/officeDocument/2006/relationships/image" Target="../media/image281.png"/><Relationship Id="rId18" Type="http://schemas.openxmlformats.org/officeDocument/2006/relationships/image" Target="../media/image224.svg"/><Relationship Id="rId39" Type="http://schemas.openxmlformats.org/officeDocument/2006/relationships/image" Target="../media/image269.svg"/><Relationship Id="rId34" Type="http://schemas.openxmlformats.org/officeDocument/2006/relationships/image" Target="../media/image298.png"/><Relationship Id="rId50" Type="http://schemas.openxmlformats.org/officeDocument/2006/relationships/image" Target="../media/image237.png"/><Relationship Id="rId55" Type="http://schemas.openxmlformats.org/officeDocument/2006/relationships/image" Target="../media/image30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tiff"/><Relationship Id="rId13" Type="http://schemas.openxmlformats.org/officeDocument/2006/relationships/image" Target="../media/image322.tiff"/><Relationship Id="rId18" Type="http://schemas.openxmlformats.org/officeDocument/2006/relationships/image" Target="../media/image225.png"/><Relationship Id="rId3" Type="http://schemas.openxmlformats.org/officeDocument/2006/relationships/image" Target="../media/image166.png"/><Relationship Id="rId7" Type="http://schemas.openxmlformats.org/officeDocument/2006/relationships/image" Target="../media/image191.emf"/><Relationship Id="rId12" Type="http://schemas.openxmlformats.org/officeDocument/2006/relationships/image" Target="../media/image321.tiff"/><Relationship Id="rId17" Type="http://schemas.openxmlformats.org/officeDocument/2006/relationships/image" Target="../media/image277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76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90.svg"/><Relationship Id="rId11" Type="http://schemas.openxmlformats.org/officeDocument/2006/relationships/image" Target="../media/image320.png"/><Relationship Id="rId5" Type="http://schemas.openxmlformats.org/officeDocument/2006/relationships/image" Target="../media/image289.png"/><Relationship Id="rId15" Type="http://schemas.openxmlformats.org/officeDocument/2006/relationships/image" Target="../media/image324.tiff"/><Relationship Id="rId10" Type="http://schemas.openxmlformats.org/officeDocument/2006/relationships/image" Target="../media/image319.tiff"/><Relationship Id="rId19" Type="http://schemas.openxmlformats.org/officeDocument/2006/relationships/image" Target="../media/image226.svg"/><Relationship Id="rId4" Type="http://schemas.openxmlformats.org/officeDocument/2006/relationships/image" Target="../media/image167.svg"/><Relationship Id="rId9" Type="http://schemas.openxmlformats.org/officeDocument/2006/relationships/image" Target="../media/image318.tiff"/><Relationship Id="rId14" Type="http://schemas.openxmlformats.org/officeDocument/2006/relationships/image" Target="../media/image323.tif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229.png"/><Relationship Id="rId26" Type="http://schemas.openxmlformats.org/officeDocument/2006/relationships/image" Target="../media/image251.png"/><Relationship Id="rId3" Type="http://schemas.openxmlformats.org/officeDocument/2006/relationships/image" Target="../media/image166.png"/><Relationship Id="rId21" Type="http://schemas.openxmlformats.org/officeDocument/2006/relationships/image" Target="../media/image238.svg"/><Relationship Id="rId34" Type="http://schemas.openxmlformats.org/officeDocument/2006/relationships/image" Target="../media/image47.png"/><Relationship Id="rId7" Type="http://schemas.openxmlformats.org/officeDocument/2006/relationships/image" Target="../media/image191.emf"/><Relationship Id="rId12" Type="http://schemas.openxmlformats.org/officeDocument/2006/relationships/image" Target="../media/image322.tiff"/><Relationship Id="rId17" Type="http://schemas.openxmlformats.org/officeDocument/2006/relationships/image" Target="../media/image228.svg"/><Relationship Id="rId25" Type="http://schemas.openxmlformats.org/officeDocument/2006/relationships/image" Target="../media/image327.svg"/><Relationship Id="rId33" Type="http://schemas.openxmlformats.org/officeDocument/2006/relationships/image" Target="../media/image23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27.png"/><Relationship Id="rId20" Type="http://schemas.openxmlformats.org/officeDocument/2006/relationships/image" Target="../media/image237.png"/><Relationship Id="rId29" Type="http://schemas.openxmlformats.org/officeDocument/2006/relationships/image" Target="../media/image226.sv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90.svg"/><Relationship Id="rId11" Type="http://schemas.openxmlformats.org/officeDocument/2006/relationships/image" Target="../media/image321.tiff"/><Relationship Id="rId24" Type="http://schemas.openxmlformats.org/officeDocument/2006/relationships/image" Target="../media/image326.png"/><Relationship Id="rId32" Type="http://schemas.openxmlformats.org/officeDocument/2006/relationships/image" Target="../media/image235.png"/><Relationship Id="rId5" Type="http://schemas.openxmlformats.org/officeDocument/2006/relationships/image" Target="../media/image289.png"/><Relationship Id="rId15" Type="http://schemas.openxmlformats.org/officeDocument/2006/relationships/image" Target="../media/image325.tiff"/><Relationship Id="rId23" Type="http://schemas.openxmlformats.org/officeDocument/2006/relationships/image" Target="../media/image303.svg"/><Relationship Id="rId28" Type="http://schemas.openxmlformats.org/officeDocument/2006/relationships/image" Target="../media/image225.png"/><Relationship Id="rId36" Type="http://schemas.openxmlformats.org/officeDocument/2006/relationships/image" Target="../media/image43.png"/><Relationship Id="rId10" Type="http://schemas.openxmlformats.org/officeDocument/2006/relationships/image" Target="../media/image320.png"/><Relationship Id="rId19" Type="http://schemas.openxmlformats.org/officeDocument/2006/relationships/image" Target="../media/image230.svg"/><Relationship Id="rId31" Type="http://schemas.openxmlformats.org/officeDocument/2006/relationships/image" Target="../media/image234.svg"/><Relationship Id="rId4" Type="http://schemas.openxmlformats.org/officeDocument/2006/relationships/image" Target="../media/image167.svg"/><Relationship Id="rId9" Type="http://schemas.openxmlformats.org/officeDocument/2006/relationships/image" Target="../media/image318.tiff"/><Relationship Id="rId14" Type="http://schemas.openxmlformats.org/officeDocument/2006/relationships/image" Target="../media/image249.png"/><Relationship Id="rId22" Type="http://schemas.openxmlformats.org/officeDocument/2006/relationships/image" Target="../media/image302.png"/><Relationship Id="rId27" Type="http://schemas.openxmlformats.org/officeDocument/2006/relationships/image" Target="../media/image252.svg"/><Relationship Id="rId30" Type="http://schemas.openxmlformats.org/officeDocument/2006/relationships/image" Target="../media/image233.png"/><Relationship Id="rId35" Type="http://schemas.openxmlformats.org/officeDocument/2006/relationships/image" Target="../media/image71.png"/><Relationship Id="rId8" Type="http://schemas.openxmlformats.org/officeDocument/2006/relationships/image" Target="../media/image31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alesforcedemo.com/design-center/creative-tools/holodeck" TargetMode="External"/><Relationship Id="rId2" Type="http://schemas.openxmlformats.org/officeDocument/2006/relationships/hyperlink" Target="https://org62.my.salesforce.com/069300000043BGa?retUrl=/_ui/core/chatter/content/GroupFileListPage?g%3D0F9300000008k9L" TargetMode="Externa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salesforcedemo.com/design-center/creative-tools/trailmap" TargetMode="External"/><Relationship Id="rId5" Type="http://schemas.openxmlformats.org/officeDocument/2006/relationships/hyperlink" Target="https://salesforcedemo.com/design-center/creative-tools/xmap" TargetMode="External"/><Relationship Id="rId4" Type="http://schemas.openxmlformats.org/officeDocument/2006/relationships/hyperlink" Target="https://salesforcedemo.com/design-center/creative-tools/journey-builder-designe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71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71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emf"/><Relationship Id="rId18" Type="http://schemas.openxmlformats.org/officeDocument/2006/relationships/image" Target="../media/image41.png"/><Relationship Id="rId26" Type="http://schemas.openxmlformats.org/officeDocument/2006/relationships/image" Target="../media/image124.tiff"/><Relationship Id="rId3" Type="http://schemas.openxmlformats.org/officeDocument/2006/relationships/image" Target="../media/image107.png"/><Relationship Id="rId21" Type="http://schemas.openxmlformats.org/officeDocument/2006/relationships/image" Target="../media/image119.png"/><Relationship Id="rId7" Type="http://schemas.openxmlformats.org/officeDocument/2006/relationships/image" Target="../media/image111.png"/><Relationship Id="rId12" Type="http://schemas.openxmlformats.org/officeDocument/2006/relationships/image" Target="../media/image42.png"/><Relationship Id="rId17" Type="http://schemas.openxmlformats.org/officeDocument/2006/relationships/image" Target="../media/image71.png"/><Relationship Id="rId25" Type="http://schemas.openxmlformats.org/officeDocument/2006/relationships/image" Target="../media/image123.tiff"/><Relationship Id="rId2" Type="http://schemas.openxmlformats.org/officeDocument/2006/relationships/image" Target="../media/image106.png"/><Relationship Id="rId16" Type="http://schemas.openxmlformats.org/officeDocument/2006/relationships/image" Target="../media/image118.emf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73.png"/><Relationship Id="rId24" Type="http://schemas.openxmlformats.org/officeDocument/2006/relationships/image" Target="../media/image122.png"/><Relationship Id="rId5" Type="http://schemas.openxmlformats.org/officeDocument/2006/relationships/image" Target="../media/image109.png"/><Relationship Id="rId15" Type="http://schemas.openxmlformats.org/officeDocument/2006/relationships/image" Target="../media/image117.emf"/><Relationship Id="rId23" Type="http://schemas.openxmlformats.org/officeDocument/2006/relationships/image" Target="../media/image121.png"/><Relationship Id="rId10" Type="http://schemas.openxmlformats.org/officeDocument/2006/relationships/image" Target="../media/image114.tiff"/><Relationship Id="rId19" Type="http://schemas.openxmlformats.org/officeDocument/2006/relationships/image" Target="../media/image48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46.png"/><Relationship Id="rId22" Type="http://schemas.openxmlformats.org/officeDocument/2006/relationships/image" Target="../media/image12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6.tiff"/><Relationship Id="rId18" Type="http://schemas.openxmlformats.org/officeDocument/2006/relationships/image" Target="../media/image128.png"/><Relationship Id="rId3" Type="http://schemas.openxmlformats.org/officeDocument/2006/relationships/image" Target="../media/image125.png"/><Relationship Id="rId21" Type="http://schemas.openxmlformats.org/officeDocument/2006/relationships/image" Target="../media/image121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7.emf"/><Relationship Id="rId2" Type="http://schemas.openxmlformats.org/officeDocument/2006/relationships/image" Target="../media/image106.png"/><Relationship Id="rId16" Type="http://schemas.openxmlformats.org/officeDocument/2006/relationships/image" Target="../media/image118.emf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71.png"/><Relationship Id="rId5" Type="http://schemas.openxmlformats.org/officeDocument/2006/relationships/image" Target="../media/image108.png"/><Relationship Id="rId15" Type="http://schemas.openxmlformats.org/officeDocument/2006/relationships/image" Target="../media/image117.emf"/><Relationship Id="rId10" Type="http://schemas.openxmlformats.org/officeDocument/2006/relationships/image" Target="../media/image113.png"/><Relationship Id="rId19" Type="http://schemas.openxmlformats.org/officeDocument/2006/relationships/image" Target="../media/image129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olutionscentral.io/posts/aa85f230-ff12-11e9-b081-1b17a3f9878b/architectural-diagram-toolkit/" TargetMode="Externa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49214C-A1F0-8045-A7AE-A1B695D08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279" y="2157265"/>
            <a:ext cx="4064097" cy="1298448"/>
          </a:xfrm>
        </p:spPr>
        <p:txBody>
          <a:bodyPr/>
          <a:lstStyle/>
          <a:p>
            <a:r>
              <a:rPr lang="en-US" dirty="0"/>
              <a:t>Public Sector Reference Architecture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545D166-3D9C-AC4F-B798-3CD0ED602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2021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15784A9-B2A0-D347-8267-563029A443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C398EC6-97E6-674A-9E07-A679619B5B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1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2B01-F579-8E47-A55C-E24B60E8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99" dirty="0"/>
              <a:t>General Cards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33D2E82-A561-0248-B1C5-F5E2FAC2FE8A}"/>
              </a:ext>
            </a:extLst>
          </p:cNvPr>
          <p:cNvSpPr>
            <a:spLocks/>
          </p:cNvSpPr>
          <p:nvPr/>
        </p:nvSpPr>
        <p:spPr>
          <a:xfrm>
            <a:off x="602552" y="1812794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0AC661-C6E8-454F-9537-88CE2ED2BB24}"/>
              </a:ext>
            </a:extLst>
          </p:cNvPr>
          <p:cNvSpPr>
            <a:spLocks/>
          </p:cNvSpPr>
          <p:nvPr/>
        </p:nvSpPr>
        <p:spPr>
          <a:xfrm>
            <a:off x="4854071" y="1812793"/>
            <a:ext cx="1269670" cy="1132988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158359" rIns="89977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List Item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List Item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List Item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List Item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0F61DD5-012A-F24B-BCC0-E19A213D6321}"/>
              </a:ext>
            </a:extLst>
          </p:cNvPr>
          <p:cNvSpPr>
            <a:spLocks/>
          </p:cNvSpPr>
          <p:nvPr/>
        </p:nvSpPr>
        <p:spPr>
          <a:xfrm>
            <a:off x="3432752" y="1812794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  <a:prstDash val="dash"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6F71E560-B5EF-2F46-A35B-6BA8AD3C69AB}"/>
              </a:ext>
            </a:extLst>
          </p:cNvPr>
          <p:cNvSpPr>
            <a:spLocks/>
          </p:cNvSpPr>
          <p:nvPr/>
        </p:nvSpPr>
        <p:spPr>
          <a:xfrm>
            <a:off x="6259554" y="1812792"/>
            <a:ext cx="980821" cy="275534"/>
          </a:xfrm>
          <a:prstGeom prst="roundRect">
            <a:avLst>
              <a:gd name="adj" fmla="val 50000"/>
            </a:avLst>
          </a:prstGeom>
          <a:solidFill>
            <a:srgbClr val="032D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LABEL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DCF4B1-0C10-2A47-9A5B-78AB23954963}"/>
              </a:ext>
            </a:extLst>
          </p:cNvPr>
          <p:cNvGrpSpPr/>
          <p:nvPr/>
        </p:nvGrpSpPr>
        <p:grpSpPr>
          <a:xfrm>
            <a:off x="7376189" y="1983751"/>
            <a:ext cx="1061751" cy="763107"/>
            <a:chOff x="8620120" y="1736870"/>
            <a:chExt cx="1062028" cy="763306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8CF6EDC8-DAA2-6040-A9E4-C5AE105EB3F2}"/>
                </a:ext>
              </a:extLst>
            </p:cNvPr>
            <p:cNvSpPr>
              <a:spLocks/>
            </p:cNvSpPr>
            <p:nvPr/>
          </p:nvSpPr>
          <p:spPr>
            <a:xfrm rot="2699082">
              <a:off x="8766492" y="1736870"/>
              <a:ext cx="756586" cy="763306"/>
            </a:xfrm>
            <a:prstGeom prst="roundRect">
              <a:avLst>
                <a:gd name="adj" fmla="val 4022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306760-6910-204E-9EC9-BC224C5F3D4B}"/>
                </a:ext>
              </a:extLst>
            </p:cNvPr>
            <p:cNvSpPr txBox="1"/>
            <p:nvPr/>
          </p:nvSpPr>
          <p:spPr>
            <a:xfrm>
              <a:off x="8620120" y="2006140"/>
              <a:ext cx="1062028" cy="215444"/>
            </a:xfrm>
            <a:prstGeom prst="rect">
              <a:avLst/>
            </a:prstGeom>
            <a:noFill/>
          </p:spPr>
          <p:txBody>
            <a:bodyPr wrap="square" lIns="89977" rIns="89977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QUESTION?</a:t>
              </a:r>
            </a:p>
          </p:txBody>
        </p:sp>
      </p:grp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5EAD115A-8A8B-D945-87DA-CB3365D01767}"/>
              </a:ext>
            </a:extLst>
          </p:cNvPr>
          <p:cNvSpPr>
            <a:spLocks noChangeAspect="1"/>
          </p:cNvSpPr>
          <p:nvPr/>
        </p:nvSpPr>
        <p:spPr>
          <a:xfrm>
            <a:off x="8573757" y="1812792"/>
            <a:ext cx="1047327" cy="104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SYSTEM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C8301B01-D2CC-DA4B-88E7-C2952C4E9C83}"/>
              </a:ext>
            </a:extLst>
          </p:cNvPr>
          <p:cNvSpPr>
            <a:spLocks/>
          </p:cNvSpPr>
          <p:nvPr/>
        </p:nvSpPr>
        <p:spPr>
          <a:xfrm>
            <a:off x="602552" y="3606736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7C5BCE71-231E-4D43-BE1D-E83C4A96E201}"/>
              </a:ext>
            </a:extLst>
          </p:cNvPr>
          <p:cNvSpPr>
            <a:spLocks/>
          </p:cNvSpPr>
          <p:nvPr/>
        </p:nvSpPr>
        <p:spPr>
          <a:xfrm>
            <a:off x="4854071" y="3606736"/>
            <a:ext cx="1269670" cy="1132988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158359" rIns="89977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List Item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List Item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List Item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List Item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957CE14D-E975-C849-8A13-861902B027FF}"/>
              </a:ext>
            </a:extLst>
          </p:cNvPr>
          <p:cNvSpPr>
            <a:spLocks/>
          </p:cNvSpPr>
          <p:nvPr/>
        </p:nvSpPr>
        <p:spPr>
          <a:xfrm>
            <a:off x="3432752" y="3606736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  <a:prstDash val="dash"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6DA5C8A-8AA9-F945-8BEE-23A7475D9F3D}"/>
              </a:ext>
            </a:extLst>
          </p:cNvPr>
          <p:cNvSpPr>
            <a:spLocks/>
          </p:cNvSpPr>
          <p:nvPr/>
        </p:nvSpPr>
        <p:spPr>
          <a:xfrm>
            <a:off x="6259554" y="3606735"/>
            <a:ext cx="980821" cy="275534"/>
          </a:xfrm>
          <a:prstGeom prst="roundRect">
            <a:avLst>
              <a:gd name="adj" fmla="val 50000"/>
            </a:avLst>
          </a:prstGeom>
          <a:solidFill>
            <a:srgbClr val="04A1E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LABEL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C253E3B-4F52-BD46-A4FD-B729CBAFA392}"/>
              </a:ext>
            </a:extLst>
          </p:cNvPr>
          <p:cNvGrpSpPr/>
          <p:nvPr/>
        </p:nvGrpSpPr>
        <p:grpSpPr>
          <a:xfrm>
            <a:off x="7376189" y="3777693"/>
            <a:ext cx="1061751" cy="763107"/>
            <a:chOff x="8620120" y="1736870"/>
            <a:chExt cx="1062028" cy="763306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D0BF1C92-4EA8-F24D-A5AE-4A6AA0832338}"/>
                </a:ext>
              </a:extLst>
            </p:cNvPr>
            <p:cNvSpPr>
              <a:spLocks/>
            </p:cNvSpPr>
            <p:nvPr/>
          </p:nvSpPr>
          <p:spPr>
            <a:xfrm rot="2699082">
              <a:off x="8766492" y="1736870"/>
              <a:ext cx="756586" cy="763306"/>
            </a:xfrm>
            <a:prstGeom prst="roundRect">
              <a:avLst>
                <a:gd name="adj" fmla="val 4022"/>
              </a:avLst>
            </a:prstGeom>
            <a:solidFill>
              <a:schemeClr val="bg1"/>
            </a:solidFill>
            <a:ln w="12700">
              <a:solidFill>
                <a:srgbClr val="04A1E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8415C70-EA3E-384D-AA26-696F2D5D591A}"/>
                </a:ext>
              </a:extLst>
            </p:cNvPr>
            <p:cNvSpPr txBox="1"/>
            <p:nvPr/>
          </p:nvSpPr>
          <p:spPr>
            <a:xfrm>
              <a:off x="8620120" y="2006140"/>
              <a:ext cx="1062028" cy="215444"/>
            </a:xfrm>
            <a:prstGeom prst="rect">
              <a:avLst/>
            </a:prstGeom>
            <a:noFill/>
          </p:spPr>
          <p:txBody>
            <a:bodyPr wrap="square" lIns="89977" rIns="89977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QUESTION?</a:t>
              </a:r>
            </a:p>
          </p:txBody>
        </p:sp>
      </p:grp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3F3B2A49-623D-5A40-BA4D-66C826CC355A}"/>
              </a:ext>
            </a:extLst>
          </p:cNvPr>
          <p:cNvSpPr>
            <a:spLocks noChangeAspect="1"/>
          </p:cNvSpPr>
          <p:nvPr/>
        </p:nvSpPr>
        <p:spPr>
          <a:xfrm>
            <a:off x="8573757" y="3606735"/>
            <a:ext cx="1047327" cy="104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SYSTEM</a:t>
            </a:r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18A6D1E4-C5EB-BF49-BE46-0C12647DD054}"/>
              </a:ext>
            </a:extLst>
          </p:cNvPr>
          <p:cNvSpPr txBox="1">
            <a:spLocks/>
          </p:cNvSpPr>
          <p:nvPr/>
        </p:nvSpPr>
        <p:spPr bwMode="auto">
          <a:xfrm>
            <a:off x="572943" y="3267670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Secondary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2992B82-61DB-B54C-99BB-6B7CDFB59975}"/>
              </a:ext>
            </a:extLst>
          </p:cNvPr>
          <p:cNvCxnSpPr>
            <a:cxnSpLocks/>
          </p:cNvCxnSpPr>
          <p:nvPr/>
        </p:nvCxnSpPr>
        <p:spPr>
          <a:xfrm>
            <a:off x="1357763" y="3355644"/>
            <a:ext cx="10301977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 Placeholder 10">
            <a:extLst>
              <a:ext uri="{FF2B5EF4-FFF2-40B4-BE49-F238E27FC236}">
                <a16:creationId xmlns:a16="http://schemas.microsoft.com/office/drawing/2014/main" id="{248AFBE1-7486-9F44-B157-779A126D4AFF}"/>
              </a:ext>
            </a:extLst>
          </p:cNvPr>
          <p:cNvSpPr txBox="1">
            <a:spLocks/>
          </p:cNvSpPr>
          <p:nvPr/>
        </p:nvSpPr>
        <p:spPr bwMode="auto">
          <a:xfrm>
            <a:off x="572943" y="5091756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Image/Icon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6524AE5-F88C-A94E-ACC5-7D3E270D80BE}"/>
              </a:ext>
            </a:extLst>
          </p:cNvPr>
          <p:cNvCxnSpPr>
            <a:cxnSpLocks/>
          </p:cNvCxnSpPr>
          <p:nvPr/>
        </p:nvCxnSpPr>
        <p:spPr>
          <a:xfrm>
            <a:off x="1487100" y="5179730"/>
            <a:ext cx="10172638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5070E2-9F3C-2C4D-A61C-17B9B6656FD6}"/>
              </a:ext>
            </a:extLst>
          </p:cNvPr>
          <p:cNvGrpSpPr/>
          <p:nvPr/>
        </p:nvGrpSpPr>
        <p:grpSpPr>
          <a:xfrm>
            <a:off x="2022188" y="1805785"/>
            <a:ext cx="1279192" cy="549023"/>
            <a:chOff x="2021126" y="1960686"/>
            <a:chExt cx="1279525" cy="549166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5693DDF3-34B7-5E40-B8AA-1BB89D786DBE}"/>
                </a:ext>
              </a:extLst>
            </p:cNvPr>
            <p:cNvSpPr>
              <a:spLocks/>
            </p:cNvSpPr>
            <p:nvPr/>
          </p:nvSpPr>
          <p:spPr>
            <a:xfrm>
              <a:off x="2021126" y="2064517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047FAEED-7120-AA40-9450-A33C32DB80F1}"/>
                </a:ext>
              </a:extLst>
            </p:cNvPr>
            <p:cNvSpPr>
              <a:spLocks/>
            </p:cNvSpPr>
            <p:nvPr/>
          </p:nvSpPr>
          <p:spPr>
            <a:xfrm>
              <a:off x="2021126" y="2012518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0B34AD12-C4EE-664F-862B-59916CF073B3}"/>
                </a:ext>
              </a:extLst>
            </p:cNvPr>
            <p:cNvSpPr>
              <a:spLocks/>
            </p:cNvSpPr>
            <p:nvPr/>
          </p:nvSpPr>
          <p:spPr>
            <a:xfrm>
              <a:off x="2021126" y="1960686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LABEL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5CE4AA-0D05-5F43-9D4A-F22F08FCFD3B}"/>
              </a:ext>
            </a:extLst>
          </p:cNvPr>
          <p:cNvGrpSpPr/>
          <p:nvPr/>
        </p:nvGrpSpPr>
        <p:grpSpPr>
          <a:xfrm>
            <a:off x="2022188" y="3599728"/>
            <a:ext cx="1279192" cy="549023"/>
            <a:chOff x="2021126" y="3769384"/>
            <a:chExt cx="1279525" cy="549166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15BEEA50-0E03-A84B-AAA7-EA769901FA22}"/>
                </a:ext>
              </a:extLst>
            </p:cNvPr>
            <p:cNvSpPr>
              <a:spLocks/>
            </p:cNvSpPr>
            <p:nvPr/>
          </p:nvSpPr>
          <p:spPr>
            <a:xfrm>
              <a:off x="2021126" y="3873215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04A1E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1F12BE8A-91B5-FF49-98AE-C6950433C9D4}"/>
                </a:ext>
              </a:extLst>
            </p:cNvPr>
            <p:cNvSpPr>
              <a:spLocks/>
            </p:cNvSpPr>
            <p:nvPr/>
          </p:nvSpPr>
          <p:spPr>
            <a:xfrm>
              <a:off x="2021126" y="3821216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04A1E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894B126F-B2DD-3B46-853F-CC0D5639B3E9}"/>
                </a:ext>
              </a:extLst>
            </p:cNvPr>
            <p:cNvSpPr>
              <a:spLocks/>
            </p:cNvSpPr>
            <p:nvPr/>
          </p:nvSpPr>
          <p:spPr>
            <a:xfrm>
              <a:off x="2021126" y="3769384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04A1E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LABEL</a:t>
              </a:r>
            </a:p>
          </p:txBody>
        </p:sp>
      </p:grp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7AC24BFE-820D-FC45-A3C4-45B3A847F6DF}"/>
              </a:ext>
            </a:extLst>
          </p:cNvPr>
          <p:cNvSpPr>
            <a:spLocks/>
          </p:cNvSpPr>
          <p:nvPr/>
        </p:nvSpPr>
        <p:spPr>
          <a:xfrm>
            <a:off x="602552" y="5412304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D6D3F95E-640B-944E-B99C-9BB38F71C01A}"/>
              </a:ext>
            </a:extLst>
          </p:cNvPr>
          <p:cNvSpPr>
            <a:spLocks/>
          </p:cNvSpPr>
          <p:nvPr/>
        </p:nvSpPr>
        <p:spPr>
          <a:xfrm>
            <a:off x="4335487" y="5412304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96EF8722-FC09-CC48-83FF-5CAAA9A99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98" y="5475826"/>
            <a:ext cx="471365" cy="318171"/>
          </a:xfrm>
          <a:prstGeom prst="rect">
            <a:avLst/>
          </a:prstGeom>
        </p:spPr>
      </p:pic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ABB9FD7A-AE14-9040-862C-A346A1EC0F48}"/>
              </a:ext>
            </a:extLst>
          </p:cNvPr>
          <p:cNvSpPr>
            <a:spLocks/>
          </p:cNvSpPr>
          <p:nvPr/>
        </p:nvSpPr>
        <p:spPr>
          <a:xfrm>
            <a:off x="5756805" y="5412304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9859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ADIDAS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7D82763-3540-364C-9963-C5270D30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694" y="5513917"/>
            <a:ext cx="344039" cy="232227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0A3036-50B1-7046-AB0C-B843A61EE32E}"/>
              </a:ext>
            </a:extLst>
          </p:cNvPr>
          <p:cNvCxnSpPr>
            <a:cxnSpLocks/>
          </p:cNvCxnSpPr>
          <p:nvPr/>
        </p:nvCxnSpPr>
        <p:spPr>
          <a:xfrm>
            <a:off x="1165066" y="1574820"/>
            <a:ext cx="10494866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E01C493-FFB0-6149-8EAB-EAFBB4595005}"/>
              </a:ext>
            </a:extLst>
          </p:cNvPr>
          <p:cNvSpPr txBox="1">
            <a:spLocks/>
          </p:cNvSpPr>
          <p:nvPr/>
        </p:nvSpPr>
        <p:spPr bwMode="auto">
          <a:xfrm>
            <a:off x="3562897" y="5536159"/>
            <a:ext cx="750214" cy="1846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59575C"/>
                </a:solidFill>
                <a:latin typeface="Salesforce Sans" panose="020B0505020202020203" pitchFamily="34" charset="77"/>
              </a:rPr>
              <a:t>Example: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DE0FC53-0361-3E41-BFDD-56002E10A70F}"/>
              </a:ext>
            </a:extLst>
          </p:cNvPr>
          <p:cNvSpPr>
            <a:spLocks/>
          </p:cNvSpPr>
          <p:nvPr/>
        </p:nvSpPr>
        <p:spPr>
          <a:xfrm>
            <a:off x="2022187" y="5412304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9859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EXAMPLE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9450F883-45FD-814F-B0D7-D1C5938486D4}"/>
              </a:ext>
            </a:extLst>
          </p:cNvPr>
          <p:cNvSpPr txBox="1">
            <a:spLocks/>
          </p:cNvSpPr>
          <p:nvPr/>
        </p:nvSpPr>
        <p:spPr bwMode="auto">
          <a:xfrm>
            <a:off x="572941" y="1487135"/>
            <a:ext cx="1079719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Primary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4E116-59C5-7A4E-93C2-20303D65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395" y="2409158"/>
            <a:ext cx="204939" cy="211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F45C1-C475-E241-9FF7-6781A769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629" y="2421685"/>
            <a:ext cx="266739" cy="186716"/>
          </a:xfrm>
          <a:prstGeom prst="rect">
            <a:avLst/>
          </a:prstGeom>
        </p:spPr>
      </p:pic>
      <p:grpSp>
        <p:nvGrpSpPr>
          <p:cNvPr id="49" name="Group 58">
            <a:extLst>
              <a:ext uri="{FF2B5EF4-FFF2-40B4-BE49-F238E27FC236}">
                <a16:creationId xmlns:a16="http://schemas.microsoft.com/office/drawing/2014/main" id="{2E77CD20-8B62-0F4D-8894-3FA5D4CACA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3735" y="1802769"/>
            <a:ext cx="388341" cy="388341"/>
            <a:chOff x="5762" y="2507"/>
            <a:chExt cx="2640" cy="2640"/>
          </a:xfrm>
          <a:solidFill>
            <a:srgbClr val="51C983"/>
          </a:solidFill>
        </p:grpSpPr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CD68E178-0561-7043-BF6E-F6DC64C61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" y="2507"/>
              <a:ext cx="2640" cy="2640"/>
            </a:xfrm>
            <a:custGeom>
              <a:avLst/>
              <a:gdLst>
                <a:gd name="T0" fmla="*/ 186 w 371"/>
                <a:gd name="T1" fmla="*/ 371 h 371"/>
                <a:gd name="T2" fmla="*/ 0 w 371"/>
                <a:gd name="T3" fmla="*/ 185 h 371"/>
                <a:gd name="T4" fmla="*/ 186 w 371"/>
                <a:gd name="T5" fmla="*/ 0 h 371"/>
                <a:gd name="T6" fmla="*/ 371 w 371"/>
                <a:gd name="T7" fmla="*/ 185 h 371"/>
                <a:gd name="T8" fmla="*/ 186 w 371"/>
                <a:gd name="T9" fmla="*/ 371 h 371"/>
                <a:gd name="T10" fmla="*/ 186 w 371"/>
                <a:gd name="T11" fmla="*/ 358 h 371"/>
                <a:gd name="T12" fmla="*/ 358 w 371"/>
                <a:gd name="T13" fmla="*/ 185 h 371"/>
                <a:gd name="T14" fmla="*/ 186 w 371"/>
                <a:gd name="T15" fmla="*/ 13 h 371"/>
                <a:gd name="T16" fmla="*/ 13 w 371"/>
                <a:gd name="T17" fmla="*/ 185 h 371"/>
                <a:gd name="T18" fmla="*/ 186 w 371"/>
                <a:gd name="T19" fmla="*/ 358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371">
                  <a:moveTo>
                    <a:pt x="186" y="371"/>
                  </a:moveTo>
                  <a:cubicBezTo>
                    <a:pt x="83" y="371"/>
                    <a:pt x="0" y="288"/>
                    <a:pt x="0" y="185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5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358"/>
                  </a:moveTo>
                  <a:cubicBezTo>
                    <a:pt x="281" y="358"/>
                    <a:pt x="358" y="281"/>
                    <a:pt x="358" y="185"/>
                  </a:cubicBezTo>
                  <a:cubicBezTo>
                    <a:pt x="358" y="90"/>
                    <a:pt x="281" y="13"/>
                    <a:pt x="186" y="13"/>
                  </a:cubicBezTo>
                  <a:cubicBezTo>
                    <a:pt x="90" y="13"/>
                    <a:pt x="13" y="90"/>
                    <a:pt x="13" y="185"/>
                  </a:cubicBezTo>
                  <a:cubicBezTo>
                    <a:pt x="13" y="281"/>
                    <a:pt x="90" y="358"/>
                    <a:pt x="186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205CA0"/>
                </a:solidFill>
                <a:latin typeface="Salesforce Sans"/>
              </a:endParaRPr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00BCAF7F-4AAB-D147-AB84-1CF603D80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" y="3397"/>
              <a:ext cx="1216" cy="861"/>
            </a:xfrm>
            <a:custGeom>
              <a:avLst/>
              <a:gdLst>
                <a:gd name="T0" fmla="*/ 61 w 171"/>
                <a:gd name="T1" fmla="*/ 118 h 121"/>
                <a:gd name="T2" fmla="*/ 2 w 171"/>
                <a:gd name="T3" fmla="*/ 60 h 121"/>
                <a:gd name="T4" fmla="*/ 2 w 171"/>
                <a:gd name="T5" fmla="*/ 52 h 121"/>
                <a:gd name="T6" fmla="*/ 10 w 171"/>
                <a:gd name="T7" fmla="*/ 44 h 121"/>
                <a:gd name="T8" fmla="*/ 18 w 171"/>
                <a:gd name="T9" fmla="*/ 44 h 121"/>
                <a:gd name="T10" fmla="*/ 62 w 171"/>
                <a:gd name="T11" fmla="*/ 88 h 121"/>
                <a:gd name="T12" fmla="*/ 67 w 171"/>
                <a:gd name="T13" fmla="*/ 88 h 121"/>
                <a:gd name="T14" fmla="*/ 154 w 171"/>
                <a:gd name="T15" fmla="*/ 2 h 121"/>
                <a:gd name="T16" fmla="*/ 161 w 171"/>
                <a:gd name="T17" fmla="*/ 2 h 121"/>
                <a:gd name="T18" fmla="*/ 169 w 171"/>
                <a:gd name="T19" fmla="*/ 10 h 121"/>
                <a:gd name="T20" fmla="*/ 169 w 171"/>
                <a:gd name="T21" fmla="*/ 18 h 121"/>
                <a:gd name="T22" fmla="*/ 69 w 171"/>
                <a:gd name="T23" fmla="*/ 118 h 121"/>
                <a:gd name="T24" fmla="*/ 61 w 171"/>
                <a:gd name="T25" fmla="*/ 1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121">
                  <a:moveTo>
                    <a:pt x="61" y="118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0" y="54"/>
                    <a:pt x="2" y="52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2" y="42"/>
                    <a:pt x="16" y="42"/>
                    <a:pt x="18" y="44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3" y="90"/>
                    <a:pt x="66" y="90"/>
                    <a:pt x="67" y="88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6" y="0"/>
                    <a:pt x="159" y="0"/>
                    <a:pt x="161" y="2"/>
                  </a:cubicBezTo>
                  <a:cubicBezTo>
                    <a:pt x="169" y="10"/>
                    <a:pt x="169" y="10"/>
                    <a:pt x="169" y="10"/>
                  </a:cubicBezTo>
                  <a:cubicBezTo>
                    <a:pt x="171" y="12"/>
                    <a:pt x="171" y="16"/>
                    <a:pt x="169" y="18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66" y="121"/>
                    <a:pt x="63" y="121"/>
                    <a:pt x="61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205CA0"/>
                </a:solidFill>
                <a:latin typeface="Salesforce Sans"/>
              </a:endParaRPr>
            </a:p>
          </p:txBody>
        </p:sp>
      </p:grpSp>
      <p:grpSp>
        <p:nvGrpSpPr>
          <p:cNvPr id="54" name="Group 63">
            <a:extLst>
              <a:ext uri="{FF2B5EF4-FFF2-40B4-BE49-F238E27FC236}">
                <a16:creationId xmlns:a16="http://schemas.microsoft.com/office/drawing/2014/main" id="{0FB4035F-7621-0342-BB2F-9322FF8314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59978" y="1802769"/>
            <a:ext cx="386897" cy="388341"/>
            <a:chOff x="8913" y="5021"/>
            <a:chExt cx="2144" cy="2152"/>
          </a:xfrm>
          <a:solidFill>
            <a:srgbClr val="C03A39"/>
          </a:solidFill>
        </p:grpSpPr>
        <p:sp>
          <p:nvSpPr>
            <p:cNvPr id="55" name="Freeform 64">
              <a:extLst>
                <a:ext uri="{FF2B5EF4-FFF2-40B4-BE49-F238E27FC236}">
                  <a16:creationId xmlns:a16="http://schemas.microsoft.com/office/drawing/2014/main" id="{38BBF9D6-96BA-C647-A0BC-C4693BE79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3" y="5021"/>
              <a:ext cx="2144" cy="2152"/>
            </a:xfrm>
            <a:custGeom>
              <a:avLst/>
              <a:gdLst>
                <a:gd name="T0" fmla="*/ 151 w 302"/>
                <a:gd name="T1" fmla="*/ 303 h 303"/>
                <a:gd name="T2" fmla="*/ 0 w 302"/>
                <a:gd name="T3" fmla="*/ 152 h 303"/>
                <a:gd name="T4" fmla="*/ 151 w 302"/>
                <a:gd name="T5" fmla="*/ 0 h 303"/>
                <a:gd name="T6" fmla="*/ 302 w 302"/>
                <a:gd name="T7" fmla="*/ 152 h 303"/>
                <a:gd name="T8" fmla="*/ 151 w 302"/>
                <a:gd name="T9" fmla="*/ 303 h 303"/>
                <a:gd name="T10" fmla="*/ 151 w 302"/>
                <a:gd name="T11" fmla="*/ 292 h 303"/>
                <a:gd name="T12" fmla="*/ 292 w 302"/>
                <a:gd name="T13" fmla="*/ 152 h 303"/>
                <a:gd name="T14" fmla="*/ 151 w 302"/>
                <a:gd name="T15" fmla="*/ 11 h 303"/>
                <a:gd name="T16" fmla="*/ 10 w 302"/>
                <a:gd name="T17" fmla="*/ 152 h 303"/>
                <a:gd name="T18" fmla="*/ 151 w 302"/>
                <a:gd name="T19" fmla="*/ 29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303">
                  <a:moveTo>
                    <a:pt x="151" y="303"/>
                  </a:moveTo>
                  <a:cubicBezTo>
                    <a:pt x="68" y="303"/>
                    <a:pt x="0" y="235"/>
                    <a:pt x="0" y="152"/>
                  </a:cubicBezTo>
                  <a:cubicBezTo>
                    <a:pt x="0" y="68"/>
                    <a:pt x="68" y="0"/>
                    <a:pt x="151" y="0"/>
                  </a:cubicBezTo>
                  <a:cubicBezTo>
                    <a:pt x="235" y="0"/>
                    <a:pt x="302" y="68"/>
                    <a:pt x="302" y="152"/>
                  </a:cubicBezTo>
                  <a:cubicBezTo>
                    <a:pt x="302" y="235"/>
                    <a:pt x="235" y="303"/>
                    <a:pt x="151" y="303"/>
                  </a:cubicBezTo>
                  <a:close/>
                  <a:moveTo>
                    <a:pt x="151" y="292"/>
                  </a:moveTo>
                  <a:cubicBezTo>
                    <a:pt x="229" y="292"/>
                    <a:pt x="292" y="229"/>
                    <a:pt x="292" y="152"/>
                  </a:cubicBezTo>
                  <a:cubicBezTo>
                    <a:pt x="292" y="74"/>
                    <a:pt x="229" y="11"/>
                    <a:pt x="151" y="11"/>
                  </a:cubicBezTo>
                  <a:cubicBezTo>
                    <a:pt x="73" y="11"/>
                    <a:pt x="10" y="74"/>
                    <a:pt x="10" y="152"/>
                  </a:cubicBezTo>
                  <a:cubicBezTo>
                    <a:pt x="10" y="229"/>
                    <a:pt x="73" y="292"/>
                    <a:pt x="151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205CA0"/>
                </a:solidFill>
                <a:latin typeface="Salesforce Sans"/>
              </a:endParaRPr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0F7A51A9-BC28-E342-B1C0-587BEEDD7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6" y="5724"/>
              <a:ext cx="745" cy="774"/>
            </a:xfrm>
            <a:custGeom>
              <a:avLst/>
              <a:gdLst>
                <a:gd name="T0" fmla="*/ 103 w 105"/>
                <a:gd name="T1" fmla="*/ 14 h 109"/>
                <a:gd name="T2" fmla="*/ 103 w 105"/>
                <a:gd name="T3" fmla="*/ 8 h 109"/>
                <a:gd name="T4" fmla="*/ 97 w 105"/>
                <a:gd name="T5" fmla="*/ 2 h 109"/>
                <a:gd name="T6" fmla="*/ 91 w 105"/>
                <a:gd name="T7" fmla="*/ 2 h 109"/>
                <a:gd name="T8" fmla="*/ 54 w 105"/>
                <a:gd name="T9" fmla="*/ 40 h 109"/>
                <a:gd name="T10" fmla="*/ 50 w 105"/>
                <a:gd name="T11" fmla="*/ 40 h 109"/>
                <a:gd name="T12" fmla="*/ 13 w 105"/>
                <a:gd name="T13" fmla="*/ 2 h 109"/>
                <a:gd name="T14" fmla="*/ 8 w 105"/>
                <a:gd name="T15" fmla="*/ 2 h 109"/>
                <a:gd name="T16" fmla="*/ 2 w 105"/>
                <a:gd name="T17" fmla="*/ 8 h 109"/>
                <a:gd name="T18" fmla="*/ 2 w 105"/>
                <a:gd name="T19" fmla="*/ 14 h 109"/>
                <a:gd name="T20" fmla="*/ 39 w 105"/>
                <a:gd name="T21" fmla="*/ 52 h 109"/>
                <a:gd name="T22" fmla="*/ 39 w 105"/>
                <a:gd name="T23" fmla="*/ 56 h 109"/>
                <a:gd name="T24" fmla="*/ 1 w 105"/>
                <a:gd name="T25" fmla="*/ 95 h 109"/>
                <a:gd name="T26" fmla="*/ 1 w 105"/>
                <a:gd name="T27" fmla="*/ 101 h 109"/>
                <a:gd name="T28" fmla="*/ 7 w 105"/>
                <a:gd name="T29" fmla="*/ 107 h 109"/>
                <a:gd name="T30" fmla="*/ 13 w 105"/>
                <a:gd name="T31" fmla="*/ 107 h 109"/>
                <a:gd name="T32" fmla="*/ 50 w 105"/>
                <a:gd name="T33" fmla="*/ 69 h 109"/>
                <a:gd name="T34" fmla="*/ 54 w 105"/>
                <a:gd name="T35" fmla="*/ 69 h 109"/>
                <a:gd name="T36" fmla="*/ 91 w 105"/>
                <a:gd name="T37" fmla="*/ 107 h 109"/>
                <a:gd name="T38" fmla="*/ 97 w 105"/>
                <a:gd name="T39" fmla="*/ 107 h 109"/>
                <a:gd name="T40" fmla="*/ 103 w 105"/>
                <a:gd name="T41" fmla="*/ 101 h 109"/>
                <a:gd name="T42" fmla="*/ 103 w 105"/>
                <a:gd name="T43" fmla="*/ 95 h 109"/>
                <a:gd name="T44" fmla="*/ 66 w 105"/>
                <a:gd name="T45" fmla="*/ 56 h 109"/>
                <a:gd name="T46" fmla="*/ 66 w 105"/>
                <a:gd name="T47" fmla="*/ 52 h 109"/>
                <a:gd name="T48" fmla="*/ 103 w 105"/>
                <a:gd name="T49" fmla="*/ 1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109">
                  <a:moveTo>
                    <a:pt x="103" y="14"/>
                  </a:moveTo>
                  <a:cubicBezTo>
                    <a:pt x="105" y="12"/>
                    <a:pt x="105" y="10"/>
                    <a:pt x="103" y="8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6" y="0"/>
                    <a:pt x="93" y="0"/>
                    <a:pt x="91" y="2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41"/>
                    <a:pt x="52" y="41"/>
                    <a:pt x="50" y="4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9" y="0"/>
                    <a:pt x="8" y="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0"/>
                    <a:pt x="0" y="12"/>
                    <a:pt x="2" y="14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3"/>
                    <a:pt x="40" y="55"/>
                    <a:pt x="39" y="56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0" y="96"/>
                    <a:pt x="0" y="99"/>
                    <a:pt x="1" y="101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9" y="109"/>
                    <a:pt x="12" y="109"/>
                    <a:pt x="13" y="107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51" y="68"/>
                    <a:pt x="53" y="68"/>
                    <a:pt x="54" y="69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3" y="109"/>
                    <a:pt x="95" y="109"/>
                    <a:pt x="97" y="107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6"/>
                    <a:pt x="103" y="95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5" y="55"/>
                    <a:pt x="65" y="54"/>
                    <a:pt x="66" y="52"/>
                  </a:cubicBezTo>
                  <a:lnTo>
                    <a:pt x="10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205CA0"/>
                </a:solidFill>
                <a:latin typeface="Salesforce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47526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2B01-F579-8E47-A55C-E24B60E8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99" dirty="0"/>
              <a:t>Salesforce Cards</a:t>
            </a:r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18A6D1E4-C5EB-BF49-BE46-0C12647DD054}"/>
              </a:ext>
            </a:extLst>
          </p:cNvPr>
          <p:cNvSpPr txBox="1">
            <a:spLocks/>
          </p:cNvSpPr>
          <p:nvPr/>
        </p:nvSpPr>
        <p:spPr bwMode="auto">
          <a:xfrm>
            <a:off x="572943" y="3240004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Secondary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2992B82-61DB-B54C-99BB-6B7CDFB59975}"/>
              </a:ext>
            </a:extLst>
          </p:cNvPr>
          <p:cNvCxnSpPr>
            <a:cxnSpLocks/>
          </p:cNvCxnSpPr>
          <p:nvPr/>
        </p:nvCxnSpPr>
        <p:spPr>
          <a:xfrm>
            <a:off x="1357763" y="3343771"/>
            <a:ext cx="10301977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53F9A151-861E-2342-A937-5E94D755F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756" y="3938405"/>
            <a:ext cx="548556" cy="38398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18421B1-7CDC-E140-A0CE-0606266B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756" y="2144462"/>
            <a:ext cx="548556" cy="38398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26EBD48-1F09-C14E-B487-400FA050F6BF}"/>
              </a:ext>
            </a:extLst>
          </p:cNvPr>
          <p:cNvGrpSpPr/>
          <p:nvPr/>
        </p:nvGrpSpPr>
        <p:grpSpPr>
          <a:xfrm>
            <a:off x="6264633" y="3606734"/>
            <a:ext cx="1047327" cy="1047327"/>
            <a:chOff x="6264677" y="3606780"/>
            <a:chExt cx="1047600" cy="1047600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3F3B2A49-623D-5A40-BA4D-66C826CC3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677" y="3606780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04A1E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BDCA69-ECA6-EE4E-BD75-9AEA4C69E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4199" y="3937980"/>
              <a:ext cx="548557" cy="385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7CDBEE-5528-9241-BE02-53A08E816B5F}"/>
              </a:ext>
            </a:extLst>
          </p:cNvPr>
          <p:cNvGrpSpPr/>
          <p:nvPr/>
        </p:nvGrpSpPr>
        <p:grpSpPr>
          <a:xfrm>
            <a:off x="6264633" y="1812791"/>
            <a:ext cx="1047327" cy="1047327"/>
            <a:chOff x="6264677" y="1812370"/>
            <a:chExt cx="1047600" cy="1047600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EAD115A-8A8B-D945-87DA-CB3365D017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677" y="1812370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8604856-6565-1049-8D56-9B1464250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4199" y="2143570"/>
              <a:ext cx="548557" cy="38520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1CD0908-B523-9D48-A443-77B505477824}"/>
              </a:ext>
            </a:extLst>
          </p:cNvPr>
          <p:cNvCxnSpPr>
            <a:cxnSpLocks/>
          </p:cNvCxnSpPr>
          <p:nvPr/>
        </p:nvCxnSpPr>
        <p:spPr>
          <a:xfrm>
            <a:off x="1165066" y="1574820"/>
            <a:ext cx="10494672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548CEDF1-A65F-6646-8274-6AF57AFD0555}"/>
              </a:ext>
            </a:extLst>
          </p:cNvPr>
          <p:cNvSpPr txBox="1">
            <a:spLocks/>
          </p:cNvSpPr>
          <p:nvPr/>
        </p:nvSpPr>
        <p:spPr bwMode="auto">
          <a:xfrm>
            <a:off x="572943" y="1468244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Primary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7EA1A9-068D-484A-9D2F-1F7442389B52}"/>
              </a:ext>
            </a:extLst>
          </p:cNvPr>
          <p:cNvGrpSpPr/>
          <p:nvPr/>
        </p:nvGrpSpPr>
        <p:grpSpPr>
          <a:xfrm>
            <a:off x="602552" y="1812793"/>
            <a:ext cx="1279192" cy="445219"/>
            <a:chOff x="601120" y="1812370"/>
            <a:chExt cx="1279525" cy="44533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33D2E82-A561-0248-B1C5-F5E2FAC2FE8A}"/>
                </a:ext>
              </a:extLst>
            </p:cNvPr>
            <p:cNvSpPr>
              <a:spLocks/>
            </p:cNvSpPr>
            <p:nvPr/>
          </p:nvSpPr>
          <p:spPr>
            <a:xfrm>
              <a:off x="601120" y="181237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F600C3D-AE8E-F148-9EE8-F3D6D3800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391" y="1878101"/>
              <a:ext cx="446982" cy="31387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858CC-778F-9B4C-8181-35AC41B84CDE}"/>
              </a:ext>
            </a:extLst>
          </p:cNvPr>
          <p:cNvGrpSpPr/>
          <p:nvPr/>
        </p:nvGrpSpPr>
        <p:grpSpPr>
          <a:xfrm>
            <a:off x="2022188" y="1805784"/>
            <a:ext cx="1279192" cy="549023"/>
            <a:chOff x="2021126" y="1805361"/>
            <a:chExt cx="1279525" cy="54916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5070E2-9F3C-2C4D-A61C-17B9B6656FD6}"/>
                </a:ext>
              </a:extLst>
            </p:cNvPr>
            <p:cNvGrpSpPr/>
            <p:nvPr/>
          </p:nvGrpSpPr>
          <p:grpSpPr>
            <a:xfrm>
              <a:off x="2021126" y="1805361"/>
              <a:ext cx="1279525" cy="549166"/>
              <a:chOff x="2021126" y="1960686"/>
              <a:chExt cx="1279525" cy="549166"/>
            </a:xfrm>
          </p:grpSpPr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5693DDF3-34B7-5E40-B8AA-1BB89D786D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21126" y="2064517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endParaRP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047FAEED-7120-AA40-9450-A33C32DB80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21126" y="2012518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endParaRPr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0B34AD12-C4EE-664F-862B-59916CF073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21126" y="1960686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endParaRPr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AE2CA25-6E2F-6140-B234-0D528BD95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7397" y="1871092"/>
              <a:ext cx="446982" cy="31387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13667E-FD90-7341-BF7C-DDC1156344EF}"/>
              </a:ext>
            </a:extLst>
          </p:cNvPr>
          <p:cNvGrpSpPr/>
          <p:nvPr/>
        </p:nvGrpSpPr>
        <p:grpSpPr>
          <a:xfrm>
            <a:off x="3432752" y="1812793"/>
            <a:ext cx="1279192" cy="445219"/>
            <a:chOff x="3432057" y="1812370"/>
            <a:chExt cx="1279525" cy="445335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0F61DD5-012A-F24B-BCC0-E19A213D6321}"/>
                </a:ext>
              </a:extLst>
            </p:cNvPr>
            <p:cNvSpPr>
              <a:spLocks/>
            </p:cNvSpPr>
            <p:nvPr/>
          </p:nvSpPr>
          <p:spPr>
            <a:xfrm>
              <a:off x="3432057" y="181237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  <a:prstDash val="dash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0341568-2566-F247-828C-3F600D5F0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8328" y="1878101"/>
              <a:ext cx="446982" cy="31387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867647-AC15-3F49-B882-4F0E8BD69DAA}"/>
              </a:ext>
            </a:extLst>
          </p:cNvPr>
          <p:cNvGrpSpPr/>
          <p:nvPr/>
        </p:nvGrpSpPr>
        <p:grpSpPr>
          <a:xfrm>
            <a:off x="4854071" y="1812792"/>
            <a:ext cx="1269670" cy="1132988"/>
            <a:chOff x="4853746" y="1812370"/>
            <a:chExt cx="1270001" cy="113328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AC661-C6E8-454F-9537-88CE2ED2BB24}"/>
                </a:ext>
              </a:extLst>
            </p:cNvPr>
            <p:cNvSpPr>
              <a:spLocks/>
            </p:cNvSpPr>
            <p:nvPr/>
          </p:nvSpPr>
          <p:spPr>
            <a:xfrm>
              <a:off x="4853746" y="1812370"/>
              <a:ext cx="1270001" cy="1133283"/>
            </a:xfrm>
            <a:prstGeom prst="roundRect">
              <a:avLst>
                <a:gd name="adj" fmla="val 3027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158359" rIns="89977" bIns="457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>
                <a:spcBef>
                  <a:spcPts val="150"/>
                </a:spcBef>
              </a:pP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List Item</a:t>
              </a:r>
            </a:p>
            <a:p>
              <a:pPr algn="ctr">
                <a:spcBef>
                  <a:spcPts val="150"/>
                </a:spcBef>
              </a:pP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List Item</a:t>
              </a:r>
            </a:p>
            <a:p>
              <a:pPr algn="ctr">
                <a:spcBef>
                  <a:spcPts val="150"/>
                </a:spcBef>
              </a:pP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List Item</a:t>
              </a:r>
            </a:p>
            <a:p>
              <a:pPr algn="ctr">
                <a:spcBef>
                  <a:spcPts val="150"/>
                </a:spcBef>
              </a:pP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List Item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5548418-8540-394D-910D-EF29050D0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7596" y="1895353"/>
              <a:ext cx="402300" cy="28249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5BFC1D-4B70-5D4F-8F2A-500C6DF6AC35}"/>
              </a:ext>
            </a:extLst>
          </p:cNvPr>
          <p:cNvGrpSpPr/>
          <p:nvPr/>
        </p:nvGrpSpPr>
        <p:grpSpPr>
          <a:xfrm>
            <a:off x="602552" y="3606735"/>
            <a:ext cx="1279192" cy="445219"/>
            <a:chOff x="601120" y="3606780"/>
            <a:chExt cx="1279525" cy="445335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C8301B01-D2CC-DA4B-88E7-C2952C4E9C83}"/>
                </a:ext>
              </a:extLst>
            </p:cNvPr>
            <p:cNvSpPr>
              <a:spLocks/>
            </p:cNvSpPr>
            <p:nvPr/>
          </p:nvSpPr>
          <p:spPr>
            <a:xfrm>
              <a:off x="601120" y="360678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04A1E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2B387EB-39CC-B543-B196-EA3D19E9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391" y="3672511"/>
              <a:ext cx="446982" cy="31387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ABA66C-0FBE-6745-92BE-5D09E762A846}"/>
              </a:ext>
            </a:extLst>
          </p:cNvPr>
          <p:cNvGrpSpPr/>
          <p:nvPr/>
        </p:nvGrpSpPr>
        <p:grpSpPr>
          <a:xfrm>
            <a:off x="2022188" y="3599727"/>
            <a:ext cx="1279192" cy="549023"/>
            <a:chOff x="2021126" y="3599771"/>
            <a:chExt cx="1279525" cy="54916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55CE4AA-0D05-5F43-9D4A-F22F08FCFD3B}"/>
                </a:ext>
              </a:extLst>
            </p:cNvPr>
            <p:cNvGrpSpPr/>
            <p:nvPr/>
          </p:nvGrpSpPr>
          <p:grpSpPr>
            <a:xfrm>
              <a:off x="2021126" y="3599771"/>
              <a:ext cx="1279525" cy="549166"/>
              <a:chOff x="2021126" y="3769384"/>
              <a:chExt cx="1279525" cy="549166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15BEEA50-0E03-A84B-AAA7-EA769901FA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21126" y="3873215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04A1E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endParaRP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1F12BE8A-91B5-FF49-98AE-C6950433C9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21126" y="3821216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04A1E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endParaRP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894B126F-B2DD-3B46-853F-CC0D5639B3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21126" y="3769384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04A1E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A08361A-B760-B047-A4CE-F377CD026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7397" y="3665502"/>
              <a:ext cx="446982" cy="31387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6756E0-542B-EB4D-A15E-B66E095B8E9E}"/>
              </a:ext>
            </a:extLst>
          </p:cNvPr>
          <p:cNvGrpSpPr/>
          <p:nvPr/>
        </p:nvGrpSpPr>
        <p:grpSpPr>
          <a:xfrm>
            <a:off x="3432752" y="3606735"/>
            <a:ext cx="1279192" cy="445219"/>
            <a:chOff x="3432057" y="3606780"/>
            <a:chExt cx="1279525" cy="445335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57CE14D-E975-C849-8A13-861902B027FF}"/>
                </a:ext>
              </a:extLst>
            </p:cNvPr>
            <p:cNvSpPr>
              <a:spLocks/>
            </p:cNvSpPr>
            <p:nvPr/>
          </p:nvSpPr>
          <p:spPr>
            <a:xfrm>
              <a:off x="3432057" y="360678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04A1E0"/>
              </a:solidFill>
              <a:prstDash val="dash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98FA23-2516-D246-A22F-813AA292D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8328" y="3672511"/>
              <a:ext cx="446982" cy="31387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86016A-2D47-444B-9551-0C8ACE9BE446}"/>
              </a:ext>
            </a:extLst>
          </p:cNvPr>
          <p:cNvGrpSpPr/>
          <p:nvPr/>
        </p:nvGrpSpPr>
        <p:grpSpPr>
          <a:xfrm>
            <a:off x="4854071" y="3606735"/>
            <a:ext cx="1269670" cy="1132988"/>
            <a:chOff x="4853746" y="3606780"/>
            <a:chExt cx="1270001" cy="1133283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C5BCE71-231E-4D43-BE1D-E83C4A96E201}"/>
                </a:ext>
              </a:extLst>
            </p:cNvPr>
            <p:cNvSpPr>
              <a:spLocks/>
            </p:cNvSpPr>
            <p:nvPr/>
          </p:nvSpPr>
          <p:spPr>
            <a:xfrm>
              <a:off x="4853746" y="3606780"/>
              <a:ext cx="1270001" cy="1133283"/>
            </a:xfrm>
            <a:prstGeom prst="roundRect">
              <a:avLst>
                <a:gd name="adj" fmla="val 3027"/>
              </a:avLst>
            </a:prstGeom>
            <a:solidFill>
              <a:schemeClr val="bg1"/>
            </a:solidFill>
            <a:ln w="12700">
              <a:solidFill>
                <a:srgbClr val="04A1E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158359" rIns="89977" bIns="457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>
                <a:spcBef>
                  <a:spcPts val="150"/>
                </a:spcBef>
              </a:pP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List Item</a:t>
              </a:r>
            </a:p>
            <a:p>
              <a:pPr algn="ctr">
                <a:spcBef>
                  <a:spcPts val="150"/>
                </a:spcBef>
              </a:pP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List Item</a:t>
              </a:r>
            </a:p>
            <a:p>
              <a:pPr algn="ctr">
                <a:spcBef>
                  <a:spcPts val="150"/>
                </a:spcBef>
              </a:pP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List Item</a:t>
              </a:r>
            </a:p>
            <a:p>
              <a:pPr algn="ctr">
                <a:spcBef>
                  <a:spcPts val="150"/>
                </a:spcBef>
              </a:pP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List Item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9EA990B-52B5-DF4C-8981-97D58424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7596" y="3689647"/>
              <a:ext cx="402300" cy="28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48085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D8B7-C320-F342-B044-ABB4B586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1" y="71851"/>
            <a:ext cx="11043075" cy="989861"/>
          </a:xfrm>
        </p:spPr>
        <p:txBody>
          <a:bodyPr/>
          <a:lstStyle/>
          <a:p>
            <a:r>
              <a:rPr lang="en-US" sz="2499" dirty="0"/>
              <a:t>Salesforce Platform Cards/Icons </a:t>
            </a:r>
          </a:p>
        </p:txBody>
      </p:sp>
      <p:sp>
        <p:nvSpPr>
          <p:cNvPr id="197" name="Text Placeholder 10">
            <a:extLst>
              <a:ext uri="{FF2B5EF4-FFF2-40B4-BE49-F238E27FC236}">
                <a16:creationId xmlns:a16="http://schemas.microsoft.com/office/drawing/2014/main" id="{7A2C51AF-BADE-AE43-8293-A425E5F39D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943" y="1469275"/>
            <a:ext cx="11043264" cy="16923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Salesforce Sans Light" panose="020B0305020202020203" pitchFamily="34" charset="77"/>
              </a:rPr>
              <a:t>Large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2FE45CA-9EB6-A740-BB8F-A22E82F2F73F}"/>
              </a:ext>
            </a:extLst>
          </p:cNvPr>
          <p:cNvCxnSpPr>
            <a:cxnSpLocks/>
          </p:cNvCxnSpPr>
          <p:nvPr/>
        </p:nvCxnSpPr>
        <p:spPr>
          <a:xfrm>
            <a:off x="1007425" y="1562954"/>
            <a:ext cx="10652313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C265CE-2454-DE42-A67E-D18C918A4193}"/>
              </a:ext>
            </a:extLst>
          </p:cNvPr>
          <p:cNvGrpSpPr/>
          <p:nvPr/>
        </p:nvGrpSpPr>
        <p:grpSpPr>
          <a:xfrm>
            <a:off x="589796" y="1882350"/>
            <a:ext cx="1277667" cy="446284"/>
            <a:chOff x="580656" y="3831543"/>
            <a:chExt cx="1278000" cy="446400"/>
          </a:xfrm>
        </p:grpSpPr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930B4CD7-7D03-064B-BE40-E9A29C0E9B34}"/>
                </a:ext>
              </a:extLst>
            </p:cNvPr>
            <p:cNvSpPr>
              <a:spLocks/>
            </p:cNvSpPr>
            <p:nvPr/>
          </p:nvSpPr>
          <p:spPr>
            <a:xfrm>
              <a:off x="580656" y="3831543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29CDBF"/>
            </a:solidFill>
            <a:ln w="12700">
              <a:solidFill>
                <a:srgbClr val="127065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SALES</a:t>
              </a:r>
            </a:p>
          </p:txBody>
        </p:sp>
        <p:pic>
          <p:nvPicPr>
            <p:cNvPr id="189" name="CloudIcons_5x5_RGB-01-03.png" descr="CloudIcons_5x5_RGB-01-03.png">
              <a:extLst>
                <a:ext uri="{FF2B5EF4-FFF2-40B4-BE49-F238E27FC236}">
                  <a16:creationId xmlns:a16="http://schemas.microsoft.com/office/drawing/2014/main" id="{67A8ACF0-E7DF-974D-A0C2-3F612C7A5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132" y="3875197"/>
              <a:ext cx="360000" cy="35909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4336C19-363E-1549-9E6D-08E045B135BF}"/>
              </a:ext>
            </a:extLst>
          </p:cNvPr>
          <p:cNvGrpSpPr/>
          <p:nvPr/>
        </p:nvGrpSpPr>
        <p:grpSpPr>
          <a:xfrm>
            <a:off x="1988693" y="1882350"/>
            <a:ext cx="1277667" cy="446284"/>
            <a:chOff x="2046412" y="3831543"/>
            <a:chExt cx="1278000" cy="446400"/>
          </a:xfrm>
        </p:grpSpPr>
        <p:sp>
          <p:nvSpPr>
            <p:cNvPr id="265" name="Rounded Rectangle 264">
              <a:extLst>
                <a:ext uri="{FF2B5EF4-FFF2-40B4-BE49-F238E27FC236}">
                  <a16:creationId xmlns:a16="http://schemas.microsoft.com/office/drawing/2014/main" id="{5B4F2A44-D78C-6E42-9A1F-7FDFBB02F031}"/>
                </a:ext>
              </a:extLst>
            </p:cNvPr>
            <p:cNvSpPr>
              <a:spLocks/>
            </p:cNvSpPr>
            <p:nvPr/>
          </p:nvSpPr>
          <p:spPr>
            <a:xfrm>
              <a:off x="2046412" y="3831543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D1699D"/>
            </a:solidFill>
            <a:ln w="12700">
              <a:solidFill>
                <a:srgbClr val="802226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SERVICE</a:t>
              </a:r>
            </a:p>
          </p:txBody>
        </p:sp>
        <p:pic>
          <p:nvPicPr>
            <p:cNvPr id="242" name="CloudIcons_5x5_RGB-01-05.png" descr="CloudIcons_5x5_RGB-01-05.png">
              <a:extLst>
                <a:ext uri="{FF2B5EF4-FFF2-40B4-BE49-F238E27FC236}">
                  <a16:creationId xmlns:a16="http://schemas.microsoft.com/office/drawing/2014/main" id="{F579D8EC-52CA-A047-AB57-3B9C4788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0841" y="3874743"/>
              <a:ext cx="360910" cy="360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F09BB6-1FC6-8649-85BB-9B3DAAE4A62B}"/>
              </a:ext>
            </a:extLst>
          </p:cNvPr>
          <p:cNvGrpSpPr/>
          <p:nvPr/>
        </p:nvGrpSpPr>
        <p:grpSpPr>
          <a:xfrm>
            <a:off x="4786486" y="1882350"/>
            <a:ext cx="1277667" cy="446284"/>
            <a:chOff x="4977924" y="3831543"/>
            <a:chExt cx="1278000" cy="446400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FE4227B9-E4A6-0346-8C39-FE61245DD12B}"/>
                </a:ext>
              </a:extLst>
            </p:cNvPr>
            <p:cNvSpPr>
              <a:spLocks/>
            </p:cNvSpPr>
            <p:nvPr/>
          </p:nvSpPr>
          <p:spPr>
            <a:xfrm>
              <a:off x="4977924" y="3831543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6C9562"/>
            </a:solidFill>
            <a:ln w="12700">
              <a:solidFill>
                <a:srgbClr val="43653A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COMMERCE</a:t>
              </a:r>
            </a:p>
          </p:txBody>
        </p:sp>
        <p:pic>
          <p:nvPicPr>
            <p:cNvPr id="249" name="CloudIcons_5x5_RGB-01-09.png" descr="CloudIcons_5x5_RGB-01-09.png">
              <a:extLst>
                <a:ext uri="{FF2B5EF4-FFF2-40B4-BE49-F238E27FC236}">
                  <a16:creationId xmlns:a16="http://schemas.microsoft.com/office/drawing/2014/main" id="{191B90CE-D573-FF4A-A608-B098AE68D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1279" y="3875197"/>
              <a:ext cx="360000" cy="35909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AC2408-9B79-B24B-81E4-23764BDF35F8}"/>
              </a:ext>
            </a:extLst>
          </p:cNvPr>
          <p:cNvGrpSpPr/>
          <p:nvPr/>
        </p:nvGrpSpPr>
        <p:grpSpPr>
          <a:xfrm>
            <a:off x="6185382" y="1882350"/>
            <a:ext cx="1277667" cy="446284"/>
            <a:chOff x="6443679" y="3831543"/>
            <a:chExt cx="1278000" cy="446400"/>
          </a:xfrm>
        </p:grpSpPr>
        <p:sp>
          <p:nvSpPr>
            <p:cNvPr id="269" name="Rounded Rectangle 268">
              <a:extLst>
                <a:ext uri="{FF2B5EF4-FFF2-40B4-BE49-F238E27FC236}">
                  <a16:creationId xmlns:a16="http://schemas.microsoft.com/office/drawing/2014/main" id="{79AA757E-431E-A542-8D73-C498F0679B42}"/>
                </a:ext>
              </a:extLst>
            </p:cNvPr>
            <p:cNvSpPr>
              <a:spLocks/>
            </p:cNvSpPr>
            <p:nvPr/>
          </p:nvSpPr>
          <p:spPr>
            <a:xfrm>
              <a:off x="6443679" y="3831543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FBD277"/>
            </a:solidFill>
            <a:ln w="12700">
              <a:solidFill>
                <a:srgbClr val="CB9536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COMMUNITY</a:t>
              </a:r>
            </a:p>
          </p:txBody>
        </p:sp>
        <p:pic>
          <p:nvPicPr>
            <p:cNvPr id="253" name="CloudIcons_5x5_RGB-01-10.png" descr="CloudIcons_5x5_RGB-01-10.png">
              <a:extLst>
                <a:ext uri="{FF2B5EF4-FFF2-40B4-BE49-F238E27FC236}">
                  <a16:creationId xmlns:a16="http://schemas.microsoft.com/office/drawing/2014/main" id="{1EF3534B-25CA-A441-B06E-86FCEF10A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4367" y="3875197"/>
              <a:ext cx="360000" cy="35909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4BAE96-4804-1E4A-8D1E-3376A991403A}"/>
              </a:ext>
            </a:extLst>
          </p:cNvPr>
          <p:cNvGrpSpPr/>
          <p:nvPr/>
        </p:nvGrpSpPr>
        <p:grpSpPr>
          <a:xfrm>
            <a:off x="3387589" y="1882350"/>
            <a:ext cx="1277667" cy="446284"/>
            <a:chOff x="3512168" y="3831543"/>
            <a:chExt cx="1278000" cy="446400"/>
          </a:xfrm>
        </p:grpSpPr>
        <p:sp>
          <p:nvSpPr>
            <p:cNvPr id="255" name="Rounded Rectangle 254">
              <a:extLst>
                <a:ext uri="{FF2B5EF4-FFF2-40B4-BE49-F238E27FC236}">
                  <a16:creationId xmlns:a16="http://schemas.microsoft.com/office/drawing/2014/main" id="{A4EBA80F-CBC2-734F-A6A2-562D7474C05D}"/>
                </a:ext>
              </a:extLst>
            </p:cNvPr>
            <p:cNvSpPr>
              <a:spLocks/>
            </p:cNvSpPr>
            <p:nvPr/>
          </p:nvSpPr>
          <p:spPr>
            <a:xfrm>
              <a:off x="3512168" y="3831543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FAAB69"/>
            </a:solidFill>
            <a:ln w="12700">
              <a:solidFill>
                <a:srgbClr val="CC621A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MARKETING</a:t>
              </a:r>
            </a:p>
          </p:txBody>
        </p:sp>
        <p:pic>
          <p:nvPicPr>
            <p:cNvPr id="270" name="CloudIcons_5x5_RGB-01-07.png" descr="CloudIcons_5x5_RGB-01-07.png">
              <a:extLst>
                <a:ext uri="{FF2B5EF4-FFF2-40B4-BE49-F238E27FC236}">
                  <a16:creationId xmlns:a16="http://schemas.microsoft.com/office/drawing/2014/main" id="{24BAA7AC-B0B6-7A45-A2FA-A48D45AC7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4620" y="3860216"/>
              <a:ext cx="390037" cy="38905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E11D62-48B5-2343-BCB1-3F7763432BB4}"/>
              </a:ext>
            </a:extLst>
          </p:cNvPr>
          <p:cNvGrpSpPr/>
          <p:nvPr/>
        </p:nvGrpSpPr>
        <p:grpSpPr>
          <a:xfrm>
            <a:off x="8983176" y="1882350"/>
            <a:ext cx="1277667" cy="446284"/>
            <a:chOff x="9425489" y="3831543"/>
            <a:chExt cx="1278000" cy="446400"/>
          </a:xfrm>
        </p:grpSpPr>
        <p:sp>
          <p:nvSpPr>
            <p:cNvPr id="273" name="Rounded Rectangle 272">
              <a:extLst>
                <a:ext uri="{FF2B5EF4-FFF2-40B4-BE49-F238E27FC236}">
                  <a16:creationId xmlns:a16="http://schemas.microsoft.com/office/drawing/2014/main" id="{CEBC94DF-33A5-9A4E-A7F3-FD148158A922}"/>
                </a:ext>
              </a:extLst>
            </p:cNvPr>
            <p:cNvSpPr>
              <a:spLocks/>
            </p:cNvSpPr>
            <p:nvPr/>
          </p:nvSpPr>
          <p:spPr>
            <a:xfrm>
              <a:off x="9425489" y="3831543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PLATFORM</a:t>
              </a:r>
            </a:p>
          </p:txBody>
        </p:sp>
        <p:pic>
          <p:nvPicPr>
            <p:cNvPr id="275" name="CloudIcons_5x5_RGB-27.png" descr="CloudIcons_5x5_RGB-27.png">
              <a:extLst>
                <a:ext uri="{FF2B5EF4-FFF2-40B4-BE49-F238E27FC236}">
                  <a16:creationId xmlns:a16="http://schemas.microsoft.com/office/drawing/2014/main" id="{DA16ED8F-D1E4-064A-AB3B-014A903B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6178" y="3859783"/>
              <a:ext cx="389921" cy="3899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FBBD2F3-79D4-314C-966E-A8558E5AD711}"/>
              </a:ext>
            </a:extLst>
          </p:cNvPr>
          <p:cNvGrpSpPr/>
          <p:nvPr/>
        </p:nvGrpSpPr>
        <p:grpSpPr>
          <a:xfrm>
            <a:off x="7584279" y="1882350"/>
            <a:ext cx="1277667" cy="446284"/>
            <a:chOff x="7959734" y="3807448"/>
            <a:chExt cx="1278000" cy="446400"/>
          </a:xfrm>
        </p:grpSpPr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D84D6BEF-BAE3-D04D-9381-435356373A55}"/>
                </a:ext>
              </a:extLst>
            </p:cNvPr>
            <p:cNvSpPr>
              <a:spLocks/>
            </p:cNvSpPr>
            <p:nvPr/>
          </p:nvSpPr>
          <p:spPr>
            <a:xfrm>
              <a:off x="7959734" y="3807448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F9755A"/>
            </a:solidFill>
            <a:ln w="12700">
              <a:solidFill>
                <a:srgbClr val="C23F28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95897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7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COLLABORATION</a:t>
              </a:r>
            </a:p>
          </p:txBody>
        </p:sp>
        <p:pic>
          <p:nvPicPr>
            <p:cNvPr id="292" name="CloudIcons_5x5_RGB-01-02.png" descr="CloudIcons_5x5_RGB-01-02.png">
              <a:extLst>
                <a:ext uri="{FF2B5EF4-FFF2-40B4-BE49-F238E27FC236}">
                  <a16:creationId xmlns:a16="http://schemas.microsoft.com/office/drawing/2014/main" id="{7AF6F886-9954-FB4F-9AC7-88CD125B6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90354" y="3848554"/>
              <a:ext cx="360000" cy="36090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538089-6AFD-EA40-AA93-905D213E5526}"/>
              </a:ext>
            </a:extLst>
          </p:cNvPr>
          <p:cNvGrpSpPr/>
          <p:nvPr/>
        </p:nvGrpSpPr>
        <p:grpSpPr>
          <a:xfrm>
            <a:off x="8983176" y="2431707"/>
            <a:ext cx="1277667" cy="446284"/>
            <a:chOff x="9425489" y="4426454"/>
            <a:chExt cx="1278000" cy="446400"/>
          </a:xfrm>
        </p:grpSpPr>
        <p:sp>
          <p:nvSpPr>
            <p:cNvPr id="293" name="Rounded Rectangle 292">
              <a:extLst>
                <a:ext uri="{FF2B5EF4-FFF2-40B4-BE49-F238E27FC236}">
                  <a16:creationId xmlns:a16="http://schemas.microsoft.com/office/drawing/2014/main" id="{19B1E135-0FF1-4043-AB60-BA737C5945E1}"/>
                </a:ext>
              </a:extLst>
            </p:cNvPr>
            <p:cNvSpPr>
              <a:spLocks/>
            </p:cNvSpPr>
            <p:nvPr/>
          </p:nvSpPr>
          <p:spPr>
            <a:xfrm>
              <a:off x="9425489" y="4426454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INTEGRATION</a:t>
              </a:r>
            </a:p>
          </p:txBody>
        </p:sp>
        <p:pic>
          <p:nvPicPr>
            <p:cNvPr id="284" name="CloudIcons_5x5_RGB-21.png" descr="CloudIcons_5x5_RGB-21.png">
              <a:extLst>
                <a:ext uri="{FF2B5EF4-FFF2-40B4-BE49-F238E27FC236}">
                  <a16:creationId xmlns:a16="http://schemas.microsoft.com/office/drawing/2014/main" id="{5D2DBB9E-2338-7748-B0F4-6A834538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58070" y="4469654"/>
              <a:ext cx="360000" cy="360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E3A198-6417-044A-B37C-656AD4B3EF2C}"/>
              </a:ext>
            </a:extLst>
          </p:cNvPr>
          <p:cNvGrpSpPr/>
          <p:nvPr/>
        </p:nvGrpSpPr>
        <p:grpSpPr>
          <a:xfrm>
            <a:off x="8983176" y="2982815"/>
            <a:ext cx="1277667" cy="446284"/>
            <a:chOff x="9425489" y="4988315"/>
            <a:chExt cx="1278000" cy="446400"/>
          </a:xfrm>
        </p:grpSpPr>
        <p:sp>
          <p:nvSpPr>
            <p:cNvPr id="294" name="Rounded Rectangle 293">
              <a:extLst>
                <a:ext uri="{FF2B5EF4-FFF2-40B4-BE49-F238E27FC236}">
                  <a16:creationId xmlns:a16="http://schemas.microsoft.com/office/drawing/2014/main" id="{7D50C2A4-5282-2448-A186-3B3428568467}"/>
                </a:ext>
              </a:extLst>
            </p:cNvPr>
            <p:cNvSpPr>
              <a:spLocks/>
            </p:cNvSpPr>
            <p:nvPr/>
          </p:nvSpPr>
          <p:spPr>
            <a:xfrm>
              <a:off x="9425489" y="4988315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IoT</a:t>
              </a:r>
            </a:p>
          </p:txBody>
        </p:sp>
        <p:pic>
          <p:nvPicPr>
            <p:cNvPr id="287" name="CloudIcons_5x5_RGB-01-28.png" descr="CloudIcons_5x5_RGB-01-28.png">
              <a:extLst>
                <a:ext uri="{FF2B5EF4-FFF2-40B4-BE49-F238E27FC236}">
                  <a16:creationId xmlns:a16="http://schemas.microsoft.com/office/drawing/2014/main" id="{C8B111CF-0BD6-1644-9FE9-456541FD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7155" y="5032066"/>
              <a:ext cx="358899" cy="35889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CCDAC9-6E7E-A842-8881-A823C92C0C6B}"/>
              </a:ext>
            </a:extLst>
          </p:cNvPr>
          <p:cNvGrpSpPr/>
          <p:nvPr/>
        </p:nvGrpSpPr>
        <p:grpSpPr>
          <a:xfrm>
            <a:off x="8983176" y="3533048"/>
            <a:ext cx="1277667" cy="446284"/>
            <a:chOff x="9425489" y="5594243"/>
            <a:chExt cx="1278000" cy="446400"/>
          </a:xfrm>
        </p:grpSpPr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id="{D70AD93C-8BB5-0143-AE1C-30E364197786}"/>
                </a:ext>
              </a:extLst>
            </p:cNvPr>
            <p:cNvSpPr>
              <a:spLocks/>
            </p:cNvSpPr>
            <p:nvPr/>
          </p:nvSpPr>
          <p:spPr>
            <a:xfrm>
              <a:off x="9425489" y="5594243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ANALYTICS</a:t>
              </a:r>
            </a:p>
          </p:txBody>
        </p:sp>
        <p:pic>
          <p:nvPicPr>
            <p:cNvPr id="288" name="CloudIcons_5x5_RGB-01-29.png" descr="CloudIcons_5x5_RGB-01-29.png">
              <a:extLst>
                <a:ext uri="{FF2B5EF4-FFF2-40B4-BE49-F238E27FC236}">
                  <a16:creationId xmlns:a16="http://schemas.microsoft.com/office/drawing/2014/main" id="{46399084-5C7A-9341-8D05-8DCDEF4FF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63964" y="5637443"/>
              <a:ext cx="360000" cy="360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2DB1D1-BE79-1648-8030-E5732F5013BC}"/>
              </a:ext>
            </a:extLst>
          </p:cNvPr>
          <p:cNvGrpSpPr/>
          <p:nvPr/>
        </p:nvGrpSpPr>
        <p:grpSpPr>
          <a:xfrm>
            <a:off x="589730" y="4077527"/>
            <a:ext cx="1277667" cy="446284"/>
            <a:chOff x="12934591" y="5594243"/>
            <a:chExt cx="1278000" cy="446400"/>
          </a:xfrm>
        </p:grpSpPr>
        <p:sp>
          <p:nvSpPr>
            <p:cNvPr id="297" name="Rounded Rectangle 296">
              <a:extLst>
                <a:ext uri="{FF2B5EF4-FFF2-40B4-BE49-F238E27FC236}">
                  <a16:creationId xmlns:a16="http://schemas.microsoft.com/office/drawing/2014/main" id="{C28FB130-EDA3-5F4D-8503-8120E5C1F2D1}"/>
                </a:ext>
              </a:extLst>
            </p:cNvPr>
            <p:cNvSpPr>
              <a:spLocks/>
            </p:cNvSpPr>
            <p:nvPr/>
          </p:nvSpPr>
          <p:spPr>
            <a:xfrm>
              <a:off x="12934591" y="5594243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INDUSTRIES</a:t>
              </a:r>
            </a:p>
          </p:txBody>
        </p:sp>
        <p:pic>
          <p:nvPicPr>
            <p:cNvPr id="283" name="CloudIcons_5x5_RGB-01-11.png" descr="CloudIcons_5x5_RGB-01-11.png">
              <a:extLst>
                <a:ext uri="{FF2B5EF4-FFF2-40B4-BE49-F238E27FC236}">
                  <a16:creationId xmlns:a16="http://schemas.microsoft.com/office/drawing/2014/main" id="{CC32B265-F9F0-9543-82E4-8146C29E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983720" y="5655443"/>
              <a:ext cx="324818" cy="324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5C2968-1F8F-2D42-BFF2-03023BADF0EC}"/>
              </a:ext>
            </a:extLst>
          </p:cNvPr>
          <p:cNvGrpSpPr/>
          <p:nvPr/>
        </p:nvGrpSpPr>
        <p:grpSpPr>
          <a:xfrm>
            <a:off x="10382071" y="1882350"/>
            <a:ext cx="1277667" cy="446284"/>
            <a:chOff x="12388613" y="3831543"/>
            <a:chExt cx="1278000" cy="446400"/>
          </a:xfrm>
        </p:grpSpPr>
        <p:sp>
          <p:nvSpPr>
            <p:cNvPr id="299" name="Rounded Rectangle 298">
              <a:extLst>
                <a:ext uri="{FF2B5EF4-FFF2-40B4-BE49-F238E27FC236}">
                  <a16:creationId xmlns:a16="http://schemas.microsoft.com/office/drawing/2014/main" id="{E9681FC4-6996-394F-9D3C-932CB1D9F801}"/>
                </a:ext>
              </a:extLst>
            </p:cNvPr>
            <p:cNvSpPr>
              <a:spLocks/>
            </p:cNvSpPr>
            <p:nvPr/>
          </p:nvSpPr>
          <p:spPr>
            <a:xfrm>
              <a:off x="12388613" y="3831543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7675BE"/>
            </a:solidFill>
            <a:ln w="12700">
              <a:solidFill>
                <a:srgbClr val="211945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HEROKU</a:t>
              </a:r>
            </a:p>
          </p:txBody>
        </p:sp>
        <p:pic>
          <p:nvPicPr>
            <p:cNvPr id="285" name="CloudIcons_5x5_RGB-01-26.png">
              <a:extLst>
                <a:ext uri="{FF2B5EF4-FFF2-40B4-BE49-F238E27FC236}">
                  <a16:creationId xmlns:a16="http://schemas.microsoft.com/office/drawing/2014/main" id="{8ABF5DB0-E982-CB4B-8DA1-E7734ACD9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79663" y="3928743"/>
              <a:ext cx="252000" cy="252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BD781-BF10-2445-9F59-FF3971D36024}"/>
              </a:ext>
            </a:extLst>
          </p:cNvPr>
          <p:cNvGrpSpPr/>
          <p:nvPr/>
        </p:nvGrpSpPr>
        <p:grpSpPr>
          <a:xfrm>
            <a:off x="8983176" y="4633515"/>
            <a:ext cx="1277667" cy="446284"/>
            <a:chOff x="9425489" y="6773047"/>
            <a:chExt cx="1278000" cy="446400"/>
          </a:xfrm>
        </p:grpSpPr>
        <p:sp>
          <p:nvSpPr>
            <p:cNvPr id="304" name="Rounded Rectangle 303">
              <a:extLst>
                <a:ext uri="{FF2B5EF4-FFF2-40B4-BE49-F238E27FC236}">
                  <a16:creationId xmlns:a16="http://schemas.microsoft.com/office/drawing/2014/main" id="{3EF97EB2-F2B2-1149-936B-30DDEBB27E91}"/>
                </a:ext>
              </a:extLst>
            </p:cNvPr>
            <p:cNvSpPr>
              <a:spLocks/>
            </p:cNvSpPr>
            <p:nvPr/>
          </p:nvSpPr>
          <p:spPr>
            <a:xfrm>
              <a:off x="9425489" y="6773047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TRAILHEAD</a:t>
              </a:r>
            </a:p>
          </p:txBody>
        </p:sp>
        <p:pic>
          <p:nvPicPr>
            <p:cNvPr id="300" name="CloudIcons_5x5_RGB-01-30.png">
              <a:extLst>
                <a:ext uri="{FF2B5EF4-FFF2-40B4-BE49-F238E27FC236}">
                  <a16:creationId xmlns:a16="http://schemas.microsoft.com/office/drawing/2014/main" id="{2EB89474-3A23-F546-9238-78AC9B919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03175" y="6852247"/>
              <a:ext cx="288000" cy="288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9AD3F5-3077-F64D-8742-A8291362E5A6}"/>
              </a:ext>
            </a:extLst>
          </p:cNvPr>
          <p:cNvGrpSpPr/>
          <p:nvPr/>
        </p:nvGrpSpPr>
        <p:grpSpPr>
          <a:xfrm>
            <a:off x="8981105" y="4083280"/>
            <a:ext cx="1277667" cy="446284"/>
            <a:chOff x="9423418" y="6167119"/>
            <a:chExt cx="1278000" cy="446400"/>
          </a:xfrm>
        </p:grpSpPr>
        <p:sp>
          <p:nvSpPr>
            <p:cNvPr id="302" name="Rounded Rectangle 301">
              <a:extLst>
                <a:ext uri="{FF2B5EF4-FFF2-40B4-BE49-F238E27FC236}">
                  <a16:creationId xmlns:a16="http://schemas.microsoft.com/office/drawing/2014/main" id="{577DF4ED-D2EE-F842-9447-232DD3344157}"/>
                </a:ext>
              </a:extLst>
            </p:cNvPr>
            <p:cNvSpPr>
              <a:spLocks/>
            </p:cNvSpPr>
            <p:nvPr/>
          </p:nvSpPr>
          <p:spPr>
            <a:xfrm>
              <a:off x="9423418" y="6167119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CUSTOMER </a:t>
              </a:r>
              <a:b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</a:br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360</a:t>
              </a:r>
            </a:p>
          </p:txBody>
        </p:sp>
        <p:pic>
          <p:nvPicPr>
            <p:cNvPr id="301" name="CloudIcons_5x5_RGB-01-30.png">
              <a:extLst>
                <a:ext uri="{FF2B5EF4-FFF2-40B4-BE49-F238E27FC236}">
                  <a16:creationId xmlns:a16="http://schemas.microsoft.com/office/drawing/2014/main" id="{3B74936D-CD16-EC4F-9114-67550D9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62862" y="6210319"/>
              <a:ext cx="360000" cy="360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B1824-A81A-9841-B4F5-0F3D235D8673}"/>
              </a:ext>
            </a:extLst>
          </p:cNvPr>
          <p:cNvGrpSpPr/>
          <p:nvPr/>
        </p:nvGrpSpPr>
        <p:grpSpPr>
          <a:xfrm>
            <a:off x="589796" y="2435131"/>
            <a:ext cx="1277667" cy="446284"/>
            <a:chOff x="580656" y="4547639"/>
            <a:chExt cx="1278000" cy="446400"/>
          </a:xfrm>
        </p:grpSpPr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E4CD61BF-F0DF-2F41-B54B-D9400486CA3D}"/>
                </a:ext>
              </a:extLst>
            </p:cNvPr>
            <p:cNvSpPr>
              <a:spLocks/>
            </p:cNvSpPr>
            <p:nvPr/>
          </p:nvSpPr>
          <p:spPr>
            <a:xfrm>
              <a:off x="580656" y="4547639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29CDBF"/>
            </a:solidFill>
            <a:ln w="12700">
              <a:solidFill>
                <a:srgbClr val="127065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INBOX</a:t>
              </a:r>
            </a:p>
          </p:txBody>
        </p:sp>
        <p:pic>
          <p:nvPicPr>
            <p:cNvPr id="306" name="CloudIcons_5x5_RGB-01-04.png" descr="CloudIcons_5x5_RGB-01-04.png">
              <a:extLst>
                <a:ext uri="{FF2B5EF4-FFF2-40B4-BE49-F238E27FC236}">
                  <a16:creationId xmlns:a16="http://schemas.microsoft.com/office/drawing/2014/main" id="{103C6B3B-3128-574F-99A6-8456513E4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40432" y="4604393"/>
              <a:ext cx="333732" cy="332892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943A1-CCC4-C449-B53A-0B0BE2626B49}"/>
              </a:ext>
            </a:extLst>
          </p:cNvPr>
          <p:cNvGrpSpPr/>
          <p:nvPr/>
        </p:nvGrpSpPr>
        <p:grpSpPr>
          <a:xfrm>
            <a:off x="1988693" y="2435131"/>
            <a:ext cx="1277667" cy="446284"/>
            <a:chOff x="2046412" y="4547639"/>
            <a:chExt cx="1278000" cy="446400"/>
          </a:xfrm>
        </p:grpSpPr>
        <p:sp>
          <p:nvSpPr>
            <p:cNvPr id="311" name="Rounded Rectangle 310">
              <a:extLst>
                <a:ext uri="{FF2B5EF4-FFF2-40B4-BE49-F238E27FC236}">
                  <a16:creationId xmlns:a16="http://schemas.microsoft.com/office/drawing/2014/main" id="{3A16FF48-A405-4A4C-826D-7B8CB830EC03}"/>
                </a:ext>
              </a:extLst>
            </p:cNvPr>
            <p:cNvSpPr>
              <a:spLocks/>
            </p:cNvSpPr>
            <p:nvPr/>
          </p:nvSpPr>
          <p:spPr>
            <a:xfrm>
              <a:off x="2046412" y="4547639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D1699D"/>
            </a:solidFill>
            <a:ln w="12700">
              <a:solidFill>
                <a:srgbClr val="802226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95897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FIELD SERVICE</a:t>
              </a:r>
            </a:p>
          </p:txBody>
        </p:sp>
        <p:pic>
          <p:nvPicPr>
            <p:cNvPr id="307" name="CloudIcons_5x5_RGB-01-06.png" descr="CloudIcons_5x5_RGB-01-06.png">
              <a:extLst>
                <a:ext uri="{FF2B5EF4-FFF2-40B4-BE49-F238E27FC236}">
                  <a16:creationId xmlns:a16="http://schemas.microsoft.com/office/drawing/2014/main" id="{16FE4866-B718-AC48-AFF0-AEA96B3E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82399" y="4591292"/>
              <a:ext cx="360000" cy="35909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5C5971-49E4-804F-ACC0-7CC88802A32A}"/>
              </a:ext>
            </a:extLst>
          </p:cNvPr>
          <p:cNvGrpSpPr/>
          <p:nvPr/>
        </p:nvGrpSpPr>
        <p:grpSpPr>
          <a:xfrm>
            <a:off x="3385398" y="2435131"/>
            <a:ext cx="1277667" cy="446284"/>
            <a:chOff x="3512168" y="4547639"/>
            <a:chExt cx="1278000" cy="446400"/>
          </a:xfrm>
        </p:grpSpPr>
        <p:sp>
          <p:nvSpPr>
            <p:cNvPr id="309" name="Rounded Rectangle 308">
              <a:extLst>
                <a:ext uri="{FF2B5EF4-FFF2-40B4-BE49-F238E27FC236}">
                  <a16:creationId xmlns:a16="http://schemas.microsoft.com/office/drawing/2014/main" id="{C584AE56-D1E4-4548-99D2-B87E359025B6}"/>
                </a:ext>
              </a:extLst>
            </p:cNvPr>
            <p:cNvSpPr>
              <a:spLocks/>
            </p:cNvSpPr>
            <p:nvPr/>
          </p:nvSpPr>
          <p:spPr>
            <a:xfrm>
              <a:off x="3512168" y="4547639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FAAB69"/>
            </a:solidFill>
            <a:ln w="12700">
              <a:solidFill>
                <a:srgbClr val="CC621A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SOCIAL</a:t>
              </a:r>
            </a:p>
          </p:txBody>
        </p:sp>
        <p:pic>
          <p:nvPicPr>
            <p:cNvPr id="308" name="CloudIcons_5x5_RGB-01-08.png" descr="CloudIcons_5x5_RGB-01-08.png">
              <a:extLst>
                <a:ext uri="{FF2B5EF4-FFF2-40B4-BE49-F238E27FC236}">
                  <a16:creationId xmlns:a16="http://schemas.microsoft.com/office/drawing/2014/main" id="{F571877C-071A-6849-99B1-F3E1638FA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552560" y="4591292"/>
              <a:ext cx="360000" cy="3590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343FDC-4488-834E-AB7A-05E79C6CBE5E}"/>
              </a:ext>
            </a:extLst>
          </p:cNvPr>
          <p:cNvGrpSpPr/>
          <p:nvPr/>
        </p:nvGrpSpPr>
        <p:grpSpPr>
          <a:xfrm>
            <a:off x="589730" y="4637581"/>
            <a:ext cx="1277667" cy="446284"/>
            <a:chOff x="12934591" y="6178137"/>
            <a:chExt cx="1278000" cy="446400"/>
          </a:xfrm>
        </p:grpSpPr>
        <p:sp>
          <p:nvSpPr>
            <p:cNvPr id="298" name="Rounded Rectangle 297">
              <a:extLst>
                <a:ext uri="{FF2B5EF4-FFF2-40B4-BE49-F238E27FC236}">
                  <a16:creationId xmlns:a16="http://schemas.microsoft.com/office/drawing/2014/main" id="{C85A05E6-708A-6941-8161-AF9B56431F77}"/>
                </a:ext>
              </a:extLst>
            </p:cNvPr>
            <p:cNvSpPr>
              <a:spLocks/>
            </p:cNvSpPr>
            <p:nvPr/>
          </p:nvSpPr>
          <p:spPr>
            <a:xfrm>
              <a:off x="12934591" y="6178137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GOVERNMENT</a:t>
              </a:r>
            </a:p>
          </p:txBody>
        </p:sp>
        <p:pic>
          <p:nvPicPr>
            <p:cNvPr id="328" name="CloudIcons_5x5_RGB-01-17.png" descr="CloudIcons_5x5_RGB-01-17.png">
              <a:extLst>
                <a:ext uri="{FF2B5EF4-FFF2-40B4-BE49-F238E27FC236}">
                  <a16:creationId xmlns:a16="http://schemas.microsoft.com/office/drawing/2014/main" id="{CE2D337A-4A00-F549-BAF8-6BB5207F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966129" y="6221337"/>
              <a:ext cx="360000" cy="360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29396EF-CA4D-444E-9D9A-5D6BC9CA9877}"/>
              </a:ext>
            </a:extLst>
          </p:cNvPr>
          <p:cNvGrpSpPr/>
          <p:nvPr/>
        </p:nvGrpSpPr>
        <p:grpSpPr>
          <a:xfrm>
            <a:off x="589730" y="5197635"/>
            <a:ext cx="1277667" cy="446284"/>
            <a:chOff x="12934591" y="6751014"/>
            <a:chExt cx="1278000" cy="446400"/>
          </a:xfrm>
        </p:grpSpPr>
        <p:sp>
          <p:nvSpPr>
            <p:cNvPr id="334" name="Rounded Rectangle 333">
              <a:extLst>
                <a:ext uri="{FF2B5EF4-FFF2-40B4-BE49-F238E27FC236}">
                  <a16:creationId xmlns:a16="http://schemas.microsoft.com/office/drawing/2014/main" id="{D76C908C-2CD8-5748-BCD5-55A561187852}"/>
                </a:ext>
              </a:extLst>
            </p:cNvPr>
            <p:cNvSpPr>
              <a:spLocks/>
            </p:cNvSpPr>
            <p:nvPr/>
          </p:nvSpPr>
          <p:spPr>
            <a:xfrm>
              <a:off x="12934591" y="6751014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MEDIA</a:t>
              </a:r>
            </a:p>
          </p:txBody>
        </p:sp>
        <p:pic>
          <p:nvPicPr>
            <p:cNvPr id="330" name="CloudIcons_5x5_RGB-01-19.png" descr="CloudIcons_5x5_RGB-01-19.png">
              <a:extLst>
                <a:ext uri="{FF2B5EF4-FFF2-40B4-BE49-F238E27FC236}">
                  <a16:creationId xmlns:a16="http://schemas.microsoft.com/office/drawing/2014/main" id="{FDD97569-7065-1541-9B3C-F34CB686D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2966129" y="6794214"/>
              <a:ext cx="360000" cy="360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97336D-0EA4-4646-8548-A5344A8E2FBA}"/>
              </a:ext>
            </a:extLst>
          </p:cNvPr>
          <p:cNvGrpSpPr/>
          <p:nvPr/>
        </p:nvGrpSpPr>
        <p:grpSpPr>
          <a:xfrm>
            <a:off x="1992847" y="4089222"/>
            <a:ext cx="1277667" cy="446284"/>
            <a:chOff x="12934591" y="7356900"/>
            <a:chExt cx="1278000" cy="446400"/>
          </a:xfrm>
        </p:grpSpPr>
        <p:sp>
          <p:nvSpPr>
            <p:cNvPr id="335" name="Rounded Rectangle 334">
              <a:extLst>
                <a:ext uri="{FF2B5EF4-FFF2-40B4-BE49-F238E27FC236}">
                  <a16:creationId xmlns:a16="http://schemas.microsoft.com/office/drawing/2014/main" id="{418F426F-5617-284B-8223-BDA0428F7786}"/>
                </a:ext>
              </a:extLst>
            </p:cNvPr>
            <p:cNvSpPr>
              <a:spLocks/>
            </p:cNvSpPr>
            <p:nvPr/>
          </p:nvSpPr>
          <p:spPr>
            <a:xfrm>
              <a:off x="12934591" y="7356900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CONSUMER GOODS</a:t>
              </a:r>
            </a:p>
          </p:txBody>
        </p:sp>
        <p:pic>
          <p:nvPicPr>
            <p:cNvPr id="325" name="CloudIcons_5x5_RGB-01-14.png" descr="CloudIcons_5x5_RGB-01-14.png">
              <a:extLst>
                <a:ext uri="{FF2B5EF4-FFF2-40B4-BE49-F238E27FC236}">
                  <a16:creationId xmlns:a16="http://schemas.microsoft.com/office/drawing/2014/main" id="{AEDE9D9E-E980-F542-97A3-1655CF75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2966129" y="7400553"/>
              <a:ext cx="360000" cy="3590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2808926-6520-F04C-AB98-D050A2C0629F}"/>
              </a:ext>
            </a:extLst>
          </p:cNvPr>
          <p:cNvGrpSpPr/>
          <p:nvPr/>
        </p:nvGrpSpPr>
        <p:grpSpPr>
          <a:xfrm>
            <a:off x="1992847" y="4643429"/>
            <a:ext cx="1277667" cy="446284"/>
            <a:chOff x="12934591" y="7918802"/>
            <a:chExt cx="1278000" cy="446400"/>
          </a:xfrm>
        </p:grpSpPr>
        <p:sp>
          <p:nvSpPr>
            <p:cNvPr id="336" name="Rounded Rectangle 335">
              <a:extLst>
                <a:ext uri="{FF2B5EF4-FFF2-40B4-BE49-F238E27FC236}">
                  <a16:creationId xmlns:a16="http://schemas.microsoft.com/office/drawing/2014/main" id="{A86B312C-FF13-C649-BA27-BF727EC6E7EA}"/>
                </a:ext>
              </a:extLst>
            </p:cNvPr>
            <p:cNvSpPr>
              <a:spLocks/>
            </p:cNvSpPr>
            <p:nvPr/>
          </p:nvSpPr>
          <p:spPr>
            <a:xfrm>
              <a:off x="12934591" y="7918802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6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TRANSPORTATION &amp; HOSPITALITY</a:t>
              </a:r>
            </a:p>
          </p:txBody>
        </p:sp>
        <p:pic>
          <p:nvPicPr>
            <p:cNvPr id="329" name="CloudIcons_5x5_RGB-01-18.png" descr="CloudIcons_5x5_RGB-01-18.png">
              <a:extLst>
                <a:ext uri="{FF2B5EF4-FFF2-40B4-BE49-F238E27FC236}">
                  <a16:creationId xmlns:a16="http://schemas.microsoft.com/office/drawing/2014/main" id="{7B70FF00-FCBA-2D46-80A6-BAAEDC61B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2966129" y="7962002"/>
              <a:ext cx="360000" cy="360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83C8454-1C20-5143-A7C2-1E7C04F7F008}"/>
              </a:ext>
            </a:extLst>
          </p:cNvPr>
          <p:cNvGrpSpPr/>
          <p:nvPr/>
        </p:nvGrpSpPr>
        <p:grpSpPr>
          <a:xfrm>
            <a:off x="1992847" y="5197635"/>
            <a:ext cx="1277667" cy="446284"/>
            <a:chOff x="12934591" y="8535746"/>
            <a:chExt cx="1278000" cy="446400"/>
          </a:xfrm>
        </p:grpSpPr>
        <p:sp>
          <p:nvSpPr>
            <p:cNvPr id="337" name="Rounded Rectangle 336">
              <a:extLst>
                <a:ext uri="{FF2B5EF4-FFF2-40B4-BE49-F238E27FC236}">
                  <a16:creationId xmlns:a16="http://schemas.microsoft.com/office/drawing/2014/main" id="{2A28FB74-5C46-A447-ABC6-0D3CC7CA3925}"/>
                </a:ext>
              </a:extLst>
            </p:cNvPr>
            <p:cNvSpPr>
              <a:spLocks/>
            </p:cNvSpPr>
            <p:nvPr/>
          </p:nvSpPr>
          <p:spPr>
            <a:xfrm>
              <a:off x="12934591" y="8535746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FINANCIAL SERVICE</a:t>
              </a:r>
            </a:p>
          </p:txBody>
        </p:sp>
        <p:pic>
          <p:nvPicPr>
            <p:cNvPr id="322" name="CloudIcons_5x5_RGB-01-01.png" descr="CloudIcons_5x5_RGB-01-01.png">
              <a:extLst>
                <a:ext uri="{FF2B5EF4-FFF2-40B4-BE49-F238E27FC236}">
                  <a16:creationId xmlns:a16="http://schemas.microsoft.com/office/drawing/2014/main" id="{61CCD13D-4F9B-A74A-8E94-4D2A3C712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2966129" y="8578946"/>
              <a:ext cx="360000" cy="360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32FEEC-F426-2A43-856E-9C474FA79F4C}"/>
              </a:ext>
            </a:extLst>
          </p:cNvPr>
          <p:cNvGrpSpPr/>
          <p:nvPr/>
        </p:nvGrpSpPr>
        <p:grpSpPr>
          <a:xfrm>
            <a:off x="3395965" y="4084689"/>
            <a:ext cx="1277667" cy="446284"/>
            <a:chOff x="12934591" y="9108624"/>
            <a:chExt cx="1278000" cy="446400"/>
          </a:xfrm>
        </p:grpSpPr>
        <p:sp>
          <p:nvSpPr>
            <p:cNvPr id="338" name="Rounded Rectangle 337">
              <a:extLst>
                <a:ext uri="{FF2B5EF4-FFF2-40B4-BE49-F238E27FC236}">
                  <a16:creationId xmlns:a16="http://schemas.microsoft.com/office/drawing/2014/main" id="{E551F241-E1DD-1F4A-898E-08A26BAB770E}"/>
                </a:ext>
              </a:extLst>
            </p:cNvPr>
            <p:cNvSpPr>
              <a:spLocks/>
            </p:cNvSpPr>
            <p:nvPr/>
          </p:nvSpPr>
          <p:spPr>
            <a:xfrm>
              <a:off x="12934591" y="9108624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AUTOMOTIVE</a:t>
              </a:r>
            </a:p>
          </p:txBody>
        </p:sp>
        <p:pic>
          <p:nvPicPr>
            <p:cNvPr id="323" name="CloudIcons_5x5_RGB-01-12.png" descr="CloudIcons_5x5_RGB-01-12.png">
              <a:extLst>
                <a:ext uri="{FF2B5EF4-FFF2-40B4-BE49-F238E27FC236}">
                  <a16:creationId xmlns:a16="http://schemas.microsoft.com/office/drawing/2014/main" id="{5C65EAED-4FC9-5C4A-AEAE-685B42B9A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984129" y="9170233"/>
              <a:ext cx="324000" cy="32318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19984E-AC68-8340-B0ED-5D206E577F5B}"/>
              </a:ext>
            </a:extLst>
          </p:cNvPr>
          <p:cNvGrpSpPr/>
          <p:nvPr/>
        </p:nvGrpSpPr>
        <p:grpSpPr>
          <a:xfrm>
            <a:off x="3395965" y="4641162"/>
            <a:ext cx="1277667" cy="446284"/>
            <a:chOff x="12934591" y="9692518"/>
            <a:chExt cx="1278000" cy="446400"/>
          </a:xfrm>
        </p:grpSpPr>
        <p:sp>
          <p:nvSpPr>
            <p:cNvPr id="339" name="Rounded Rectangle 338">
              <a:extLst>
                <a:ext uri="{FF2B5EF4-FFF2-40B4-BE49-F238E27FC236}">
                  <a16:creationId xmlns:a16="http://schemas.microsoft.com/office/drawing/2014/main" id="{1909DB00-48EE-3344-B153-C77C35C164B6}"/>
                </a:ext>
              </a:extLst>
            </p:cNvPr>
            <p:cNvSpPr>
              <a:spLocks/>
            </p:cNvSpPr>
            <p:nvPr/>
          </p:nvSpPr>
          <p:spPr>
            <a:xfrm>
              <a:off x="12934591" y="9692518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7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COMMUNICATION</a:t>
              </a:r>
            </a:p>
          </p:txBody>
        </p:sp>
        <p:pic>
          <p:nvPicPr>
            <p:cNvPr id="324" name="CloudIcons_5x5_RGB-01-13.png" descr="CloudIcons_5x5_RGB-01-13.png">
              <a:extLst>
                <a:ext uri="{FF2B5EF4-FFF2-40B4-BE49-F238E27FC236}">
                  <a16:creationId xmlns:a16="http://schemas.microsoft.com/office/drawing/2014/main" id="{B0C05ABA-F5F1-8844-96F2-C30329AB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2966129" y="9754126"/>
              <a:ext cx="324000" cy="32318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43DC715-F898-CC4B-9C16-26B4AB2D424D}"/>
              </a:ext>
            </a:extLst>
          </p:cNvPr>
          <p:cNvGrpSpPr/>
          <p:nvPr/>
        </p:nvGrpSpPr>
        <p:grpSpPr>
          <a:xfrm>
            <a:off x="4799083" y="4637219"/>
            <a:ext cx="1277667" cy="446284"/>
            <a:chOff x="12934591" y="11433183"/>
            <a:chExt cx="1278000" cy="446400"/>
          </a:xfrm>
        </p:grpSpPr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21E41C80-EEFC-C74A-BC26-5BD61BC77A5D}"/>
                </a:ext>
              </a:extLst>
            </p:cNvPr>
            <p:cNvSpPr>
              <a:spLocks/>
            </p:cNvSpPr>
            <p:nvPr/>
          </p:nvSpPr>
          <p:spPr>
            <a:xfrm>
              <a:off x="12934591" y="11433183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HEALTH CLOUD</a:t>
              </a:r>
            </a:p>
          </p:txBody>
        </p:sp>
        <p:pic>
          <p:nvPicPr>
            <p:cNvPr id="326" name="CloudIcons_5x5_RGB-01-15.png" descr="CloudIcons_5x5_RGB-01-15.png">
              <a:extLst>
                <a:ext uri="{FF2B5EF4-FFF2-40B4-BE49-F238E27FC236}">
                  <a16:creationId xmlns:a16="http://schemas.microsoft.com/office/drawing/2014/main" id="{9BBF6A5F-09BC-2E4A-AEE6-3DA8C1ECF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966129" y="11476837"/>
              <a:ext cx="360000" cy="35909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87DB84-F3D4-7744-B2C2-1E4C6C4A55E6}"/>
              </a:ext>
            </a:extLst>
          </p:cNvPr>
          <p:cNvGrpSpPr/>
          <p:nvPr/>
        </p:nvGrpSpPr>
        <p:grpSpPr>
          <a:xfrm>
            <a:off x="4799083" y="4076802"/>
            <a:ext cx="1277667" cy="446284"/>
            <a:chOff x="12934591" y="10882339"/>
            <a:chExt cx="1278000" cy="446400"/>
          </a:xfrm>
        </p:grpSpPr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DC4FD26D-3B3F-DA41-8588-9858616E2E2E}"/>
                </a:ext>
              </a:extLst>
            </p:cNvPr>
            <p:cNvSpPr>
              <a:spLocks/>
            </p:cNvSpPr>
            <p:nvPr/>
          </p:nvSpPr>
          <p:spPr>
            <a:xfrm>
              <a:off x="12934591" y="10882339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9589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7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MANUFACTURING</a:t>
              </a:r>
            </a:p>
          </p:txBody>
        </p:sp>
        <p:pic>
          <p:nvPicPr>
            <p:cNvPr id="327" name="CloudIcons_5x5_RGB-01-16.png" descr="CloudIcons_5x5_RGB-01-16.png">
              <a:extLst>
                <a:ext uri="{FF2B5EF4-FFF2-40B4-BE49-F238E27FC236}">
                  <a16:creationId xmlns:a16="http://schemas.microsoft.com/office/drawing/2014/main" id="{E5F92E93-81A2-8443-9E59-E861F6720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2984129" y="10961902"/>
              <a:ext cx="288000" cy="28727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B369770-EE0B-0448-8086-56CDFCA85FE1}"/>
              </a:ext>
            </a:extLst>
          </p:cNvPr>
          <p:cNvGrpSpPr/>
          <p:nvPr/>
        </p:nvGrpSpPr>
        <p:grpSpPr>
          <a:xfrm>
            <a:off x="3395965" y="5197635"/>
            <a:ext cx="1277667" cy="446284"/>
            <a:chOff x="12934591" y="10265395"/>
            <a:chExt cx="1278000" cy="446400"/>
          </a:xfrm>
        </p:grpSpPr>
        <p:sp>
          <p:nvSpPr>
            <p:cNvPr id="340" name="Rounded Rectangle 339">
              <a:extLst>
                <a:ext uri="{FF2B5EF4-FFF2-40B4-BE49-F238E27FC236}">
                  <a16:creationId xmlns:a16="http://schemas.microsoft.com/office/drawing/2014/main" id="{0525F57B-1276-654D-B4B9-86A2A33A1430}"/>
                </a:ext>
              </a:extLst>
            </p:cNvPr>
            <p:cNvSpPr>
              <a:spLocks/>
            </p:cNvSpPr>
            <p:nvPr/>
          </p:nvSpPr>
          <p:spPr>
            <a:xfrm>
              <a:off x="12934591" y="10265395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RETAIL</a:t>
              </a:r>
            </a:p>
          </p:txBody>
        </p:sp>
        <p:pic>
          <p:nvPicPr>
            <p:cNvPr id="331" name="CloudIcons_5x5_RGB-01-20.png" descr="CloudIcons_5x5_RGB-01-20.png">
              <a:extLst>
                <a:ext uri="{FF2B5EF4-FFF2-40B4-BE49-F238E27FC236}">
                  <a16:creationId xmlns:a16="http://schemas.microsoft.com/office/drawing/2014/main" id="{C5993801-B342-8947-8BF7-DC7B78A7D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2966129" y="10308595"/>
              <a:ext cx="360000" cy="360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0693D27-5430-074F-80D1-05D4969F01C5}"/>
              </a:ext>
            </a:extLst>
          </p:cNvPr>
          <p:cNvGrpSpPr/>
          <p:nvPr/>
        </p:nvGrpSpPr>
        <p:grpSpPr>
          <a:xfrm>
            <a:off x="4799083" y="5197635"/>
            <a:ext cx="1277667" cy="446284"/>
            <a:chOff x="12934591" y="12050127"/>
            <a:chExt cx="1278000" cy="446400"/>
          </a:xfrm>
        </p:grpSpPr>
        <p:sp>
          <p:nvSpPr>
            <p:cNvPr id="343" name="Rounded Rectangle 342">
              <a:extLst>
                <a:ext uri="{FF2B5EF4-FFF2-40B4-BE49-F238E27FC236}">
                  <a16:creationId xmlns:a16="http://schemas.microsoft.com/office/drawing/2014/main" id="{816E9B93-64CA-FF47-8FDF-F2F3A98E095E}"/>
                </a:ext>
              </a:extLst>
            </p:cNvPr>
            <p:cNvSpPr>
              <a:spLocks/>
            </p:cNvSpPr>
            <p:nvPr/>
          </p:nvSpPr>
          <p:spPr>
            <a:xfrm>
              <a:off x="12934591" y="12050127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95897" tIns="0" rIns="71981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PHILANTHROPY</a:t>
              </a:r>
            </a:p>
          </p:txBody>
        </p:sp>
        <p:pic>
          <p:nvPicPr>
            <p:cNvPr id="333" name="CloudIcons_5x5_RGB-01-15.png">
              <a:extLst>
                <a:ext uri="{FF2B5EF4-FFF2-40B4-BE49-F238E27FC236}">
                  <a16:creationId xmlns:a16="http://schemas.microsoft.com/office/drawing/2014/main" id="{1A1BBCA3-8B61-7448-9F9C-0B0854870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2974468" y="12101666"/>
              <a:ext cx="343323" cy="34332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C05CB2-C06E-DD40-ADEE-E328A3775147}"/>
              </a:ext>
            </a:extLst>
          </p:cNvPr>
          <p:cNvGrpSpPr/>
          <p:nvPr/>
        </p:nvGrpSpPr>
        <p:grpSpPr>
          <a:xfrm>
            <a:off x="10385128" y="2431707"/>
            <a:ext cx="1277667" cy="446284"/>
            <a:chOff x="10386246" y="2431447"/>
            <a:chExt cx="1278000" cy="446400"/>
          </a:xfrm>
        </p:grpSpPr>
        <p:sp>
          <p:nvSpPr>
            <p:cNvPr id="346" name="Rounded Rectangle 345">
              <a:extLst>
                <a:ext uri="{FF2B5EF4-FFF2-40B4-BE49-F238E27FC236}">
                  <a16:creationId xmlns:a16="http://schemas.microsoft.com/office/drawing/2014/main" id="{0C7F1000-45F1-6A48-B3B7-36671D399898}"/>
                </a:ext>
              </a:extLst>
            </p:cNvPr>
            <p:cNvSpPr>
              <a:spLocks/>
            </p:cNvSpPr>
            <p:nvPr/>
          </p:nvSpPr>
          <p:spPr>
            <a:xfrm>
              <a:off x="10386246" y="2431447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245FA4"/>
            </a:solidFill>
            <a:ln w="12700">
              <a:solidFill>
                <a:srgbClr val="032E62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APP</a:t>
              </a:r>
            </a:p>
          </p:txBody>
        </p:sp>
        <p:pic>
          <p:nvPicPr>
            <p:cNvPr id="348" name="AppExchange-Icon.png" descr="AppExchange-Icon.png">
              <a:extLst>
                <a:ext uri="{FF2B5EF4-FFF2-40B4-BE49-F238E27FC236}">
                  <a16:creationId xmlns:a16="http://schemas.microsoft.com/office/drawing/2014/main" id="{8477305A-C4A0-DA48-B98D-126687550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454359" y="2498912"/>
              <a:ext cx="311471" cy="311470"/>
            </a:xfrm>
            <a:prstGeom prst="rect">
              <a:avLst/>
            </a:prstGeom>
            <a:ln w="25400">
              <a:miter lim="400000"/>
            </a:ln>
          </p:spPr>
        </p:pic>
      </p:grpSp>
      <p:sp>
        <p:nvSpPr>
          <p:cNvPr id="352" name="Industries">
            <a:extLst>
              <a:ext uri="{FF2B5EF4-FFF2-40B4-BE49-F238E27FC236}">
                <a16:creationId xmlns:a16="http://schemas.microsoft.com/office/drawing/2014/main" id="{EBB1653E-47D4-7349-8C1F-20D23CB4C077}"/>
              </a:ext>
            </a:extLst>
          </p:cNvPr>
          <p:cNvSpPr/>
          <p:nvPr/>
        </p:nvSpPr>
        <p:spPr>
          <a:xfrm>
            <a:off x="532057" y="3637834"/>
            <a:ext cx="849522" cy="2413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691" tIns="35691" rIns="35691" bIns="35691" anchor="ctr">
            <a:spAutoFit/>
          </a:bodyPr>
          <a:lstStyle>
            <a:lvl1pPr algn="ctr" defTabSz="1828800">
              <a:spcBef>
                <a:spcPts val="6000"/>
              </a:spcBef>
              <a:buSzTx/>
              <a:buNone/>
              <a:defRPr sz="2000" spc="0" baseline="0">
                <a:solidFill>
                  <a:srgbClr val="003663"/>
                </a:solidFill>
              </a:defRPr>
            </a:lvl1pPr>
          </a:lstStyle>
          <a:p>
            <a:pPr algn="l"/>
            <a:r>
              <a:rPr lang="en-GB" sz="1100" dirty="0">
                <a:solidFill>
                  <a:srgbClr val="8D837B"/>
                </a:solidFill>
                <a:latin typeface="Salesforce Sans Light" panose="020B0305020202020203" pitchFamily="34" charset="77"/>
              </a:rPr>
              <a:t>Industries</a:t>
            </a:r>
            <a:endParaRPr sz="1100" dirty="0">
              <a:solidFill>
                <a:srgbClr val="8D837B"/>
              </a:solidFill>
              <a:latin typeface="Salesforce Sans Light" panose="020B0305020202020203" pitchFamily="34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9C0B41-1CEA-F546-9E98-7FBFFB7FDB04}"/>
              </a:ext>
            </a:extLst>
          </p:cNvPr>
          <p:cNvGrpSpPr/>
          <p:nvPr/>
        </p:nvGrpSpPr>
        <p:grpSpPr>
          <a:xfrm>
            <a:off x="10379552" y="2980040"/>
            <a:ext cx="1277667" cy="446284"/>
            <a:chOff x="10380668" y="2979923"/>
            <a:chExt cx="1278000" cy="446400"/>
          </a:xfrm>
        </p:grpSpPr>
        <p:sp>
          <p:nvSpPr>
            <p:cNvPr id="274" name="Rounded Rectangle 273">
              <a:extLst>
                <a:ext uri="{FF2B5EF4-FFF2-40B4-BE49-F238E27FC236}">
                  <a16:creationId xmlns:a16="http://schemas.microsoft.com/office/drawing/2014/main" id="{37FD0A91-AF4E-904A-962E-2D62C06E3BA3}"/>
                </a:ext>
              </a:extLst>
            </p:cNvPr>
            <p:cNvSpPr>
              <a:spLocks/>
            </p:cNvSpPr>
            <p:nvPr/>
          </p:nvSpPr>
          <p:spPr>
            <a:xfrm>
              <a:off x="10380668" y="2979923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rgbClr val="255FA4"/>
            </a:solidFill>
            <a:ln w="12700">
              <a:solidFill>
                <a:srgbClr val="073266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EINSTEIN</a:t>
              </a:r>
            </a:p>
          </p:txBody>
        </p:sp>
        <p:pic>
          <p:nvPicPr>
            <p:cNvPr id="353" name="Picture 51" descr="Picture 51">
              <a:extLst>
                <a:ext uri="{FF2B5EF4-FFF2-40B4-BE49-F238E27FC236}">
                  <a16:creationId xmlns:a16="http://schemas.microsoft.com/office/drawing/2014/main" id="{99693DAD-1A6F-2143-9E46-264E6508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453584" y="3046523"/>
              <a:ext cx="313021" cy="313200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BFC4883-C650-4F4D-B606-5D57B65264A8}"/>
              </a:ext>
            </a:extLst>
          </p:cNvPr>
          <p:cNvCxnSpPr>
            <a:cxnSpLocks/>
          </p:cNvCxnSpPr>
          <p:nvPr/>
        </p:nvCxnSpPr>
        <p:spPr>
          <a:xfrm>
            <a:off x="1281544" y="3766319"/>
            <a:ext cx="4786753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829B4AE3-2DE4-7741-8131-7ADD3C0EA80B}"/>
              </a:ext>
            </a:extLst>
          </p:cNvPr>
          <p:cNvSpPr>
            <a:spLocks/>
          </p:cNvSpPr>
          <p:nvPr/>
        </p:nvSpPr>
        <p:spPr>
          <a:xfrm>
            <a:off x="3385398" y="2979275"/>
            <a:ext cx="1277667" cy="446284"/>
          </a:xfrm>
          <a:prstGeom prst="roundRect">
            <a:avLst>
              <a:gd name="adj" fmla="val 8289"/>
            </a:avLst>
          </a:prstGeom>
          <a:solidFill>
            <a:srgbClr val="FAAB69"/>
          </a:solidFill>
          <a:ln w="12700">
            <a:solidFill>
              <a:srgbClr val="CC621A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DATORAMA</a:t>
            </a:r>
          </a:p>
        </p:txBody>
      </p:sp>
    </p:spTree>
    <p:extLst>
      <p:ext uri="{BB962C8B-B14F-4D97-AF65-F5344CB8AC3E}">
        <p14:creationId xmlns:p14="http://schemas.microsoft.com/office/powerpoint/2010/main" val="7771659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D8B7-C320-F342-B044-ABB4B586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1" y="71851"/>
            <a:ext cx="11043075" cy="989861"/>
          </a:xfrm>
        </p:spPr>
        <p:txBody>
          <a:bodyPr/>
          <a:lstStyle/>
          <a:p>
            <a:r>
              <a:rPr lang="en-US" sz="2499" dirty="0"/>
              <a:t>Salesforce Platform Cards/Icons </a:t>
            </a:r>
          </a:p>
        </p:txBody>
      </p:sp>
      <p:sp>
        <p:nvSpPr>
          <p:cNvPr id="197" name="Text Placeholder 10">
            <a:extLst>
              <a:ext uri="{FF2B5EF4-FFF2-40B4-BE49-F238E27FC236}">
                <a16:creationId xmlns:a16="http://schemas.microsoft.com/office/drawing/2014/main" id="{7A2C51AF-BADE-AE43-8293-A425E5F39D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943" y="1469275"/>
            <a:ext cx="11043264" cy="16923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Salesforce Sans Light" panose="020B0305020202020203" pitchFamily="34" charset="77"/>
              </a:rPr>
              <a:t>Medium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2FE45CA-9EB6-A740-BB8F-A22E82F2F73F}"/>
              </a:ext>
            </a:extLst>
          </p:cNvPr>
          <p:cNvCxnSpPr>
            <a:cxnSpLocks/>
          </p:cNvCxnSpPr>
          <p:nvPr/>
        </p:nvCxnSpPr>
        <p:spPr>
          <a:xfrm>
            <a:off x="1182782" y="1562954"/>
            <a:ext cx="10437281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17363BD-6251-5648-A6EB-B4D54906398A}"/>
              </a:ext>
            </a:extLst>
          </p:cNvPr>
          <p:cNvGrpSpPr/>
          <p:nvPr/>
        </p:nvGrpSpPr>
        <p:grpSpPr>
          <a:xfrm>
            <a:off x="573234" y="1882364"/>
            <a:ext cx="1259672" cy="339235"/>
            <a:chOff x="571796" y="2021660"/>
            <a:chExt cx="1260000" cy="339323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12A6373A-201A-7F42-B399-08DAD0985CE3}"/>
                </a:ext>
              </a:extLst>
            </p:cNvPr>
            <p:cNvSpPr/>
            <p:nvPr/>
          </p:nvSpPr>
          <p:spPr>
            <a:xfrm>
              <a:off x="571796" y="2021660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05B8AD"/>
            </a:solidFill>
            <a:ln w="12700">
              <a:solidFill>
                <a:srgbClr val="038A8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Sales</a:t>
              </a:r>
            </a:p>
          </p:txBody>
        </p:sp>
        <p:pic>
          <p:nvPicPr>
            <p:cNvPr id="189" name="CloudIcons_5x5_RGB-01-03.png" descr="CloudIcons_5x5_RGB-01-03.png">
              <a:extLst>
                <a:ext uri="{FF2B5EF4-FFF2-40B4-BE49-F238E27FC236}">
                  <a16:creationId xmlns:a16="http://schemas.microsoft.com/office/drawing/2014/main" id="{67A8ACF0-E7DF-974D-A0C2-3F612C7A5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26" y="2051033"/>
              <a:ext cx="281285" cy="280576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579CD-BAED-C146-BC3D-156A6E5026BF}"/>
              </a:ext>
            </a:extLst>
          </p:cNvPr>
          <p:cNvGrpSpPr/>
          <p:nvPr/>
        </p:nvGrpSpPr>
        <p:grpSpPr>
          <a:xfrm>
            <a:off x="1977067" y="1882364"/>
            <a:ext cx="1259672" cy="339235"/>
            <a:chOff x="1975995" y="2021660"/>
            <a:chExt cx="1260000" cy="339323"/>
          </a:xfrm>
        </p:grpSpPr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B40B3602-BE22-D340-9485-6819738EFCFA}"/>
                </a:ext>
              </a:extLst>
            </p:cNvPr>
            <p:cNvSpPr/>
            <p:nvPr/>
          </p:nvSpPr>
          <p:spPr>
            <a:xfrm>
              <a:off x="1975995" y="2021660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D36FA1"/>
            </a:solidFill>
            <a:ln w="12700">
              <a:solidFill>
                <a:srgbClr val="802226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Service</a:t>
              </a:r>
            </a:p>
          </p:txBody>
        </p:sp>
        <p:pic>
          <p:nvPicPr>
            <p:cNvPr id="242" name="CloudIcons_5x5_RGB-01-05.png" descr="CloudIcons_5x5_RGB-01-05.png">
              <a:extLst>
                <a:ext uri="{FF2B5EF4-FFF2-40B4-BE49-F238E27FC236}">
                  <a16:creationId xmlns:a16="http://schemas.microsoft.com/office/drawing/2014/main" id="{F579D8EC-52CA-A047-AB57-3B9C4788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4940" y="2050496"/>
              <a:ext cx="288728" cy="288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11EC23-2BB2-4041-8358-299BCE54722D}"/>
              </a:ext>
            </a:extLst>
          </p:cNvPr>
          <p:cNvGrpSpPr/>
          <p:nvPr/>
        </p:nvGrpSpPr>
        <p:grpSpPr>
          <a:xfrm>
            <a:off x="3380901" y="1882364"/>
            <a:ext cx="1259672" cy="339235"/>
            <a:chOff x="3380194" y="2021660"/>
            <a:chExt cx="1260000" cy="339323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0370EDB1-7E54-1D40-93EF-872153B509B4}"/>
                </a:ext>
              </a:extLst>
            </p:cNvPr>
            <p:cNvSpPr/>
            <p:nvPr/>
          </p:nvSpPr>
          <p:spPr>
            <a:xfrm>
              <a:off x="3380194" y="2021660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FAAB69"/>
            </a:solidFill>
            <a:ln w="12700">
              <a:solidFill>
                <a:srgbClr val="CC621A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Marketing</a:t>
              </a:r>
            </a:p>
          </p:txBody>
        </p:sp>
        <p:pic>
          <p:nvPicPr>
            <p:cNvPr id="270" name="CloudIcons_5x5_RGB-01-07.png" descr="CloudIcons_5x5_RGB-01-07.png">
              <a:extLst>
                <a:ext uri="{FF2B5EF4-FFF2-40B4-BE49-F238E27FC236}">
                  <a16:creationId xmlns:a16="http://schemas.microsoft.com/office/drawing/2014/main" id="{24BAA7AC-B0B6-7A45-A2FA-A48D45AC7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225" y="2042276"/>
              <a:ext cx="311576" cy="31079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0AC4AB-CF7D-3E47-A8A6-1CD09669327D}"/>
              </a:ext>
            </a:extLst>
          </p:cNvPr>
          <p:cNvGrpSpPr/>
          <p:nvPr/>
        </p:nvGrpSpPr>
        <p:grpSpPr>
          <a:xfrm>
            <a:off x="4784734" y="1882365"/>
            <a:ext cx="1259672" cy="339235"/>
            <a:chOff x="4784393" y="2021661"/>
            <a:chExt cx="1260000" cy="339323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8D53810D-B76F-034B-9605-0E556600FF72}"/>
                </a:ext>
              </a:extLst>
            </p:cNvPr>
            <p:cNvSpPr/>
            <p:nvPr/>
          </p:nvSpPr>
          <p:spPr>
            <a:xfrm>
              <a:off x="4784393" y="2021661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6C9562"/>
            </a:solidFill>
            <a:ln w="12700">
              <a:solidFill>
                <a:srgbClr val="43653A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Commerce</a:t>
              </a:r>
            </a:p>
          </p:txBody>
        </p:sp>
        <p:pic>
          <p:nvPicPr>
            <p:cNvPr id="249" name="CloudIcons_5x5_RGB-01-09.png" descr="CloudIcons_5x5_RGB-01-09.png">
              <a:extLst>
                <a:ext uri="{FF2B5EF4-FFF2-40B4-BE49-F238E27FC236}">
                  <a16:creationId xmlns:a16="http://schemas.microsoft.com/office/drawing/2014/main" id="{191B90CE-D573-FF4A-A608-B098AE68D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6500" y="2045927"/>
              <a:ext cx="297891" cy="29714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77DAB5-857A-EA41-80AE-70921CFBBBAB}"/>
              </a:ext>
            </a:extLst>
          </p:cNvPr>
          <p:cNvGrpSpPr/>
          <p:nvPr/>
        </p:nvGrpSpPr>
        <p:grpSpPr>
          <a:xfrm>
            <a:off x="6188567" y="1882364"/>
            <a:ext cx="1259672" cy="339235"/>
            <a:chOff x="6188592" y="2021660"/>
            <a:chExt cx="1260000" cy="339323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DB76D39F-D845-EC46-8A71-824BBD328DE1}"/>
                </a:ext>
              </a:extLst>
            </p:cNvPr>
            <p:cNvSpPr/>
            <p:nvPr/>
          </p:nvSpPr>
          <p:spPr>
            <a:xfrm>
              <a:off x="6188592" y="2021660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FBD277"/>
            </a:solidFill>
            <a:ln w="12700">
              <a:solidFill>
                <a:srgbClr val="CB9536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Community</a:t>
              </a:r>
            </a:p>
          </p:txBody>
        </p:sp>
        <p:pic>
          <p:nvPicPr>
            <p:cNvPr id="253" name="CloudIcons_5x5_RGB-01-10.png" descr="CloudIcons_5x5_RGB-01-10.png">
              <a:extLst>
                <a:ext uri="{FF2B5EF4-FFF2-40B4-BE49-F238E27FC236}">
                  <a16:creationId xmlns:a16="http://schemas.microsoft.com/office/drawing/2014/main" id="{1EF3534B-25CA-A441-B06E-86FCEF10A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7925" y="2049488"/>
              <a:ext cx="284382" cy="283666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6B8FDB-1DCA-754F-B5A3-D4138BE0DABF}"/>
              </a:ext>
            </a:extLst>
          </p:cNvPr>
          <p:cNvGrpSpPr/>
          <p:nvPr/>
        </p:nvGrpSpPr>
        <p:grpSpPr>
          <a:xfrm>
            <a:off x="7592401" y="1882364"/>
            <a:ext cx="1259672" cy="339235"/>
            <a:chOff x="7592791" y="2021660"/>
            <a:chExt cx="1260000" cy="339323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4CD351AF-6789-C248-8213-1698C5C07EB1}"/>
                </a:ext>
              </a:extLst>
            </p:cNvPr>
            <p:cNvSpPr/>
            <p:nvPr/>
          </p:nvSpPr>
          <p:spPr>
            <a:xfrm>
              <a:off x="7592791" y="2021660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F9755A"/>
            </a:solidFill>
            <a:ln w="12700">
              <a:solidFill>
                <a:srgbClr val="C23F28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3916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7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Collaboration</a:t>
              </a:r>
            </a:p>
          </p:txBody>
        </p:sp>
        <p:pic>
          <p:nvPicPr>
            <p:cNvPr id="292" name="CloudIcons_5x5_RGB-01-02.png" descr="CloudIcons_5x5_RGB-01-02.png">
              <a:extLst>
                <a:ext uri="{FF2B5EF4-FFF2-40B4-BE49-F238E27FC236}">
                  <a16:creationId xmlns:a16="http://schemas.microsoft.com/office/drawing/2014/main" id="{7AF6F886-9954-FB4F-9AC7-88CD125B6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5390" y="2035110"/>
              <a:ext cx="311635" cy="312422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82DBA3-2F85-D240-BE2C-EA329A69D43B}"/>
              </a:ext>
            </a:extLst>
          </p:cNvPr>
          <p:cNvGrpSpPr/>
          <p:nvPr/>
        </p:nvGrpSpPr>
        <p:grpSpPr>
          <a:xfrm>
            <a:off x="8996234" y="1882364"/>
            <a:ext cx="1259672" cy="339235"/>
            <a:chOff x="8996990" y="2021660"/>
            <a:chExt cx="1260000" cy="339323"/>
          </a:xfrm>
        </p:grpSpPr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D58579CF-FFDE-834F-9AD3-6DD80EF15FAF}"/>
                </a:ext>
              </a:extLst>
            </p:cNvPr>
            <p:cNvSpPr/>
            <p:nvPr/>
          </p:nvSpPr>
          <p:spPr>
            <a:xfrm>
              <a:off x="8996990" y="2021660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Platform</a:t>
              </a:r>
            </a:p>
          </p:txBody>
        </p:sp>
        <p:pic>
          <p:nvPicPr>
            <p:cNvPr id="275" name="CloudIcons_5x5_RGB-27.png" descr="CloudIcons_5x5_RGB-27.png">
              <a:extLst>
                <a:ext uri="{FF2B5EF4-FFF2-40B4-BE49-F238E27FC236}">
                  <a16:creationId xmlns:a16="http://schemas.microsoft.com/office/drawing/2014/main" id="{DA16ED8F-D1E4-064A-AB3B-014A903B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6448" y="2040945"/>
              <a:ext cx="306000" cy="306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96E465-AFD0-FD49-97AF-B162A9FB91E4}"/>
              </a:ext>
            </a:extLst>
          </p:cNvPr>
          <p:cNvGrpSpPr/>
          <p:nvPr/>
        </p:nvGrpSpPr>
        <p:grpSpPr>
          <a:xfrm>
            <a:off x="10400066" y="1882364"/>
            <a:ext cx="1259672" cy="339235"/>
            <a:chOff x="10401188" y="2021660"/>
            <a:chExt cx="1260000" cy="339323"/>
          </a:xfrm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A691B982-862E-8C43-802B-D1231190CFB1}"/>
                </a:ext>
              </a:extLst>
            </p:cNvPr>
            <p:cNvSpPr/>
            <p:nvPr/>
          </p:nvSpPr>
          <p:spPr>
            <a:xfrm>
              <a:off x="10401188" y="2021660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7675BE"/>
            </a:solidFill>
            <a:ln w="12700">
              <a:solidFill>
                <a:srgbClr val="211945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Heroku</a:t>
              </a:r>
            </a:p>
          </p:txBody>
        </p:sp>
        <p:pic>
          <p:nvPicPr>
            <p:cNvPr id="285" name="CloudIcons_5x5_RGB-01-26.png">
              <a:extLst>
                <a:ext uri="{FF2B5EF4-FFF2-40B4-BE49-F238E27FC236}">
                  <a16:creationId xmlns:a16="http://schemas.microsoft.com/office/drawing/2014/main" id="{8ABF5DB0-E982-CB4B-8DA1-E7734ACD9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16176" y="2090009"/>
              <a:ext cx="202624" cy="20262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A6D9D0-A5D3-8941-9FC1-103D485B6E8A}"/>
              </a:ext>
            </a:extLst>
          </p:cNvPr>
          <p:cNvGrpSpPr/>
          <p:nvPr/>
        </p:nvGrpSpPr>
        <p:grpSpPr>
          <a:xfrm>
            <a:off x="573234" y="4090237"/>
            <a:ext cx="1259672" cy="339235"/>
            <a:chOff x="571796" y="3938008"/>
            <a:chExt cx="1260000" cy="339323"/>
          </a:xfrm>
        </p:grpSpPr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39B9D578-6C7E-8D48-98D8-A0A9B71309EE}"/>
                </a:ext>
              </a:extLst>
            </p:cNvPr>
            <p:cNvSpPr/>
            <p:nvPr/>
          </p:nvSpPr>
          <p:spPr>
            <a:xfrm>
              <a:off x="571796" y="3938008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Industries</a:t>
              </a:r>
            </a:p>
          </p:txBody>
        </p:sp>
        <p:pic>
          <p:nvPicPr>
            <p:cNvPr id="283" name="CloudIcons_5x5_RGB-01-11.png" descr="CloudIcons_5x5_RGB-01-11.png">
              <a:extLst>
                <a:ext uri="{FF2B5EF4-FFF2-40B4-BE49-F238E27FC236}">
                  <a16:creationId xmlns:a16="http://schemas.microsoft.com/office/drawing/2014/main" id="{CC32B265-F9F0-9543-82E4-8146C29E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6979" y="3972121"/>
              <a:ext cx="271780" cy="271096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4F05CDF-3782-864E-AFC8-D4F34243D234}"/>
              </a:ext>
            </a:extLst>
          </p:cNvPr>
          <p:cNvGrpSpPr/>
          <p:nvPr/>
        </p:nvGrpSpPr>
        <p:grpSpPr>
          <a:xfrm>
            <a:off x="573234" y="4578130"/>
            <a:ext cx="1259672" cy="339235"/>
            <a:chOff x="571796" y="4426028"/>
            <a:chExt cx="1260000" cy="339323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610B8942-4AB2-A44B-9D50-EBF3CF907DF2}"/>
                </a:ext>
              </a:extLst>
            </p:cNvPr>
            <p:cNvSpPr/>
            <p:nvPr/>
          </p:nvSpPr>
          <p:spPr>
            <a:xfrm>
              <a:off x="571796" y="4426028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Government</a:t>
              </a:r>
            </a:p>
          </p:txBody>
        </p:sp>
        <p:pic>
          <p:nvPicPr>
            <p:cNvPr id="328" name="CloudIcons_5x5_RGB-01-17.png" descr="CloudIcons_5x5_RGB-01-17.png">
              <a:extLst>
                <a:ext uri="{FF2B5EF4-FFF2-40B4-BE49-F238E27FC236}">
                  <a16:creationId xmlns:a16="http://schemas.microsoft.com/office/drawing/2014/main" id="{CE2D337A-4A00-F549-BAF8-6BB5207F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8778" y="4454346"/>
              <a:ext cx="282686" cy="282686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E94E87-0881-4A46-9794-78ECAD66B8C0}"/>
              </a:ext>
            </a:extLst>
          </p:cNvPr>
          <p:cNvGrpSpPr/>
          <p:nvPr/>
        </p:nvGrpSpPr>
        <p:grpSpPr>
          <a:xfrm>
            <a:off x="573234" y="5051280"/>
            <a:ext cx="1259672" cy="339235"/>
            <a:chOff x="571796" y="4899301"/>
            <a:chExt cx="1260000" cy="339323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F88E4A68-F0B0-F342-AD0C-00A538B068BD}"/>
                </a:ext>
              </a:extLst>
            </p:cNvPr>
            <p:cNvSpPr/>
            <p:nvPr/>
          </p:nvSpPr>
          <p:spPr>
            <a:xfrm>
              <a:off x="571796" y="4899301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Media</a:t>
              </a:r>
            </a:p>
          </p:txBody>
        </p:sp>
        <p:pic>
          <p:nvPicPr>
            <p:cNvPr id="330" name="CloudIcons_5x5_RGB-01-19.png" descr="CloudIcons_5x5_RGB-01-19.png">
              <a:extLst>
                <a:ext uri="{FF2B5EF4-FFF2-40B4-BE49-F238E27FC236}">
                  <a16:creationId xmlns:a16="http://schemas.microsoft.com/office/drawing/2014/main" id="{FDD97569-7065-1541-9B3C-F34CB686D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4530" y="4928516"/>
              <a:ext cx="280893" cy="28089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61CC54-ECE5-3E41-9A36-28E3990B0B29}"/>
              </a:ext>
            </a:extLst>
          </p:cNvPr>
          <p:cNvGrpSpPr/>
          <p:nvPr/>
        </p:nvGrpSpPr>
        <p:grpSpPr>
          <a:xfrm>
            <a:off x="1977067" y="4090237"/>
            <a:ext cx="1259672" cy="339235"/>
            <a:chOff x="1975995" y="3938008"/>
            <a:chExt cx="1260000" cy="339323"/>
          </a:xfrm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4EEDD5FF-D797-B049-AD19-31E8CE057DA7}"/>
                </a:ext>
              </a:extLst>
            </p:cNvPr>
            <p:cNvSpPr/>
            <p:nvPr/>
          </p:nvSpPr>
          <p:spPr>
            <a:xfrm>
              <a:off x="1975995" y="3938008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Consumer Goods</a:t>
              </a:r>
            </a:p>
          </p:txBody>
        </p:sp>
        <p:pic>
          <p:nvPicPr>
            <p:cNvPr id="325" name="CloudIcons_5x5_RGB-01-14.png" descr="CloudIcons_5x5_RGB-01-14.png">
              <a:extLst>
                <a:ext uri="{FF2B5EF4-FFF2-40B4-BE49-F238E27FC236}">
                  <a16:creationId xmlns:a16="http://schemas.microsoft.com/office/drawing/2014/main" id="{AEDE9D9E-E980-F542-97A3-1655CF75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52330" y="3970726"/>
              <a:ext cx="264377" cy="263712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A271A80-6335-9C4B-A13B-A42078075B25}"/>
              </a:ext>
            </a:extLst>
          </p:cNvPr>
          <p:cNvGrpSpPr/>
          <p:nvPr/>
        </p:nvGrpSpPr>
        <p:grpSpPr>
          <a:xfrm>
            <a:off x="1977067" y="4570759"/>
            <a:ext cx="1259672" cy="339235"/>
            <a:chOff x="1975995" y="4418655"/>
            <a:chExt cx="1260000" cy="339323"/>
          </a:xfrm>
        </p:grpSpPr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2896ADFC-76C2-B04B-AD15-88FDD6186652}"/>
                </a:ext>
              </a:extLst>
            </p:cNvPr>
            <p:cNvSpPr/>
            <p:nvPr/>
          </p:nvSpPr>
          <p:spPr>
            <a:xfrm>
              <a:off x="1975995" y="4418655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Transportation &amp; Hospitality</a:t>
              </a:r>
            </a:p>
          </p:txBody>
        </p:sp>
        <p:pic>
          <p:nvPicPr>
            <p:cNvPr id="329" name="CloudIcons_5x5_RGB-01-18.png" descr="CloudIcons_5x5_RGB-01-18.png">
              <a:extLst>
                <a:ext uri="{FF2B5EF4-FFF2-40B4-BE49-F238E27FC236}">
                  <a16:creationId xmlns:a16="http://schemas.microsoft.com/office/drawing/2014/main" id="{7B70FF00-FCBA-2D46-80A6-BAAEDC61B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42824" y="4445431"/>
              <a:ext cx="285771" cy="28577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83E969-2731-8947-B270-6C20CB53B0F4}"/>
              </a:ext>
            </a:extLst>
          </p:cNvPr>
          <p:cNvGrpSpPr/>
          <p:nvPr/>
        </p:nvGrpSpPr>
        <p:grpSpPr>
          <a:xfrm>
            <a:off x="1977067" y="5051280"/>
            <a:ext cx="1259672" cy="339235"/>
            <a:chOff x="1975995" y="4899301"/>
            <a:chExt cx="1260000" cy="339323"/>
          </a:xfrm>
        </p:grpSpPr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0175526E-EA35-7348-9609-BEEB794C8A28}"/>
                </a:ext>
              </a:extLst>
            </p:cNvPr>
            <p:cNvSpPr/>
            <p:nvPr/>
          </p:nvSpPr>
          <p:spPr>
            <a:xfrm>
              <a:off x="1975995" y="4899301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Financial Services</a:t>
              </a:r>
            </a:p>
          </p:txBody>
        </p:sp>
        <p:pic>
          <p:nvPicPr>
            <p:cNvPr id="322" name="CloudIcons_5x5_RGB-01-01.png" descr="CloudIcons_5x5_RGB-01-01.png">
              <a:extLst>
                <a:ext uri="{FF2B5EF4-FFF2-40B4-BE49-F238E27FC236}">
                  <a16:creationId xmlns:a16="http://schemas.microsoft.com/office/drawing/2014/main" id="{61CCD13D-4F9B-A74A-8E94-4D2A3C712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50012" y="4935614"/>
              <a:ext cx="266696" cy="266696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213916-B137-0840-B087-EBE2DFFD6EE5}"/>
              </a:ext>
            </a:extLst>
          </p:cNvPr>
          <p:cNvGrpSpPr/>
          <p:nvPr/>
        </p:nvGrpSpPr>
        <p:grpSpPr>
          <a:xfrm>
            <a:off x="3380901" y="4090237"/>
            <a:ext cx="1259672" cy="339235"/>
            <a:chOff x="3380194" y="3938008"/>
            <a:chExt cx="1260000" cy="339323"/>
          </a:xfrm>
        </p:grpSpPr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20601CFF-E107-3242-8F2A-23455C3FBF3A}"/>
                </a:ext>
              </a:extLst>
            </p:cNvPr>
            <p:cNvSpPr/>
            <p:nvPr/>
          </p:nvSpPr>
          <p:spPr>
            <a:xfrm>
              <a:off x="3380194" y="3938008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Automotive</a:t>
              </a:r>
            </a:p>
          </p:txBody>
        </p:sp>
        <p:pic>
          <p:nvPicPr>
            <p:cNvPr id="323" name="CloudIcons_5x5_RGB-01-12.png" descr="CloudIcons_5x5_RGB-01-12.png">
              <a:extLst>
                <a:ext uri="{FF2B5EF4-FFF2-40B4-BE49-F238E27FC236}">
                  <a16:creationId xmlns:a16="http://schemas.microsoft.com/office/drawing/2014/main" id="{5C65EAED-4FC9-5C4A-AEAE-685B42B9A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43382" y="3980410"/>
              <a:ext cx="255162" cy="25451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795A409-4315-D046-8ADC-8E91B5F5CBE6}"/>
              </a:ext>
            </a:extLst>
          </p:cNvPr>
          <p:cNvGrpSpPr/>
          <p:nvPr/>
        </p:nvGrpSpPr>
        <p:grpSpPr>
          <a:xfrm>
            <a:off x="3380901" y="4570759"/>
            <a:ext cx="1259672" cy="339235"/>
            <a:chOff x="3380194" y="4418655"/>
            <a:chExt cx="1260000" cy="339323"/>
          </a:xfrm>
        </p:grpSpPr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C4C47634-1B6E-694E-85CC-D8F3928C1BB5}"/>
                </a:ext>
              </a:extLst>
            </p:cNvPr>
            <p:cNvSpPr/>
            <p:nvPr/>
          </p:nvSpPr>
          <p:spPr>
            <a:xfrm>
              <a:off x="3380194" y="4418655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3916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Communication</a:t>
              </a:r>
            </a:p>
          </p:txBody>
        </p:sp>
        <p:pic>
          <p:nvPicPr>
            <p:cNvPr id="324" name="CloudIcons_5x5_RGB-01-13.png" descr="CloudIcons_5x5_RGB-01-13.png">
              <a:extLst>
                <a:ext uri="{FF2B5EF4-FFF2-40B4-BE49-F238E27FC236}">
                  <a16:creationId xmlns:a16="http://schemas.microsoft.com/office/drawing/2014/main" id="{B0C05ABA-F5F1-8844-96F2-C30329AB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443382" y="4451049"/>
              <a:ext cx="275227" cy="27453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000DB8-0FBB-A949-9DDC-A478C488AA41}"/>
              </a:ext>
            </a:extLst>
          </p:cNvPr>
          <p:cNvGrpSpPr/>
          <p:nvPr/>
        </p:nvGrpSpPr>
        <p:grpSpPr>
          <a:xfrm>
            <a:off x="4775021" y="4570759"/>
            <a:ext cx="1259672" cy="339235"/>
            <a:chOff x="4774677" y="4418655"/>
            <a:chExt cx="1260000" cy="339323"/>
          </a:xfrm>
        </p:grpSpPr>
        <p:sp>
          <p:nvSpPr>
            <p:cNvPr id="169" name="Rounded Rectangle 168">
              <a:extLst>
                <a:ext uri="{FF2B5EF4-FFF2-40B4-BE49-F238E27FC236}">
                  <a16:creationId xmlns:a16="http://schemas.microsoft.com/office/drawing/2014/main" id="{10655591-98CA-F24E-B3BD-E3D48ABB17CA}"/>
                </a:ext>
              </a:extLst>
            </p:cNvPr>
            <p:cNvSpPr/>
            <p:nvPr/>
          </p:nvSpPr>
          <p:spPr>
            <a:xfrm>
              <a:off x="4774677" y="4418655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Health Cloud</a:t>
              </a:r>
            </a:p>
          </p:txBody>
        </p:sp>
        <p:pic>
          <p:nvPicPr>
            <p:cNvPr id="326" name="CloudIcons_5x5_RGB-01-15.png" descr="CloudIcons_5x5_RGB-01-15.png">
              <a:extLst>
                <a:ext uri="{FF2B5EF4-FFF2-40B4-BE49-F238E27FC236}">
                  <a16:creationId xmlns:a16="http://schemas.microsoft.com/office/drawing/2014/main" id="{9BBF6A5F-09BC-2E4A-AEE6-3DA8C1ECF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5548" y="4444393"/>
              <a:ext cx="302255" cy="3014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5F1D17-75F2-5B4A-B1F2-FBB9302BE903}"/>
              </a:ext>
            </a:extLst>
          </p:cNvPr>
          <p:cNvGrpSpPr/>
          <p:nvPr/>
        </p:nvGrpSpPr>
        <p:grpSpPr>
          <a:xfrm>
            <a:off x="4784734" y="4090238"/>
            <a:ext cx="1259672" cy="339235"/>
            <a:chOff x="4784393" y="3938009"/>
            <a:chExt cx="1260000" cy="339323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D52DFEC6-D784-B04F-A5E8-025ECDC629AA}"/>
                </a:ext>
              </a:extLst>
            </p:cNvPr>
            <p:cNvSpPr/>
            <p:nvPr/>
          </p:nvSpPr>
          <p:spPr>
            <a:xfrm>
              <a:off x="4784393" y="3938009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391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Manufacturing</a:t>
              </a:r>
            </a:p>
          </p:txBody>
        </p:sp>
        <p:pic>
          <p:nvPicPr>
            <p:cNvPr id="327" name="CloudIcons_5x5_RGB-01-16.png" descr="CloudIcons_5x5_RGB-01-16.png">
              <a:extLst>
                <a:ext uri="{FF2B5EF4-FFF2-40B4-BE49-F238E27FC236}">
                  <a16:creationId xmlns:a16="http://schemas.microsoft.com/office/drawing/2014/main" id="{E5F92E93-81A2-8443-9E59-E861F6720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831273" y="3974922"/>
              <a:ext cx="266166" cy="265496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7BDA23-5CF1-2342-B045-C88AF74795B9}"/>
              </a:ext>
            </a:extLst>
          </p:cNvPr>
          <p:cNvGrpSpPr/>
          <p:nvPr/>
        </p:nvGrpSpPr>
        <p:grpSpPr>
          <a:xfrm>
            <a:off x="3380901" y="5051280"/>
            <a:ext cx="1259672" cy="339235"/>
            <a:chOff x="3380194" y="4899301"/>
            <a:chExt cx="1260000" cy="339323"/>
          </a:xfrm>
        </p:grpSpPr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28F36819-DE86-474A-B3A7-CE19C82F5B35}"/>
                </a:ext>
              </a:extLst>
            </p:cNvPr>
            <p:cNvSpPr/>
            <p:nvPr/>
          </p:nvSpPr>
          <p:spPr>
            <a:xfrm>
              <a:off x="3380194" y="4899301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Retail</a:t>
              </a:r>
            </a:p>
          </p:txBody>
        </p:sp>
        <p:pic>
          <p:nvPicPr>
            <p:cNvPr id="331" name="CloudIcons_5x5_RGB-01-20.png" descr="CloudIcons_5x5_RGB-01-20.png">
              <a:extLst>
                <a:ext uri="{FF2B5EF4-FFF2-40B4-BE49-F238E27FC236}">
                  <a16:creationId xmlns:a16="http://schemas.microsoft.com/office/drawing/2014/main" id="{C5993801-B342-8947-8BF7-DC7B78A7D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53618" y="4941381"/>
              <a:ext cx="255162" cy="255162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49D984-CE9A-2A4F-AAB9-D645ED802A71}"/>
              </a:ext>
            </a:extLst>
          </p:cNvPr>
          <p:cNvGrpSpPr/>
          <p:nvPr/>
        </p:nvGrpSpPr>
        <p:grpSpPr>
          <a:xfrm>
            <a:off x="4784734" y="5052279"/>
            <a:ext cx="1259672" cy="339235"/>
            <a:chOff x="4784393" y="4900301"/>
            <a:chExt cx="1260000" cy="339323"/>
          </a:xfrm>
        </p:grpSpPr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0ED1618F-CC00-144E-9371-018FBA7C4AEA}"/>
                </a:ext>
              </a:extLst>
            </p:cNvPr>
            <p:cNvSpPr/>
            <p:nvPr/>
          </p:nvSpPr>
          <p:spPr>
            <a:xfrm>
              <a:off x="4784393" y="4900301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9E66C4"/>
            </a:solidFill>
            <a:ln w="12700">
              <a:solidFill>
                <a:srgbClr val="4A2249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Philanthropy</a:t>
              </a:r>
            </a:p>
          </p:txBody>
        </p:sp>
        <p:pic>
          <p:nvPicPr>
            <p:cNvPr id="333" name="CloudIcons_5x5_RGB-01-15.png">
              <a:extLst>
                <a:ext uri="{FF2B5EF4-FFF2-40B4-BE49-F238E27FC236}">
                  <a16:creationId xmlns:a16="http://schemas.microsoft.com/office/drawing/2014/main" id="{1A1BBCA3-8B61-7448-9F9C-0B0854870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69432" y="4943962"/>
              <a:ext cx="252000" cy="252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8D9A75-4B41-FB4F-BE23-8922C588A595}"/>
              </a:ext>
            </a:extLst>
          </p:cNvPr>
          <p:cNvGrpSpPr/>
          <p:nvPr/>
        </p:nvGrpSpPr>
        <p:grpSpPr>
          <a:xfrm>
            <a:off x="8996234" y="2362886"/>
            <a:ext cx="1259672" cy="339235"/>
            <a:chOff x="8996990" y="2502307"/>
            <a:chExt cx="1260000" cy="339323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8F769924-38E5-9842-8894-D3E34EFA145A}"/>
                </a:ext>
              </a:extLst>
            </p:cNvPr>
            <p:cNvSpPr/>
            <p:nvPr/>
          </p:nvSpPr>
          <p:spPr>
            <a:xfrm>
              <a:off x="8996990" y="2502307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Integration</a:t>
              </a:r>
            </a:p>
          </p:txBody>
        </p:sp>
        <p:pic>
          <p:nvPicPr>
            <p:cNvPr id="284" name="CloudIcons_5x5_RGB-21.png" descr="CloudIcons_5x5_RGB-21.png">
              <a:extLst>
                <a:ext uri="{FF2B5EF4-FFF2-40B4-BE49-F238E27FC236}">
                  <a16:creationId xmlns:a16="http://schemas.microsoft.com/office/drawing/2014/main" id="{5D2DBB9E-2338-7748-B0F4-6A834538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9053745" y="2526266"/>
              <a:ext cx="291405" cy="29140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50350F-1659-394B-91F3-0BCEB6AB4503}"/>
              </a:ext>
            </a:extLst>
          </p:cNvPr>
          <p:cNvGrpSpPr/>
          <p:nvPr/>
        </p:nvGrpSpPr>
        <p:grpSpPr>
          <a:xfrm>
            <a:off x="8996234" y="2840378"/>
            <a:ext cx="1259672" cy="339235"/>
            <a:chOff x="8996990" y="2979923"/>
            <a:chExt cx="1260000" cy="339323"/>
          </a:xfrm>
        </p:grpSpPr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1334EA2F-1CF6-1A48-83E1-7920354F0DD8}"/>
                </a:ext>
              </a:extLst>
            </p:cNvPr>
            <p:cNvSpPr/>
            <p:nvPr/>
          </p:nvSpPr>
          <p:spPr>
            <a:xfrm>
              <a:off x="8996990" y="2979923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IoT</a:t>
              </a:r>
            </a:p>
          </p:txBody>
        </p:sp>
        <p:pic>
          <p:nvPicPr>
            <p:cNvPr id="287" name="CloudIcons_5x5_RGB-01-28.png" descr="CloudIcons_5x5_RGB-01-28.png">
              <a:extLst>
                <a:ext uri="{FF2B5EF4-FFF2-40B4-BE49-F238E27FC236}">
                  <a16:creationId xmlns:a16="http://schemas.microsoft.com/office/drawing/2014/main" id="{C8B111CF-0BD6-1644-9FE9-456541FD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061841" y="3011978"/>
              <a:ext cx="275212" cy="275212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4ADD15-6B19-0E4A-8641-CF0E995480FB}"/>
              </a:ext>
            </a:extLst>
          </p:cNvPr>
          <p:cNvGrpSpPr/>
          <p:nvPr/>
        </p:nvGrpSpPr>
        <p:grpSpPr>
          <a:xfrm>
            <a:off x="8996234" y="3317869"/>
            <a:ext cx="1259672" cy="339235"/>
            <a:chOff x="8996990" y="3457539"/>
            <a:chExt cx="1260000" cy="339323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6A82C91E-981F-6144-905B-65DF6998ED51}"/>
                </a:ext>
              </a:extLst>
            </p:cNvPr>
            <p:cNvSpPr/>
            <p:nvPr/>
          </p:nvSpPr>
          <p:spPr>
            <a:xfrm>
              <a:off x="8996990" y="3457539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Analytics</a:t>
              </a:r>
            </a:p>
          </p:txBody>
        </p:sp>
        <p:pic>
          <p:nvPicPr>
            <p:cNvPr id="288" name="CloudIcons_5x5_RGB-01-29.png" descr="CloudIcons_5x5_RGB-01-29.png">
              <a:extLst>
                <a:ext uri="{FF2B5EF4-FFF2-40B4-BE49-F238E27FC236}">
                  <a16:creationId xmlns:a16="http://schemas.microsoft.com/office/drawing/2014/main" id="{46399084-5C7A-9341-8D05-8DCDEF4FF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083162" y="3497912"/>
              <a:ext cx="258576" cy="258576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11CB65-56AE-3346-81D8-2F7B3E293D6E}"/>
              </a:ext>
            </a:extLst>
          </p:cNvPr>
          <p:cNvGrpSpPr/>
          <p:nvPr/>
        </p:nvGrpSpPr>
        <p:grpSpPr>
          <a:xfrm>
            <a:off x="8996234" y="3795361"/>
            <a:ext cx="1259672" cy="339235"/>
            <a:chOff x="8996990" y="3935155"/>
            <a:chExt cx="1260000" cy="339323"/>
          </a:xfrm>
        </p:grpSpPr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C8B0E54-1147-B84F-A3BC-20F6989AD84C}"/>
                </a:ext>
              </a:extLst>
            </p:cNvPr>
            <p:cNvSpPr/>
            <p:nvPr/>
          </p:nvSpPr>
          <p:spPr>
            <a:xfrm>
              <a:off x="8996990" y="3935155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Customer 360</a:t>
              </a:r>
            </a:p>
          </p:txBody>
        </p:sp>
        <p:pic>
          <p:nvPicPr>
            <p:cNvPr id="301" name="CloudIcons_5x5_RGB-01-30.png">
              <a:extLst>
                <a:ext uri="{FF2B5EF4-FFF2-40B4-BE49-F238E27FC236}">
                  <a16:creationId xmlns:a16="http://schemas.microsoft.com/office/drawing/2014/main" id="{3B74936D-CD16-EC4F-9114-67550D94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049477" y="3953568"/>
              <a:ext cx="302497" cy="302497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F53961-0DDE-1845-9738-BF3B6B35F859}"/>
              </a:ext>
            </a:extLst>
          </p:cNvPr>
          <p:cNvGrpSpPr/>
          <p:nvPr/>
        </p:nvGrpSpPr>
        <p:grpSpPr>
          <a:xfrm>
            <a:off x="8996234" y="4274601"/>
            <a:ext cx="1259672" cy="339235"/>
            <a:chOff x="8996990" y="4414520"/>
            <a:chExt cx="1260000" cy="339323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F2DD973A-C483-E74E-A671-2A9B076C42C0}"/>
                </a:ext>
              </a:extLst>
            </p:cNvPr>
            <p:cNvSpPr/>
            <p:nvPr/>
          </p:nvSpPr>
          <p:spPr>
            <a:xfrm>
              <a:off x="8996990" y="4414520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Trailhead</a:t>
              </a:r>
            </a:p>
          </p:txBody>
        </p:sp>
        <p:pic>
          <p:nvPicPr>
            <p:cNvPr id="300" name="CloudIcons_5x5_RGB-01-30.png">
              <a:extLst>
                <a:ext uri="{FF2B5EF4-FFF2-40B4-BE49-F238E27FC236}">
                  <a16:creationId xmlns:a16="http://schemas.microsoft.com/office/drawing/2014/main" id="{2EB89474-3A23-F546-9238-78AC9B919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089986" y="4469735"/>
              <a:ext cx="228893" cy="22889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56A0DE-B62A-7346-B243-D90196D2349C}"/>
              </a:ext>
            </a:extLst>
          </p:cNvPr>
          <p:cNvGrpSpPr/>
          <p:nvPr/>
        </p:nvGrpSpPr>
        <p:grpSpPr>
          <a:xfrm>
            <a:off x="10400066" y="2362886"/>
            <a:ext cx="1259672" cy="339235"/>
            <a:chOff x="10401188" y="2979922"/>
            <a:chExt cx="1260000" cy="339323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A8F1C136-F309-EF43-9B6E-09765CDC7BE6}"/>
                </a:ext>
              </a:extLst>
            </p:cNvPr>
            <p:cNvSpPr/>
            <p:nvPr/>
          </p:nvSpPr>
          <p:spPr>
            <a:xfrm>
              <a:off x="10401188" y="2979922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215CA0"/>
            </a:solidFill>
            <a:ln w="12700">
              <a:solidFill>
                <a:srgbClr val="032D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391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App Exchange</a:t>
              </a:r>
            </a:p>
          </p:txBody>
        </p:sp>
        <p:pic>
          <p:nvPicPr>
            <p:cNvPr id="348" name="AppExchange-Icon.png" descr="AppExchange-Icon.png">
              <a:extLst>
                <a:ext uri="{FF2B5EF4-FFF2-40B4-BE49-F238E27FC236}">
                  <a16:creationId xmlns:a16="http://schemas.microsoft.com/office/drawing/2014/main" id="{8477305A-C4A0-DA48-B98D-126687550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466799" y="3023583"/>
              <a:ext cx="252001" cy="252000"/>
            </a:xfrm>
            <a:prstGeom prst="rect">
              <a:avLst/>
            </a:prstGeom>
            <a:ln w="254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7F0DC5-4C23-D141-BEB7-F48467C7D749}"/>
              </a:ext>
            </a:extLst>
          </p:cNvPr>
          <p:cNvGrpSpPr/>
          <p:nvPr/>
        </p:nvGrpSpPr>
        <p:grpSpPr>
          <a:xfrm>
            <a:off x="10400066" y="2840378"/>
            <a:ext cx="1259672" cy="339235"/>
            <a:chOff x="10401188" y="3457538"/>
            <a:chExt cx="1260000" cy="339323"/>
          </a:xfrm>
        </p:grpSpPr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6DF3E33A-0768-444F-8EBF-B26CA9A5091A}"/>
                </a:ext>
              </a:extLst>
            </p:cNvPr>
            <p:cNvSpPr/>
            <p:nvPr/>
          </p:nvSpPr>
          <p:spPr>
            <a:xfrm>
              <a:off x="10401188" y="3457538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215CA0"/>
            </a:solidFill>
            <a:ln w="12700">
              <a:solidFill>
                <a:srgbClr val="032D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391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Einstein</a:t>
              </a:r>
            </a:p>
          </p:txBody>
        </p:sp>
        <p:pic>
          <p:nvPicPr>
            <p:cNvPr id="353" name="Picture 51" descr="Picture 51">
              <a:extLst>
                <a:ext uri="{FF2B5EF4-FFF2-40B4-BE49-F238E27FC236}">
                  <a16:creationId xmlns:a16="http://schemas.microsoft.com/office/drawing/2014/main" id="{99693DAD-1A6F-2143-9E46-264E6508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466799" y="3501199"/>
              <a:ext cx="251857" cy="252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41ACC73-9E67-7E44-9FFB-3FD784F0166C}"/>
              </a:ext>
            </a:extLst>
          </p:cNvPr>
          <p:cNvGrpSpPr/>
          <p:nvPr/>
        </p:nvGrpSpPr>
        <p:grpSpPr>
          <a:xfrm>
            <a:off x="573234" y="2362886"/>
            <a:ext cx="1259672" cy="339235"/>
            <a:chOff x="571796" y="2502307"/>
            <a:chExt cx="1260000" cy="339323"/>
          </a:xfrm>
        </p:grpSpPr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22DAB95D-CAD4-1A4E-BBDF-4D908F25EBB3}"/>
                </a:ext>
              </a:extLst>
            </p:cNvPr>
            <p:cNvSpPr/>
            <p:nvPr/>
          </p:nvSpPr>
          <p:spPr>
            <a:xfrm>
              <a:off x="571796" y="2502307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05B8AD"/>
            </a:solidFill>
            <a:ln w="12700">
              <a:solidFill>
                <a:srgbClr val="038A8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Inbox</a:t>
              </a:r>
            </a:p>
          </p:txBody>
        </p:sp>
        <p:pic>
          <p:nvPicPr>
            <p:cNvPr id="177" name="CloudIcons_5x5_RGB-01-04.png" descr="CloudIcons_5x5_RGB-01-04.png">
              <a:extLst>
                <a:ext uri="{FF2B5EF4-FFF2-40B4-BE49-F238E27FC236}">
                  <a16:creationId xmlns:a16="http://schemas.microsoft.com/office/drawing/2014/main" id="{F352EF58-FA45-674C-8FEF-B4C923BF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74374" y="2541147"/>
              <a:ext cx="262302" cy="261642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7D682F-92AD-8D44-9456-089A3077666B}"/>
              </a:ext>
            </a:extLst>
          </p:cNvPr>
          <p:cNvGrpSpPr/>
          <p:nvPr/>
        </p:nvGrpSpPr>
        <p:grpSpPr>
          <a:xfrm>
            <a:off x="1977067" y="2362886"/>
            <a:ext cx="1259672" cy="339235"/>
            <a:chOff x="1975995" y="2502307"/>
            <a:chExt cx="1260000" cy="339323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DD2D7A17-730B-7943-8B1E-60BE36D3AF91}"/>
                </a:ext>
              </a:extLst>
            </p:cNvPr>
            <p:cNvSpPr/>
            <p:nvPr/>
          </p:nvSpPr>
          <p:spPr>
            <a:xfrm>
              <a:off x="1975995" y="2502307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D36FA1"/>
            </a:solidFill>
            <a:ln w="12700">
              <a:solidFill>
                <a:srgbClr val="802226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Field Service</a:t>
              </a:r>
            </a:p>
          </p:txBody>
        </p:sp>
        <p:pic>
          <p:nvPicPr>
            <p:cNvPr id="180" name="CloudIcons_5x5_RGB-01-06.png" descr="CloudIcons_5x5_RGB-01-06.png">
              <a:extLst>
                <a:ext uri="{FF2B5EF4-FFF2-40B4-BE49-F238E27FC236}">
                  <a16:creationId xmlns:a16="http://schemas.microsoft.com/office/drawing/2014/main" id="{DE46509A-1AB4-2245-94A9-D9223E041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2049846" y="2525788"/>
              <a:ext cx="293097" cy="29236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EE98FA-0589-D846-9AEC-DABACEEA74FE}"/>
              </a:ext>
            </a:extLst>
          </p:cNvPr>
          <p:cNvGrpSpPr/>
          <p:nvPr/>
        </p:nvGrpSpPr>
        <p:grpSpPr>
          <a:xfrm>
            <a:off x="3380901" y="2362886"/>
            <a:ext cx="1259672" cy="339235"/>
            <a:chOff x="3380194" y="2502307"/>
            <a:chExt cx="1260000" cy="339323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62EEA1F4-9DAA-D846-9744-15AC7FDB7495}"/>
                </a:ext>
              </a:extLst>
            </p:cNvPr>
            <p:cNvSpPr/>
            <p:nvPr/>
          </p:nvSpPr>
          <p:spPr>
            <a:xfrm>
              <a:off x="3380194" y="2502307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FAAB69"/>
            </a:solidFill>
            <a:ln w="12700">
              <a:solidFill>
                <a:srgbClr val="CC621A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Social</a:t>
              </a:r>
            </a:p>
          </p:txBody>
        </p:sp>
        <p:pic>
          <p:nvPicPr>
            <p:cNvPr id="183" name="CloudIcons_5x5_RGB-01-08.png" descr="CloudIcons_5x5_RGB-01-08.png">
              <a:extLst>
                <a:ext uri="{FF2B5EF4-FFF2-40B4-BE49-F238E27FC236}">
                  <a16:creationId xmlns:a16="http://schemas.microsoft.com/office/drawing/2014/main" id="{72EA3A3C-0C5E-EE48-A888-417F69E8F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3440076" y="2535582"/>
              <a:ext cx="273460" cy="2727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99" name="Industries">
            <a:extLst>
              <a:ext uri="{FF2B5EF4-FFF2-40B4-BE49-F238E27FC236}">
                <a16:creationId xmlns:a16="http://schemas.microsoft.com/office/drawing/2014/main" id="{0E463447-DA52-2545-B18E-5E4DE1B8CF3D}"/>
              </a:ext>
            </a:extLst>
          </p:cNvPr>
          <p:cNvSpPr/>
          <p:nvPr/>
        </p:nvSpPr>
        <p:spPr>
          <a:xfrm>
            <a:off x="532057" y="3637834"/>
            <a:ext cx="849522" cy="2413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691" tIns="35691" rIns="35691" bIns="35691" anchor="ctr">
            <a:spAutoFit/>
          </a:bodyPr>
          <a:lstStyle>
            <a:lvl1pPr algn="ctr" defTabSz="1828800">
              <a:spcBef>
                <a:spcPts val="6000"/>
              </a:spcBef>
              <a:buSzTx/>
              <a:buNone/>
              <a:defRPr sz="2000" spc="0" baseline="0">
                <a:solidFill>
                  <a:srgbClr val="003663"/>
                </a:solidFill>
              </a:defRPr>
            </a:lvl1pPr>
          </a:lstStyle>
          <a:p>
            <a:pPr algn="l"/>
            <a:r>
              <a:rPr lang="en-GB" sz="1100" dirty="0">
                <a:solidFill>
                  <a:srgbClr val="8D837B"/>
                </a:solidFill>
                <a:latin typeface="Salesforce Sans Light" panose="020B0305020202020203" pitchFamily="34" charset="77"/>
              </a:rPr>
              <a:t>Industries</a:t>
            </a:r>
            <a:endParaRPr sz="1100" dirty="0">
              <a:solidFill>
                <a:srgbClr val="8D837B"/>
              </a:solidFill>
              <a:latin typeface="Salesforce Sans Light" panose="020B0305020202020203" pitchFamily="34" charset="77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821F533-28F0-CE4C-8D78-9D98F634D114}"/>
              </a:ext>
            </a:extLst>
          </p:cNvPr>
          <p:cNvCxnSpPr>
            <a:cxnSpLocks/>
          </p:cNvCxnSpPr>
          <p:nvPr/>
        </p:nvCxnSpPr>
        <p:spPr>
          <a:xfrm>
            <a:off x="1281544" y="3766319"/>
            <a:ext cx="4714772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467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D8B7-C320-F342-B044-ABB4B586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1" y="71851"/>
            <a:ext cx="11043075" cy="989861"/>
          </a:xfrm>
        </p:spPr>
        <p:txBody>
          <a:bodyPr/>
          <a:lstStyle/>
          <a:p>
            <a:r>
              <a:rPr lang="en-US" sz="2499" dirty="0"/>
              <a:t>Salesforce Platform Icons </a:t>
            </a:r>
          </a:p>
        </p:txBody>
      </p:sp>
      <p:sp>
        <p:nvSpPr>
          <p:cNvPr id="197" name="Text Placeholder 10">
            <a:extLst>
              <a:ext uri="{FF2B5EF4-FFF2-40B4-BE49-F238E27FC236}">
                <a16:creationId xmlns:a16="http://schemas.microsoft.com/office/drawing/2014/main" id="{7A2C51AF-BADE-AE43-8293-A425E5F39D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943" y="1480423"/>
            <a:ext cx="11043264" cy="16923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Salesforce Sans Light" panose="020B0305020202020203" pitchFamily="34" charset="77"/>
              </a:rPr>
              <a:t>Small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2FE45CA-9EB6-A740-BB8F-A22E82F2F73F}"/>
              </a:ext>
            </a:extLst>
          </p:cNvPr>
          <p:cNvCxnSpPr>
            <a:cxnSpLocks/>
          </p:cNvCxnSpPr>
          <p:nvPr/>
        </p:nvCxnSpPr>
        <p:spPr>
          <a:xfrm>
            <a:off x="1001409" y="1562954"/>
            <a:ext cx="10653225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Industries">
            <a:extLst>
              <a:ext uri="{FF2B5EF4-FFF2-40B4-BE49-F238E27FC236}">
                <a16:creationId xmlns:a16="http://schemas.microsoft.com/office/drawing/2014/main" id="{EBB1653E-47D4-7349-8C1F-20D23CB4C077}"/>
              </a:ext>
            </a:extLst>
          </p:cNvPr>
          <p:cNvSpPr/>
          <p:nvPr/>
        </p:nvSpPr>
        <p:spPr>
          <a:xfrm>
            <a:off x="532057" y="3778473"/>
            <a:ext cx="849522" cy="2413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691" tIns="35691" rIns="35691" bIns="35691" anchor="ctr">
            <a:spAutoFit/>
          </a:bodyPr>
          <a:lstStyle>
            <a:lvl1pPr algn="ctr" defTabSz="1828800">
              <a:spcBef>
                <a:spcPts val="6000"/>
              </a:spcBef>
              <a:buSzTx/>
              <a:buNone/>
              <a:defRPr sz="2000" spc="0" baseline="0">
                <a:solidFill>
                  <a:srgbClr val="003663"/>
                </a:solidFill>
              </a:defRPr>
            </a:lvl1pPr>
          </a:lstStyle>
          <a:p>
            <a:pPr algn="l"/>
            <a:r>
              <a:rPr lang="en-GB" sz="1100" dirty="0">
                <a:solidFill>
                  <a:srgbClr val="8D837B"/>
                </a:solidFill>
                <a:latin typeface="Salesforce Sans Light" panose="020B0305020202020203" pitchFamily="34" charset="77"/>
              </a:rPr>
              <a:t>Industries</a:t>
            </a:r>
            <a:endParaRPr sz="1100" dirty="0">
              <a:solidFill>
                <a:srgbClr val="8D837B"/>
              </a:solidFill>
              <a:latin typeface="Salesforce Sans Light" panose="020B0305020202020203" pitchFamily="34" charset="77"/>
            </a:endParaRPr>
          </a:p>
        </p:txBody>
      </p:sp>
      <p:pic>
        <p:nvPicPr>
          <p:cNvPr id="71" name="AppExchange-Icon.png" descr="AppExchange-Icon.png">
            <a:extLst>
              <a:ext uri="{FF2B5EF4-FFF2-40B4-BE49-F238E27FC236}">
                <a16:creationId xmlns:a16="http://schemas.microsoft.com/office/drawing/2014/main" id="{8E388BCC-2668-5044-A692-F12E47AD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805" y="2640701"/>
            <a:ext cx="538020" cy="538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cture 51" descr="Picture 51">
            <a:extLst>
              <a:ext uri="{FF2B5EF4-FFF2-40B4-BE49-F238E27FC236}">
                <a16:creationId xmlns:a16="http://schemas.microsoft.com/office/drawing/2014/main" id="{C995C5AC-FC66-F64D-8CD8-69B32767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999" y="3543292"/>
            <a:ext cx="569635" cy="569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CloudIcons_5x5_RGB-27.png" descr="CloudIcons_5x5_RGB-27.png">
            <a:extLst>
              <a:ext uri="{FF2B5EF4-FFF2-40B4-BE49-F238E27FC236}">
                <a16:creationId xmlns:a16="http://schemas.microsoft.com/office/drawing/2014/main" id="{C9D0EFE8-F94A-1345-B483-DD34696CF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320" y="1904684"/>
            <a:ext cx="539085" cy="539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CloudIcons_5x5_RGB-01-03.png" descr="CloudIcons_5x5_RGB-01-03.png">
            <a:extLst>
              <a:ext uri="{FF2B5EF4-FFF2-40B4-BE49-F238E27FC236}">
                <a16:creationId xmlns:a16="http://schemas.microsoft.com/office/drawing/2014/main" id="{C7C88C3C-A375-F54D-AC8E-61CD98BC0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24" y="1905644"/>
            <a:ext cx="539085" cy="537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CloudIcons_5x5_RGB-01-04.png" descr="CloudIcons_5x5_RGB-01-04.png">
            <a:extLst>
              <a:ext uri="{FF2B5EF4-FFF2-40B4-BE49-F238E27FC236}">
                <a16:creationId xmlns:a16="http://schemas.microsoft.com/office/drawing/2014/main" id="{EDD4A987-D95B-DC42-8CA0-2B7840756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94" y="2676281"/>
            <a:ext cx="539086" cy="53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CloudIcons_5x5_RGB-01-05.png" descr="CloudIcons_5x5_RGB-01-05.png">
            <a:extLst>
              <a:ext uri="{FF2B5EF4-FFF2-40B4-BE49-F238E27FC236}">
                <a16:creationId xmlns:a16="http://schemas.microsoft.com/office/drawing/2014/main" id="{CFC2D1E9-C1D8-CC4A-8671-C8A61CD8EA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121" y="1905644"/>
            <a:ext cx="539085" cy="537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CloudIcons_5x5_RGB-01-06.png" descr="CloudIcons_5x5_RGB-01-06.png">
            <a:extLst>
              <a:ext uri="{FF2B5EF4-FFF2-40B4-BE49-F238E27FC236}">
                <a16:creationId xmlns:a16="http://schemas.microsoft.com/office/drawing/2014/main" id="{17B24A35-FC09-DA40-95DA-0009F375E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0990" y="2644759"/>
            <a:ext cx="539086" cy="53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CloudIcons_5x5_RGB-01-07.png" descr="CloudIcons_5x5_RGB-01-07.png">
            <a:extLst>
              <a:ext uri="{FF2B5EF4-FFF2-40B4-BE49-F238E27FC236}">
                <a16:creationId xmlns:a16="http://schemas.microsoft.com/office/drawing/2014/main" id="{AD14058F-42D2-9D47-B706-455C6E6AF9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6018" y="1905644"/>
            <a:ext cx="539085" cy="537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CloudIcons_5x5_RGB-01-08.png" descr="CloudIcons_5x5_RGB-01-08.png">
            <a:extLst>
              <a:ext uri="{FF2B5EF4-FFF2-40B4-BE49-F238E27FC236}">
                <a16:creationId xmlns:a16="http://schemas.microsoft.com/office/drawing/2014/main" id="{5A829BF3-17A9-2644-A95F-F3B10824D4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4007" y="2672423"/>
            <a:ext cx="539086" cy="53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CloudIcons_5x5_RGB-01-09.png" descr="CloudIcons_5x5_RGB-01-09.png">
            <a:extLst>
              <a:ext uri="{FF2B5EF4-FFF2-40B4-BE49-F238E27FC236}">
                <a16:creationId xmlns:a16="http://schemas.microsoft.com/office/drawing/2014/main" id="{CA9BFB2B-6378-4641-B1B8-58987BFED5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4358" y="1905644"/>
            <a:ext cx="539085" cy="537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CloudIcons_5x5_RGB-01-10.png" descr="CloudIcons_5x5_RGB-01-10.png">
            <a:extLst>
              <a:ext uri="{FF2B5EF4-FFF2-40B4-BE49-F238E27FC236}">
                <a16:creationId xmlns:a16="http://schemas.microsoft.com/office/drawing/2014/main" id="{1115E8AF-B0B6-2C42-B6D7-BBDCA783FA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6869" y="1905644"/>
            <a:ext cx="539085" cy="537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CloudIcons_5x5_RGB-01-02.png" descr="CloudIcons_5x5_RGB-01-02.png">
            <a:extLst>
              <a:ext uri="{FF2B5EF4-FFF2-40B4-BE49-F238E27FC236}">
                <a16:creationId xmlns:a16="http://schemas.microsoft.com/office/drawing/2014/main" id="{C6405571-9C42-E741-A1EA-2EAC64CA54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1558" y="1903723"/>
            <a:ext cx="539085" cy="54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CloudIcons_5x5_RGB-01-11.png" descr="CloudIcons_5x5_RGB-01-11.png">
            <a:extLst>
              <a:ext uri="{FF2B5EF4-FFF2-40B4-BE49-F238E27FC236}">
                <a16:creationId xmlns:a16="http://schemas.microsoft.com/office/drawing/2014/main" id="{ED26885E-1C8C-0F43-A404-74AE24FED5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019" y="4241244"/>
            <a:ext cx="539085" cy="537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CloudIcons_5x5_RGB-01-01.png" descr="CloudIcons_5x5_RGB-01-01.png">
            <a:extLst>
              <a:ext uri="{FF2B5EF4-FFF2-40B4-BE49-F238E27FC236}">
                <a16:creationId xmlns:a16="http://schemas.microsoft.com/office/drawing/2014/main" id="{D364E03B-0620-CC46-84FA-27E6CD7DD0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3339" y="5772430"/>
            <a:ext cx="507843" cy="507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CloudIcons_5x5_RGB-01-12.png" descr="CloudIcons_5x5_RGB-01-12.png">
            <a:extLst>
              <a:ext uri="{FF2B5EF4-FFF2-40B4-BE49-F238E27FC236}">
                <a16:creationId xmlns:a16="http://schemas.microsoft.com/office/drawing/2014/main" id="{991515B7-CAC3-1646-BA95-42952C80A6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5521" y="4311167"/>
            <a:ext cx="468985" cy="467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CloudIcons_5x5_RGB-01-13.png" descr="CloudIcons_5x5_RGB-01-13.png">
            <a:extLst>
              <a:ext uri="{FF2B5EF4-FFF2-40B4-BE49-F238E27FC236}">
                <a16:creationId xmlns:a16="http://schemas.microsoft.com/office/drawing/2014/main" id="{C84CD8E8-A510-2847-A955-98EB7933168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46092" y="5055420"/>
            <a:ext cx="507843" cy="506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CloudIcons_5x5_RGB-01-14.png" descr="CloudIcons_5x5_RGB-01-14.png">
            <a:extLst>
              <a:ext uri="{FF2B5EF4-FFF2-40B4-BE49-F238E27FC236}">
                <a16:creationId xmlns:a16="http://schemas.microsoft.com/office/drawing/2014/main" id="{3CF5C9A9-362C-B347-87B1-CBE8E8E13D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73339" y="4272408"/>
            <a:ext cx="507843" cy="506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CloudIcons_5x5_RGB-01-15.png" descr="CloudIcons_5x5_RGB-01-15.png">
            <a:extLst>
              <a:ext uri="{FF2B5EF4-FFF2-40B4-BE49-F238E27FC236}">
                <a16:creationId xmlns:a16="http://schemas.microsoft.com/office/drawing/2014/main" id="{FC5B5A46-260D-814D-A835-9E4DDDEDF7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48349" y="5065927"/>
            <a:ext cx="507843" cy="506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CloudIcons_5x5_RGB-01-16.png" descr="CloudIcons_5x5_RGB-01-16.png">
            <a:extLst>
              <a:ext uri="{FF2B5EF4-FFF2-40B4-BE49-F238E27FC236}">
                <a16:creationId xmlns:a16="http://schemas.microsoft.com/office/drawing/2014/main" id="{FA35F13A-B44E-AC40-9C75-87B47903B1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48349" y="4272408"/>
            <a:ext cx="507843" cy="506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CloudIcons_5x5_RGB-01-17.png" descr="CloudIcons_5x5_RGB-01-17.png">
            <a:extLst>
              <a:ext uri="{FF2B5EF4-FFF2-40B4-BE49-F238E27FC236}">
                <a16:creationId xmlns:a16="http://schemas.microsoft.com/office/drawing/2014/main" id="{FFE96796-2F2D-2840-A8AE-A7C14042642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6640" y="5054140"/>
            <a:ext cx="507843" cy="507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CloudIcons_5x5_RGB-01-18.png" descr="CloudIcons_5x5_RGB-01-18.png">
            <a:extLst>
              <a:ext uri="{FF2B5EF4-FFF2-40B4-BE49-F238E27FC236}">
                <a16:creationId xmlns:a16="http://schemas.microsoft.com/office/drawing/2014/main" id="{08494641-06BA-7744-8485-2085D146E27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88053" y="5083570"/>
            <a:ext cx="478411" cy="478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CloudIcons_5x5_RGB-01-19.png" descr="CloudIcons_5x5_RGB-01-19.png">
            <a:extLst>
              <a:ext uri="{FF2B5EF4-FFF2-40B4-BE49-F238E27FC236}">
                <a16:creationId xmlns:a16="http://schemas.microsoft.com/office/drawing/2014/main" id="{B67A8AF0-0980-6E46-B40A-5B135A39D92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6640" y="5772430"/>
            <a:ext cx="507843" cy="507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CloudIcons_5x5_RGB-01-20.png" descr="CloudIcons_5x5_RGB-01-20.png">
            <a:extLst>
              <a:ext uri="{FF2B5EF4-FFF2-40B4-BE49-F238E27FC236}">
                <a16:creationId xmlns:a16="http://schemas.microsoft.com/office/drawing/2014/main" id="{10B8A723-9EE9-1A4D-A933-25D342D23C0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46092" y="5772430"/>
            <a:ext cx="507843" cy="507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CloudIcons_5x5_RGB-21.png" descr="CloudIcons_5x5_RGB-21.png">
            <a:extLst>
              <a:ext uri="{FF2B5EF4-FFF2-40B4-BE49-F238E27FC236}">
                <a16:creationId xmlns:a16="http://schemas.microsoft.com/office/drawing/2014/main" id="{5CD65F1A-18AC-4843-9237-E7E81112B52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98320" y="2696363"/>
            <a:ext cx="539085" cy="539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CloudIcons_5x5_RGB-01-26.png">
            <a:extLst>
              <a:ext uri="{FF2B5EF4-FFF2-40B4-BE49-F238E27FC236}">
                <a16:creationId xmlns:a16="http://schemas.microsoft.com/office/drawing/2014/main" id="{6ECB0324-6F6C-8A4E-8C74-AD89CD15A3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68433" y="1999163"/>
            <a:ext cx="395380" cy="395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CloudIcons_5x5_RGB-01-28.png" descr="CloudIcons_5x5_RGB-01-28.png">
            <a:extLst>
              <a:ext uri="{FF2B5EF4-FFF2-40B4-BE49-F238E27FC236}">
                <a16:creationId xmlns:a16="http://schemas.microsoft.com/office/drawing/2014/main" id="{1E9B0FA8-41AE-C149-B48A-59B268C17B9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98320" y="3488042"/>
            <a:ext cx="539085" cy="539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CloudIcons_5x5_RGB-01-29.png" descr="CloudIcons_5x5_RGB-01-29.png">
            <a:extLst>
              <a:ext uri="{FF2B5EF4-FFF2-40B4-BE49-F238E27FC236}">
                <a16:creationId xmlns:a16="http://schemas.microsoft.com/office/drawing/2014/main" id="{8A464FA4-6E4E-B047-B714-227CF1B8651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98320" y="4279721"/>
            <a:ext cx="539085" cy="539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CloudIcons_5x5_RGB-01-30.png">
            <a:extLst>
              <a:ext uri="{FF2B5EF4-FFF2-40B4-BE49-F238E27FC236}">
                <a16:creationId xmlns:a16="http://schemas.microsoft.com/office/drawing/2014/main" id="{C8C56A7D-D767-C04A-85C7-4309F92E1B6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9145" y="5821827"/>
            <a:ext cx="437430" cy="437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CloudIcons_5x5_RGB-01-15.png">
            <a:extLst>
              <a:ext uri="{FF2B5EF4-FFF2-40B4-BE49-F238E27FC236}">
                <a16:creationId xmlns:a16="http://schemas.microsoft.com/office/drawing/2014/main" id="{1F12F055-05D0-E049-976F-234B7E2943F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77494" y="5830722"/>
            <a:ext cx="449549" cy="449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CloudIcons_5x5_RGB-01-30.png">
            <a:extLst>
              <a:ext uri="{FF2B5EF4-FFF2-40B4-BE49-F238E27FC236}">
                <a16:creationId xmlns:a16="http://schemas.microsoft.com/office/drawing/2014/main" id="{65A294E1-999E-844E-8C2B-7AB1A6EC2A6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18945" y="5071400"/>
            <a:ext cx="497835" cy="49783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 Placeholder 10">
            <a:extLst>
              <a:ext uri="{FF2B5EF4-FFF2-40B4-BE49-F238E27FC236}">
                <a16:creationId xmlns:a16="http://schemas.microsoft.com/office/drawing/2014/main" id="{57C285B5-6C6E-D24F-855D-C29EAEE93562}"/>
              </a:ext>
            </a:extLst>
          </p:cNvPr>
          <p:cNvSpPr txBox="1">
            <a:spLocks/>
          </p:cNvSpPr>
          <p:nvPr/>
        </p:nvSpPr>
        <p:spPr bwMode="auto">
          <a:xfrm>
            <a:off x="544782" y="2436709"/>
            <a:ext cx="48036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Sales</a:t>
            </a:r>
          </a:p>
        </p:txBody>
      </p:sp>
      <p:sp>
        <p:nvSpPr>
          <p:cNvPr id="208" name="Text Placeholder 10">
            <a:extLst>
              <a:ext uri="{FF2B5EF4-FFF2-40B4-BE49-F238E27FC236}">
                <a16:creationId xmlns:a16="http://schemas.microsoft.com/office/drawing/2014/main" id="{4982522E-61B0-A04A-91A7-45A91D2EE357}"/>
              </a:ext>
            </a:extLst>
          </p:cNvPr>
          <p:cNvSpPr txBox="1">
            <a:spLocks/>
          </p:cNvSpPr>
          <p:nvPr/>
        </p:nvSpPr>
        <p:spPr bwMode="auto">
          <a:xfrm>
            <a:off x="556653" y="3182751"/>
            <a:ext cx="48036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Inbox</a:t>
            </a:r>
          </a:p>
        </p:txBody>
      </p:sp>
      <p:sp>
        <p:nvSpPr>
          <p:cNvPr id="209" name="Text Placeholder 10">
            <a:extLst>
              <a:ext uri="{FF2B5EF4-FFF2-40B4-BE49-F238E27FC236}">
                <a16:creationId xmlns:a16="http://schemas.microsoft.com/office/drawing/2014/main" id="{D0E61124-87F4-F94D-9D8A-4844DC589A15}"/>
              </a:ext>
            </a:extLst>
          </p:cNvPr>
          <p:cNvSpPr txBox="1">
            <a:spLocks/>
          </p:cNvSpPr>
          <p:nvPr/>
        </p:nvSpPr>
        <p:spPr bwMode="auto">
          <a:xfrm>
            <a:off x="1973816" y="2436709"/>
            <a:ext cx="48036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Service</a:t>
            </a:r>
          </a:p>
        </p:txBody>
      </p:sp>
      <p:sp>
        <p:nvSpPr>
          <p:cNvPr id="210" name="Text Placeholder 10">
            <a:extLst>
              <a:ext uri="{FF2B5EF4-FFF2-40B4-BE49-F238E27FC236}">
                <a16:creationId xmlns:a16="http://schemas.microsoft.com/office/drawing/2014/main" id="{93BB10D2-B106-AD44-A9BD-AC635CE39F1F}"/>
              </a:ext>
            </a:extLst>
          </p:cNvPr>
          <p:cNvSpPr txBox="1">
            <a:spLocks/>
          </p:cNvSpPr>
          <p:nvPr/>
        </p:nvSpPr>
        <p:spPr bwMode="auto">
          <a:xfrm>
            <a:off x="1809674" y="3182751"/>
            <a:ext cx="808649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Field Service</a:t>
            </a:r>
          </a:p>
        </p:txBody>
      </p:sp>
      <p:sp>
        <p:nvSpPr>
          <p:cNvPr id="211" name="Text Placeholder 10">
            <a:extLst>
              <a:ext uri="{FF2B5EF4-FFF2-40B4-BE49-F238E27FC236}">
                <a16:creationId xmlns:a16="http://schemas.microsoft.com/office/drawing/2014/main" id="{F67B2971-D6C0-8948-963B-BD0AA685662A}"/>
              </a:ext>
            </a:extLst>
          </p:cNvPr>
          <p:cNvSpPr txBox="1">
            <a:spLocks/>
          </p:cNvSpPr>
          <p:nvPr/>
        </p:nvSpPr>
        <p:spPr bwMode="auto">
          <a:xfrm>
            <a:off x="3402851" y="2436709"/>
            <a:ext cx="48036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Marketing</a:t>
            </a:r>
          </a:p>
        </p:txBody>
      </p:sp>
      <p:sp>
        <p:nvSpPr>
          <p:cNvPr id="212" name="Text Placeholder 10">
            <a:extLst>
              <a:ext uri="{FF2B5EF4-FFF2-40B4-BE49-F238E27FC236}">
                <a16:creationId xmlns:a16="http://schemas.microsoft.com/office/drawing/2014/main" id="{30445CCF-2E94-A84F-8478-E5EB7DC7D5E6}"/>
              </a:ext>
            </a:extLst>
          </p:cNvPr>
          <p:cNvSpPr txBox="1">
            <a:spLocks/>
          </p:cNvSpPr>
          <p:nvPr/>
        </p:nvSpPr>
        <p:spPr bwMode="auto">
          <a:xfrm>
            <a:off x="3402851" y="3182751"/>
            <a:ext cx="48036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Social</a:t>
            </a:r>
          </a:p>
        </p:txBody>
      </p:sp>
      <p:sp>
        <p:nvSpPr>
          <p:cNvPr id="213" name="Text Placeholder 10">
            <a:extLst>
              <a:ext uri="{FF2B5EF4-FFF2-40B4-BE49-F238E27FC236}">
                <a16:creationId xmlns:a16="http://schemas.microsoft.com/office/drawing/2014/main" id="{5D09FE41-CE40-AE49-8CA5-2F2AED4C137B}"/>
              </a:ext>
            </a:extLst>
          </p:cNvPr>
          <p:cNvSpPr txBox="1">
            <a:spLocks/>
          </p:cNvSpPr>
          <p:nvPr/>
        </p:nvSpPr>
        <p:spPr bwMode="auto">
          <a:xfrm>
            <a:off x="4833564" y="2436709"/>
            <a:ext cx="560673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Commerce</a:t>
            </a:r>
          </a:p>
        </p:txBody>
      </p:sp>
      <p:sp>
        <p:nvSpPr>
          <p:cNvPr id="214" name="Text Placeholder 10">
            <a:extLst>
              <a:ext uri="{FF2B5EF4-FFF2-40B4-BE49-F238E27FC236}">
                <a16:creationId xmlns:a16="http://schemas.microsoft.com/office/drawing/2014/main" id="{79BAD354-207A-9748-B106-F54F5DCF219D}"/>
              </a:ext>
            </a:extLst>
          </p:cNvPr>
          <p:cNvSpPr txBox="1">
            <a:spLocks/>
          </p:cNvSpPr>
          <p:nvPr/>
        </p:nvSpPr>
        <p:spPr bwMode="auto">
          <a:xfrm>
            <a:off x="6222715" y="2436709"/>
            <a:ext cx="567390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Community</a:t>
            </a:r>
          </a:p>
        </p:txBody>
      </p:sp>
      <p:sp>
        <p:nvSpPr>
          <p:cNvPr id="215" name="Text Placeholder 10">
            <a:extLst>
              <a:ext uri="{FF2B5EF4-FFF2-40B4-BE49-F238E27FC236}">
                <a16:creationId xmlns:a16="http://schemas.microsoft.com/office/drawing/2014/main" id="{8096847E-32F9-6849-AACE-E0BEC3F8A8C8}"/>
              </a:ext>
            </a:extLst>
          </p:cNvPr>
          <p:cNvSpPr txBox="1">
            <a:spLocks/>
          </p:cNvSpPr>
          <p:nvPr/>
        </p:nvSpPr>
        <p:spPr bwMode="auto">
          <a:xfrm>
            <a:off x="7618584" y="2436709"/>
            <a:ext cx="705028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Collaboration</a:t>
            </a:r>
          </a:p>
        </p:txBody>
      </p:sp>
      <p:sp>
        <p:nvSpPr>
          <p:cNvPr id="216" name="Text Placeholder 10">
            <a:extLst>
              <a:ext uri="{FF2B5EF4-FFF2-40B4-BE49-F238E27FC236}">
                <a16:creationId xmlns:a16="http://schemas.microsoft.com/office/drawing/2014/main" id="{0FAF9B0D-E90B-824E-9F13-040207977871}"/>
              </a:ext>
            </a:extLst>
          </p:cNvPr>
          <p:cNvSpPr txBox="1">
            <a:spLocks/>
          </p:cNvSpPr>
          <p:nvPr/>
        </p:nvSpPr>
        <p:spPr bwMode="auto">
          <a:xfrm>
            <a:off x="9085325" y="2436709"/>
            <a:ext cx="567390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Platform</a:t>
            </a:r>
          </a:p>
        </p:txBody>
      </p:sp>
      <p:sp>
        <p:nvSpPr>
          <p:cNvPr id="217" name="Text Placeholder 10">
            <a:extLst>
              <a:ext uri="{FF2B5EF4-FFF2-40B4-BE49-F238E27FC236}">
                <a16:creationId xmlns:a16="http://schemas.microsoft.com/office/drawing/2014/main" id="{7850FB83-2BDB-0E47-83A0-93E470F50965}"/>
              </a:ext>
            </a:extLst>
          </p:cNvPr>
          <p:cNvSpPr txBox="1">
            <a:spLocks/>
          </p:cNvSpPr>
          <p:nvPr/>
        </p:nvSpPr>
        <p:spPr bwMode="auto">
          <a:xfrm>
            <a:off x="10413607" y="2436709"/>
            <a:ext cx="705028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 err="1">
                <a:solidFill>
                  <a:srgbClr val="59575C"/>
                </a:solidFill>
              </a:rPr>
              <a:t>Horoku</a:t>
            </a:r>
            <a:endParaRPr lang="en-GB" sz="800" dirty="0">
              <a:solidFill>
                <a:srgbClr val="59575C"/>
              </a:solidFill>
            </a:endParaRPr>
          </a:p>
        </p:txBody>
      </p:sp>
      <p:sp>
        <p:nvSpPr>
          <p:cNvPr id="218" name="Text Placeholder 10">
            <a:extLst>
              <a:ext uri="{FF2B5EF4-FFF2-40B4-BE49-F238E27FC236}">
                <a16:creationId xmlns:a16="http://schemas.microsoft.com/office/drawing/2014/main" id="{53296956-52AA-2342-A510-5FA867CBBA49}"/>
              </a:ext>
            </a:extLst>
          </p:cNvPr>
          <p:cNvSpPr txBox="1">
            <a:spLocks/>
          </p:cNvSpPr>
          <p:nvPr/>
        </p:nvSpPr>
        <p:spPr bwMode="auto">
          <a:xfrm>
            <a:off x="9085325" y="3224783"/>
            <a:ext cx="567390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Integration</a:t>
            </a:r>
          </a:p>
        </p:txBody>
      </p:sp>
      <p:sp>
        <p:nvSpPr>
          <p:cNvPr id="219" name="Text Placeholder 10">
            <a:extLst>
              <a:ext uri="{FF2B5EF4-FFF2-40B4-BE49-F238E27FC236}">
                <a16:creationId xmlns:a16="http://schemas.microsoft.com/office/drawing/2014/main" id="{4596F2C6-AD68-8643-9CA4-9559695E984C}"/>
              </a:ext>
            </a:extLst>
          </p:cNvPr>
          <p:cNvSpPr txBox="1">
            <a:spLocks/>
          </p:cNvSpPr>
          <p:nvPr/>
        </p:nvSpPr>
        <p:spPr bwMode="auto">
          <a:xfrm>
            <a:off x="10413607" y="3214275"/>
            <a:ext cx="705028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App Exchange</a:t>
            </a:r>
          </a:p>
        </p:txBody>
      </p:sp>
      <p:sp>
        <p:nvSpPr>
          <p:cNvPr id="220" name="Text Placeholder 10">
            <a:extLst>
              <a:ext uri="{FF2B5EF4-FFF2-40B4-BE49-F238E27FC236}">
                <a16:creationId xmlns:a16="http://schemas.microsoft.com/office/drawing/2014/main" id="{EEA412B9-7C24-A549-8430-C2D4A3AB6769}"/>
              </a:ext>
            </a:extLst>
          </p:cNvPr>
          <p:cNvSpPr txBox="1">
            <a:spLocks/>
          </p:cNvSpPr>
          <p:nvPr/>
        </p:nvSpPr>
        <p:spPr bwMode="auto">
          <a:xfrm>
            <a:off x="9085325" y="4012851"/>
            <a:ext cx="567390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IoT</a:t>
            </a:r>
          </a:p>
        </p:txBody>
      </p:sp>
      <p:sp>
        <p:nvSpPr>
          <p:cNvPr id="221" name="Text Placeholder 10">
            <a:extLst>
              <a:ext uri="{FF2B5EF4-FFF2-40B4-BE49-F238E27FC236}">
                <a16:creationId xmlns:a16="http://schemas.microsoft.com/office/drawing/2014/main" id="{B5EC6A29-F1DF-6E4A-B175-C72F7A081A71}"/>
              </a:ext>
            </a:extLst>
          </p:cNvPr>
          <p:cNvSpPr txBox="1">
            <a:spLocks/>
          </p:cNvSpPr>
          <p:nvPr/>
        </p:nvSpPr>
        <p:spPr bwMode="auto">
          <a:xfrm>
            <a:off x="10413607" y="4159957"/>
            <a:ext cx="705028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Einstein</a:t>
            </a:r>
          </a:p>
        </p:txBody>
      </p:sp>
      <p:sp>
        <p:nvSpPr>
          <p:cNvPr id="222" name="Text Placeholder 10">
            <a:extLst>
              <a:ext uri="{FF2B5EF4-FFF2-40B4-BE49-F238E27FC236}">
                <a16:creationId xmlns:a16="http://schemas.microsoft.com/office/drawing/2014/main" id="{AFA95C32-B810-5748-BDB6-78A7DB2E391C}"/>
              </a:ext>
            </a:extLst>
          </p:cNvPr>
          <p:cNvSpPr txBox="1">
            <a:spLocks/>
          </p:cNvSpPr>
          <p:nvPr/>
        </p:nvSpPr>
        <p:spPr bwMode="auto">
          <a:xfrm>
            <a:off x="9085325" y="4790414"/>
            <a:ext cx="567390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Analytics</a:t>
            </a:r>
          </a:p>
        </p:txBody>
      </p:sp>
      <p:sp>
        <p:nvSpPr>
          <p:cNvPr id="223" name="Text Placeholder 10">
            <a:extLst>
              <a:ext uri="{FF2B5EF4-FFF2-40B4-BE49-F238E27FC236}">
                <a16:creationId xmlns:a16="http://schemas.microsoft.com/office/drawing/2014/main" id="{B49B377B-4261-9240-B6B1-AA08F22DE91E}"/>
              </a:ext>
            </a:extLst>
          </p:cNvPr>
          <p:cNvSpPr txBox="1">
            <a:spLocks/>
          </p:cNvSpPr>
          <p:nvPr/>
        </p:nvSpPr>
        <p:spPr bwMode="auto">
          <a:xfrm>
            <a:off x="9022281" y="5546964"/>
            <a:ext cx="69884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Customer 360</a:t>
            </a:r>
          </a:p>
        </p:txBody>
      </p:sp>
      <p:sp>
        <p:nvSpPr>
          <p:cNvPr id="224" name="Text Placeholder 10">
            <a:extLst>
              <a:ext uri="{FF2B5EF4-FFF2-40B4-BE49-F238E27FC236}">
                <a16:creationId xmlns:a16="http://schemas.microsoft.com/office/drawing/2014/main" id="{965BAD32-4934-7C4B-B709-EB61048AD004}"/>
              </a:ext>
            </a:extLst>
          </p:cNvPr>
          <p:cNvSpPr txBox="1">
            <a:spLocks/>
          </p:cNvSpPr>
          <p:nvPr/>
        </p:nvSpPr>
        <p:spPr bwMode="auto">
          <a:xfrm>
            <a:off x="9095832" y="6293005"/>
            <a:ext cx="567390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Trailhead</a:t>
            </a:r>
          </a:p>
        </p:txBody>
      </p:sp>
      <p:sp>
        <p:nvSpPr>
          <p:cNvPr id="225" name="Text Placeholder 10">
            <a:extLst>
              <a:ext uri="{FF2B5EF4-FFF2-40B4-BE49-F238E27FC236}">
                <a16:creationId xmlns:a16="http://schemas.microsoft.com/office/drawing/2014/main" id="{FFDB1CDB-0E91-554F-BADF-4BA37883F330}"/>
              </a:ext>
            </a:extLst>
          </p:cNvPr>
          <p:cNvSpPr txBox="1">
            <a:spLocks/>
          </p:cNvSpPr>
          <p:nvPr/>
        </p:nvSpPr>
        <p:spPr bwMode="auto">
          <a:xfrm>
            <a:off x="530377" y="4824162"/>
            <a:ext cx="48036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Industries</a:t>
            </a:r>
          </a:p>
        </p:txBody>
      </p:sp>
      <p:sp>
        <p:nvSpPr>
          <p:cNvPr id="226" name="Text Placeholder 10">
            <a:extLst>
              <a:ext uri="{FF2B5EF4-FFF2-40B4-BE49-F238E27FC236}">
                <a16:creationId xmlns:a16="http://schemas.microsoft.com/office/drawing/2014/main" id="{ED4215AF-3A6A-8340-94A8-3AC2B7F4FD97}"/>
              </a:ext>
            </a:extLst>
          </p:cNvPr>
          <p:cNvSpPr txBox="1">
            <a:spLocks/>
          </p:cNvSpPr>
          <p:nvPr/>
        </p:nvSpPr>
        <p:spPr bwMode="auto">
          <a:xfrm>
            <a:off x="1799181" y="4824162"/>
            <a:ext cx="85156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Consumer Goods</a:t>
            </a:r>
          </a:p>
        </p:txBody>
      </p:sp>
      <p:sp>
        <p:nvSpPr>
          <p:cNvPr id="227" name="Text Placeholder 10">
            <a:extLst>
              <a:ext uri="{FF2B5EF4-FFF2-40B4-BE49-F238E27FC236}">
                <a16:creationId xmlns:a16="http://schemas.microsoft.com/office/drawing/2014/main" id="{7FCB42B8-2BB9-B945-8602-62AA8492324E}"/>
              </a:ext>
            </a:extLst>
          </p:cNvPr>
          <p:cNvSpPr txBox="1">
            <a:spLocks/>
          </p:cNvSpPr>
          <p:nvPr/>
        </p:nvSpPr>
        <p:spPr bwMode="auto">
          <a:xfrm>
            <a:off x="3375873" y="4824162"/>
            <a:ext cx="648282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Automotive</a:t>
            </a:r>
          </a:p>
        </p:txBody>
      </p:sp>
      <p:sp>
        <p:nvSpPr>
          <p:cNvPr id="228" name="Text Placeholder 10">
            <a:extLst>
              <a:ext uri="{FF2B5EF4-FFF2-40B4-BE49-F238E27FC236}">
                <a16:creationId xmlns:a16="http://schemas.microsoft.com/office/drawing/2014/main" id="{53713643-99EC-5C42-B6D9-AE00ACAED8A5}"/>
              </a:ext>
            </a:extLst>
          </p:cNvPr>
          <p:cNvSpPr txBox="1">
            <a:spLocks/>
          </p:cNvSpPr>
          <p:nvPr/>
        </p:nvSpPr>
        <p:spPr bwMode="auto">
          <a:xfrm>
            <a:off x="4702217" y="4824162"/>
            <a:ext cx="800102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Manufacturing</a:t>
            </a:r>
          </a:p>
        </p:txBody>
      </p:sp>
      <p:sp>
        <p:nvSpPr>
          <p:cNvPr id="229" name="Text Placeholder 10">
            <a:extLst>
              <a:ext uri="{FF2B5EF4-FFF2-40B4-BE49-F238E27FC236}">
                <a16:creationId xmlns:a16="http://schemas.microsoft.com/office/drawing/2014/main" id="{763AE874-9633-874A-B87E-E7C445F720C1}"/>
              </a:ext>
            </a:extLst>
          </p:cNvPr>
          <p:cNvSpPr txBox="1">
            <a:spLocks/>
          </p:cNvSpPr>
          <p:nvPr/>
        </p:nvSpPr>
        <p:spPr bwMode="auto">
          <a:xfrm>
            <a:off x="467209" y="5567973"/>
            <a:ext cx="633112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Government</a:t>
            </a:r>
          </a:p>
        </p:txBody>
      </p:sp>
      <p:sp>
        <p:nvSpPr>
          <p:cNvPr id="230" name="Text Placeholder 10">
            <a:extLst>
              <a:ext uri="{FF2B5EF4-FFF2-40B4-BE49-F238E27FC236}">
                <a16:creationId xmlns:a16="http://schemas.microsoft.com/office/drawing/2014/main" id="{93071DFD-803D-E040-B5ED-0F99C0707108}"/>
              </a:ext>
            </a:extLst>
          </p:cNvPr>
          <p:cNvSpPr txBox="1">
            <a:spLocks/>
          </p:cNvSpPr>
          <p:nvPr/>
        </p:nvSpPr>
        <p:spPr bwMode="auto">
          <a:xfrm>
            <a:off x="1596229" y="5557466"/>
            <a:ext cx="1234339" cy="2461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Transportation &amp; Hospitality</a:t>
            </a:r>
          </a:p>
        </p:txBody>
      </p:sp>
      <p:sp>
        <p:nvSpPr>
          <p:cNvPr id="231" name="Text Placeholder 10">
            <a:extLst>
              <a:ext uri="{FF2B5EF4-FFF2-40B4-BE49-F238E27FC236}">
                <a16:creationId xmlns:a16="http://schemas.microsoft.com/office/drawing/2014/main" id="{4B323AB6-C05A-0741-BDA6-4F03070203DE}"/>
              </a:ext>
            </a:extLst>
          </p:cNvPr>
          <p:cNvSpPr txBox="1">
            <a:spLocks/>
          </p:cNvSpPr>
          <p:nvPr/>
        </p:nvSpPr>
        <p:spPr bwMode="auto">
          <a:xfrm>
            <a:off x="3275817" y="5567973"/>
            <a:ext cx="848394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Communication</a:t>
            </a:r>
          </a:p>
        </p:txBody>
      </p:sp>
      <p:sp>
        <p:nvSpPr>
          <p:cNvPr id="232" name="Text Placeholder 10">
            <a:extLst>
              <a:ext uri="{FF2B5EF4-FFF2-40B4-BE49-F238E27FC236}">
                <a16:creationId xmlns:a16="http://schemas.microsoft.com/office/drawing/2014/main" id="{330A7CE5-7AFF-664B-A72E-F29D6464DFF9}"/>
              </a:ext>
            </a:extLst>
          </p:cNvPr>
          <p:cNvSpPr txBox="1">
            <a:spLocks/>
          </p:cNvSpPr>
          <p:nvPr/>
        </p:nvSpPr>
        <p:spPr bwMode="auto">
          <a:xfrm>
            <a:off x="4654935" y="5567973"/>
            <a:ext cx="894670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Health Cloud</a:t>
            </a:r>
          </a:p>
        </p:txBody>
      </p:sp>
      <p:sp>
        <p:nvSpPr>
          <p:cNvPr id="233" name="Text Placeholder 10">
            <a:extLst>
              <a:ext uri="{FF2B5EF4-FFF2-40B4-BE49-F238E27FC236}">
                <a16:creationId xmlns:a16="http://schemas.microsoft.com/office/drawing/2014/main" id="{DC9E7967-7F44-5249-8A13-78BDBFCEA708}"/>
              </a:ext>
            </a:extLst>
          </p:cNvPr>
          <p:cNvSpPr txBox="1">
            <a:spLocks/>
          </p:cNvSpPr>
          <p:nvPr/>
        </p:nvSpPr>
        <p:spPr bwMode="auto">
          <a:xfrm>
            <a:off x="530377" y="6303510"/>
            <a:ext cx="48036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Media</a:t>
            </a:r>
          </a:p>
        </p:txBody>
      </p:sp>
      <p:sp>
        <p:nvSpPr>
          <p:cNvPr id="234" name="Text Placeholder 10">
            <a:extLst>
              <a:ext uri="{FF2B5EF4-FFF2-40B4-BE49-F238E27FC236}">
                <a16:creationId xmlns:a16="http://schemas.microsoft.com/office/drawing/2014/main" id="{003B3FB6-6211-0A43-B45A-DAF25598DFAB}"/>
              </a:ext>
            </a:extLst>
          </p:cNvPr>
          <p:cNvSpPr txBox="1">
            <a:spLocks/>
          </p:cNvSpPr>
          <p:nvPr/>
        </p:nvSpPr>
        <p:spPr bwMode="auto">
          <a:xfrm>
            <a:off x="1614932" y="6303511"/>
            <a:ext cx="1234339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Financial Services</a:t>
            </a:r>
          </a:p>
        </p:txBody>
      </p:sp>
      <p:sp>
        <p:nvSpPr>
          <p:cNvPr id="235" name="Text Placeholder 10">
            <a:extLst>
              <a:ext uri="{FF2B5EF4-FFF2-40B4-BE49-F238E27FC236}">
                <a16:creationId xmlns:a16="http://schemas.microsoft.com/office/drawing/2014/main" id="{8A0B016E-04B1-A84B-8241-2CA830E4ABA0}"/>
              </a:ext>
            </a:extLst>
          </p:cNvPr>
          <p:cNvSpPr txBox="1">
            <a:spLocks/>
          </p:cNvSpPr>
          <p:nvPr/>
        </p:nvSpPr>
        <p:spPr bwMode="auto">
          <a:xfrm>
            <a:off x="3459829" y="6303510"/>
            <a:ext cx="48036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Retail</a:t>
            </a:r>
          </a:p>
        </p:txBody>
      </p:sp>
      <p:sp>
        <p:nvSpPr>
          <p:cNvPr id="236" name="Text Placeholder 10">
            <a:extLst>
              <a:ext uri="{FF2B5EF4-FFF2-40B4-BE49-F238E27FC236}">
                <a16:creationId xmlns:a16="http://schemas.microsoft.com/office/drawing/2014/main" id="{C4664B3B-4CED-E341-B086-E02F722C4511}"/>
              </a:ext>
            </a:extLst>
          </p:cNvPr>
          <p:cNvSpPr txBox="1">
            <a:spLocks/>
          </p:cNvSpPr>
          <p:nvPr/>
        </p:nvSpPr>
        <p:spPr bwMode="auto">
          <a:xfrm>
            <a:off x="4744250" y="6303511"/>
            <a:ext cx="716040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b="0" kern="1200" dirty="0">
                <a:solidFill>
                  <a:srgbClr val="7F776E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59575C"/>
                </a:solidFill>
              </a:rPr>
              <a:t>Philanthropy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F3AC614-130E-384F-B5B2-CF18D6C8A0B3}"/>
              </a:ext>
            </a:extLst>
          </p:cNvPr>
          <p:cNvCxnSpPr>
            <a:cxnSpLocks/>
          </p:cNvCxnSpPr>
          <p:nvPr/>
        </p:nvCxnSpPr>
        <p:spPr>
          <a:xfrm>
            <a:off x="1280400" y="3906958"/>
            <a:ext cx="4138922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2865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D8B7-C320-F342-B044-ABB4B586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1" y="71851"/>
            <a:ext cx="11043075" cy="989861"/>
          </a:xfrm>
        </p:spPr>
        <p:txBody>
          <a:bodyPr/>
          <a:lstStyle/>
          <a:p>
            <a:r>
              <a:rPr lang="en-US" sz="2499" dirty="0"/>
              <a:t>Salesforce Platform Cards (No Icons) </a:t>
            </a:r>
          </a:p>
        </p:txBody>
      </p:sp>
      <p:sp>
        <p:nvSpPr>
          <p:cNvPr id="197" name="Text Placeholder 10">
            <a:extLst>
              <a:ext uri="{FF2B5EF4-FFF2-40B4-BE49-F238E27FC236}">
                <a16:creationId xmlns:a16="http://schemas.microsoft.com/office/drawing/2014/main" id="{7A2C51AF-BADE-AE43-8293-A425E5F39D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941" y="1478920"/>
            <a:ext cx="719813" cy="16923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Salesforce Sans Light" panose="020B0305020202020203" pitchFamily="34" charset="77"/>
              </a:rPr>
              <a:t>Large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2FE45CA-9EB6-A740-BB8F-A22E82F2F73F}"/>
              </a:ext>
            </a:extLst>
          </p:cNvPr>
          <p:cNvCxnSpPr>
            <a:cxnSpLocks/>
          </p:cNvCxnSpPr>
          <p:nvPr/>
        </p:nvCxnSpPr>
        <p:spPr>
          <a:xfrm>
            <a:off x="1007425" y="1562954"/>
            <a:ext cx="10652313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 Placeholder 10">
            <a:extLst>
              <a:ext uri="{FF2B5EF4-FFF2-40B4-BE49-F238E27FC236}">
                <a16:creationId xmlns:a16="http://schemas.microsoft.com/office/drawing/2014/main" id="{3C3E677E-75A2-AF46-A5C0-CC2C3246FB69}"/>
              </a:ext>
            </a:extLst>
          </p:cNvPr>
          <p:cNvSpPr txBox="1">
            <a:spLocks/>
          </p:cNvSpPr>
          <p:nvPr/>
        </p:nvSpPr>
        <p:spPr bwMode="auto">
          <a:xfrm>
            <a:off x="572941" y="3158127"/>
            <a:ext cx="719813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  <a:latin typeface="Salesforce Sans Light" panose="020B0305020202020203" pitchFamily="34" charset="77"/>
              </a:rPr>
              <a:t>Medium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8C42E75-ED05-6D45-A08A-29AD5C9D69DC}"/>
              </a:ext>
            </a:extLst>
          </p:cNvPr>
          <p:cNvCxnSpPr>
            <a:cxnSpLocks/>
          </p:cNvCxnSpPr>
          <p:nvPr/>
        </p:nvCxnSpPr>
        <p:spPr>
          <a:xfrm>
            <a:off x="1208970" y="3242161"/>
            <a:ext cx="10450768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D9527ED-463B-8840-8E31-18C9D9506D68}"/>
              </a:ext>
            </a:extLst>
          </p:cNvPr>
          <p:cNvSpPr>
            <a:spLocks/>
          </p:cNvSpPr>
          <p:nvPr/>
        </p:nvSpPr>
        <p:spPr>
          <a:xfrm>
            <a:off x="589796" y="1882350"/>
            <a:ext cx="1277667" cy="446284"/>
          </a:xfrm>
          <a:prstGeom prst="roundRect">
            <a:avLst>
              <a:gd name="adj" fmla="val 8289"/>
            </a:avLst>
          </a:prstGeom>
          <a:solidFill>
            <a:srgbClr val="29CDBF"/>
          </a:solidFill>
          <a:ln w="12700">
            <a:solidFill>
              <a:srgbClr val="127065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SALES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14F0B71-7F90-574C-B16C-FD14FD25FAC2}"/>
              </a:ext>
            </a:extLst>
          </p:cNvPr>
          <p:cNvSpPr>
            <a:spLocks/>
          </p:cNvSpPr>
          <p:nvPr/>
        </p:nvSpPr>
        <p:spPr>
          <a:xfrm>
            <a:off x="1988693" y="1882350"/>
            <a:ext cx="1277667" cy="446284"/>
          </a:xfrm>
          <a:prstGeom prst="roundRect">
            <a:avLst>
              <a:gd name="adj" fmla="val 8289"/>
            </a:avLst>
          </a:prstGeom>
          <a:solidFill>
            <a:srgbClr val="D1699D"/>
          </a:solidFill>
          <a:ln w="12700">
            <a:solidFill>
              <a:srgbClr val="8022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SERVICE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949CC7E-B57A-B740-8257-3717814D3960}"/>
              </a:ext>
            </a:extLst>
          </p:cNvPr>
          <p:cNvSpPr>
            <a:spLocks/>
          </p:cNvSpPr>
          <p:nvPr/>
        </p:nvSpPr>
        <p:spPr>
          <a:xfrm>
            <a:off x="4786486" y="1882350"/>
            <a:ext cx="1277667" cy="446284"/>
          </a:xfrm>
          <a:prstGeom prst="roundRect">
            <a:avLst>
              <a:gd name="adj" fmla="val 8289"/>
            </a:avLst>
          </a:prstGeom>
          <a:solidFill>
            <a:srgbClr val="6C9562"/>
          </a:solidFill>
          <a:ln w="12700">
            <a:solidFill>
              <a:srgbClr val="43653A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COMMERCE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16474DE-C56C-2D47-8A49-77467E210DD0}"/>
              </a:ext>
            </a:extLst>
          </p:cNvPr>
          <p:cNvSpPr>
            <a:spLocks/>
          </p:cNvSpPr>
          <p:nvPr/>
        </p:nvSpPr>
        <p:spPr>
          <a:xfrm>
            <a:off x="6185382" y="1882350"/>
            <a:ext cx="1277667" cy="446284"/>
          </a:xfrm>
          <a:prstGeom prst="roundRect">
            <a:avLst>
              <a:gd name="adj" fmla="val 8289"/>
            </a:avLst>
          </a:prstGeom>
          <a:solidFill>
            <a:srgbClr val="FBD277"/>
          </a:solidFill>
          <a:ln w="12700">
            <a:solidFill>
              <a:srgbClr val="CB953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COMMUNITY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C79CB64-03E4-E143-A015-A4E1B695E05C}"/>
              </a:ext>
            </a:extLst>
          </p:cNvPr>
          <p:cNvSpPr>
            <a:spLocks/>
          </p:cNvSpPr>
          <p:nvPr/>
        </p:nvSpPr>
        <p:spPr>
          <a:xfrm>
            <a:off x="3387589" y="1882350"/>
            <a:ext cx="1277667" cy="446284"/>
          </a:xfrm>
          <a:prstGeom prst="roundRect">
            <a:avLst>
              <a:gd name="adj" fmla="val 8289"/>
            </a:avLst>
          </a:prstGeom>
          <a:solidFill>
            <a:srgbClr val="FAAB69"/>
          </a:solidFill>
          <a:ln w="12700">
            <a:solidFill>
              <a:srgbClr val="CC621A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MARKETING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5496F10-FE5F-0D48-A900-2341790A656D}"/>
              </a:ext>
            </a:extLst>
          </p:cNvPr>
          <p:cNvSpPr>
            <a:spLocks/>
          </p:cNvSpPr>
          <p:nvPr/>
        </p:nvSpPr>
        <p:spPr>
          <a:xfrm>
            <a:off x="8983176" y="1882350"/>
            <a:ext cx="1277667" cy="446284"/>
          </a:xfrm>
          <a:prstGeom prst="roundRect">
            <a:avLst>
              <a:gd name="adj" fmla="val 8289"/>
            </a:avLst>
          </a:prstGeom>
          <a:solidFill>
            <a:srgbClr val="1AA2DD"/>
          </a:solidFill>
          <a:ln w="12700">
            <a:solidFill>
              <a:srgbClr val="062E5E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PLATFORM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2612BE6-D0FB-6242-99DB-06B301037739}"/>
              </a:ext>
            </a:extLst>
          </p:cNvPr>
          <p:cNvSpPr>
            <a:spLocks/>
          </p:cNvSpPr>
          <p:nvPr/>
        </p:nvSpPr>
        <p:spPr>
          <a:xfrm>
            <a:off x="7584279" y="1882350"/>
            <a:ext cx="1277667" cy="446284"/>
          </a:xfrm>
          <a:prstGeom prst="roundRect">
            <a:avLst>
              <a:gd name="adj" fmla="val 8289"/>
            </a:avLst>
          </a:prstGeom>
          <a:solidFill>
            <a:srgbClr val="F9755A"/>
          </a:solidFill>
          <a:ln w="12700">
            <a:solidFill>
              <a:srgbClr val="C23F28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b="1" dirty="0">
                <a:solidFill>
                  <a:srgbClr val="FFFFFF"/>
                </a:solidFill>
                <a:latin typeface="Salesforce Sans"/>
                <a:cs typeface="Salesforce Sans"/>
              </a:rPr>
              <a:t>COLLABORATION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91FF6D3-3054-4444-8FEC-17D9F636A0FC}"/>
              </a:ext>
            </a:extLst>
          </p:cNvPr>
          <p:cNvSpPr>
            <a:spLocks/>
          </p:cNvSpPr>
          <p:nvPr/>
        </p:nvSpPr>
        <p:spPr>
          <a:xfrm>
            <a:off x="10382071" y="1882350"/>
            <a:ext cx="1277667" cy="446284"/>
          </a:xfrm>
          <a:prstGeom prst="roundRect">
            <a:avLst>
              <a:gd name="adj" fmla="val 8289"/>
            </a:avLst>
          </a:prstGeom>
          <a:solidFill>
            <a:srgbClr val="7675BE"/>
          </a:solidFill>
          <a:ln w="12700">
            <a:solidFill>
              <a:srgbClr val="211945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HEROKU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6FCE104-1FBE-534E-ABE3-5081D0AE80E7}"/>
              </a:ext>
            </a:extLst>
          </p:cNvPr>
          <p:cNvSpPr/>
          <p:nvPr/>
        </p:nvSpPr>
        <p:spPr>
          <a:xfrm>
            <a:off x="573234" y="3559455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05B8AD"/>
          </a:solidFill>
          <a:ln w="12700">
            <a:solidFill>
              <a:srgbClr val="038A8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Sales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A78CF7B-EB99-DA4A-BCBD-69C66A92757D}"/>
              </a:ext>
            </a:extLst>
          </p:cNvPr>
          <p:cNvSpPr/>
          <p:nvPr/>
        </p:nvSpPr>
        <p:spPr>
          <a:xfrm>
            <a:off x="1977067" y="3559455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D36FA1"/>
          </a:solidFill>
          <a:ln w="12700">
            <a:solidFill>
              <a:srgbClr val="802226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Service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05CCF9F-08FB-2D48-9B90-C4A4C1CCD9E0}"/>
              </a:ext>
            </a:extLst>
          </p:cNvPr>
          <p:cNvSpPr/>
          <p:nvPr/>
        </p:nvSpPr>
        <p:spPr>
          <a:xfrm>
            <a:off x="3380901" y="3559455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FAAB69"/>
          </a:solidFill>
          <a:ln w="12700">
            <a:solidFill>
              <a:srgbClr val="CC621A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Marketing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4CA05AEB-47F7-4549-8200-C4461753248D}"/>
              </a:ext>
            </a:extLst>
          </p:cNvPr>
          <p:cNvSpPr/>
          <p:nvPr/>
        </p:nvSpPr>
        <p:spPr>
          <a:xfrm>
            <a:off x="4784734" y="3559456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6C9562"/>
          </a:solidFill>
          <a:ln w="12700">
            <a:solidFill>
              <a:srgbClr val="43653A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Commerce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9D185BC-5231-0B49-BD9C-D2ECDA88A35C}"/>
              </a:ext>
            </a:extLst>
          </p:cNvPr>
          <p:cNvSpPr/>
          <p:nvPr/>
        </p:nvSpPr>
        <p:spPr>
          <a:xfrm>
            <a:off x="6188567" y="3559455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FBD277"/>
          </a:solidFill>
          <a:ln w="12700">
            <a:solidFill>
              <a:srgbClr val="CB9536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Community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F3E74D2C-E6AD-F042-9B7B-A5A13583187B}"/>
              </a:ext>
            </a:extLst>
          </p:cNvPr>
          <p:cNvSpPr/>
          <p:nvPr/>
        </p:nvSpPr>
        <p:spPr>
          <a:xfrm>
            <a:off x="7592401" y="3559455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F9755A"/>
          </a:solidFill>
          <a:ln w="12700">
            <a:solidFill>
              <a:srgbClr val="C23F28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b="1" dirty="0">
                <a:solidFill>
                  <a:srgbClr val="FFFFFF"/>
                </a:solidFill>
                <a:latin typeface="Salesforce Sans"/>
                <a:cs typeface="Salesforce Sans"/>
              </a:rPr>
              <a:t>Collaboration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BB46D4BC-FB48-D84F-93C6-4F3CF9B09666}"/>
              </a:ext>
            </a:extLst>
          </p:cNvPr>
          <p:cNvSpPr/>
          <p:nvPr/>
        </p:nvSpPr>
        <p:spPr>
          <a:xfrm>
            <a:off x="8996234" y="3559455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1AA2DD"/>
          </a:solidFill>
          <a:ln w="12700">
            <a:solidFill>
              <a:srgbClr val="062E5E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Platform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A5766B7-9880-3F4D-9BBD-66FEED8C2D47}"/>
              </a:ext>
            </a:extLst>
          </p:cNvPr>
          <p:cNvSpPr/>
          <p:nvPr/>
        </p:nvSpPr>
        <p:spPr>
          <a:xfrm>
            <a:off x="10400066" y="3559455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7675BE"/>
          </a:solidFill>
          <a:ln w="12700">
            <a:solidFill>
              <a:srgbClr val="211945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Heroku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F771492-1843-3A45-9AEC-DC33660B6B59}"/>
              </a:ext>
            </a:extLst>
          </p:cNvPr>
          <p:cNvSpPr/>
          <p:nvPr/>
        </p:nvSpPr>
        <p:spPr>
          <a:xfrm>
            <a:off x="573234" y="4055883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9E66C4"/>
          </a:solidFill>
          <a:ln w="12700">
            <a:solidFill>
              <a:srgbClr val="4A2249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Industries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B8801CB3-2F9E-7840-9515-E2066C1CD0AB}"/>
              </a:ext>
            </a:extLst>
          </p:cNvPr>
          <p:cNvSpPr>
            <a:spLocks/>
          </p:cNvSpPr>
          <p:nvPr/>
        </p:nvSpPr>
        <p:spPr>
          <a:xfrm>
            <a:off x="572941" y="2478065"/>
            <a:ext cx="1277667" cy="446284"/>
          </a:xfrm>
          <a:prstGeom prst="roundRect">
            <a:avLst>
              <a:gd name="adj" fmla="val 8289"/>
            </a:avLst>
          </a:prstGeom>
          <a:solidFill>
            <a:srgbClr val="9E66C4"/>
          </a:solidFill>
          <a:ln w="12700">
            <a:solidFill>
              <a:srgbClr val="4A2249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INDUSTRIES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AC8FF1C7-5837-C14E-8E60-F0E79B34CD8D}"/>
              </a:ext>
            </a:extLst>
          </p:cNvPr>
          <p:cNvSpPr>
            <a:spLocks/>
          </p:cNvSpPr>
          <p:nvPr/>
        </p:nvSpPr>
        <p:spPr>
          <a:xfrm>
            <a:off x="1988693" y="2478065"/>
            <a:ext cx="1277667" cy="446284"/>
          </a:xfrm>
          <a:prstGeom prst="roundRect">
            <a:avLst>
              <a:gd name="adj" fmla="val 8289"/>
            </a:avLst>
          </a:prstGeom>
          <a:solidFill>
            <a:srgbClr val="245FA4"/>
          </a:solidFill>
          <a:ln w="12700">
            <a:solidFill>
              <a:srgbClr val="032E62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APP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F4881A5-2878-D843-B6DF-71C99B0BBE48}"/>
              </a:ext>
            </a:extLst>
          </p:cNvPr>
          <p:cNvSpPr/>
          <p:nvPr/>
        </p:nvSpPr>
        <p:spPr>
          <a:xfrm>
            <a:off x="1977067" y="4055882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215CA0"/>
          </a:solidFill>
          <a:ln w="12700">
            <a:solidFill>
              <a:srgbClr val="032D6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Einstein</a:t>
            </a:r>
          </a:p>
        </p:txBody>
      </p:sp>
    </p:spTree>
    <p:extLst>
      <p:ext uri="{BB962C8B-B14F-4D97-AF65-F5344CB8AC3E}">
        <p14:creationId xmlns:p14="http://schemas.microsoft.com/office/powerpoint/2010/main" val="26162310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99" dirty="0"/>
              <a:t>More Solutions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03F9A024-41E8-5343-8A37-B466E06AB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2321" y="4897959"/>
            <a:ext cx="494484" cy="56967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FA2BDB2-1696-314C-B931-5E3091C93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606" y="4897956"/>
            <a:ext cx="491576" cy="56967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7BA9829-4F62-6941-A05C-A3F3D1C6B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2941" y="3391033"/>
            <a:ext cx="1061673" cy="46427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ECADB3C-F666-D846-92EE-0954995163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2941" y="1906592"/>
            <a:ext cx="1191542" cy="46427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5796F05-E140-4D4E-BF08-1043893097BE}"/>
              </a:ext>
            </a:extLst>
          </p:cNvPr>
          <p:cNvGrpSpPr/>
          <p:nvPr/>
        </p:nvGrpSpPr>
        <p:grpSpPr>
          <a:xfrm>
            <a:off x="2142940" y="4959653"/>
            <a:ext cx="1277667" cy="446284"/>
            <a:chOff x="4476046" y="6246525"/>
            <a:chExt cx="1278000" cy="4464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8BB6497-CA7C-B445-BC38-E62111027581}"/>
                </a:ext>
              </a:extLst>
            </p:cNvPr>
            <p:cNvSpPr>
              <a:spLocks/>
            </p:cNvSpPr>
            <p:nvPr/>
          </p:nvSpPr>
          <p:spPr>
            <a:xfrm>
              <a:off x="4476046" y="6246525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chemeClr val="bg1"/>
            </a:solidFill>
            <a:ln w="12700">
              <a:solidFill>
                <a:srgbClr val="454053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50387" rIns="107972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454052"/>
                  </a:solidFill>
                  <a:latin typeface="Salesforce Sans"/>
                  <a:cs typeface="Salesforce Sans"/>
                </a:rPr>
                <a:t>DATORAMA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ABD062D-71D6-B245-8D27-B934B85AE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6938" y="6299377"/>
              <a:ext cx="293989" cy="34069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B4C4D1-3690-8D4D-AC3B-160920609F78}"/>
              </a:ext>
            </a:extLst>
          </p:cNvPr>
          <p:cNvGrpSpPr/>
          <p:nvPr/>
        </p:nvGrpSpPr>
        <p:grpSpPr>
          <a:xfrm>
            <a:off x="3696743" y="5013180"/>
            <a:ext cx="1259672" cy="339235"/>
            <a:chOff x="5932877" y="6299721"/>
            <a:chExt cx="1260000" cy="339323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30E5677-5A6B-3D41-BDB7-3AD18961503A}"/>
                </a:ext>
              </a:extLst>
            </p:cNvPr>
            <p:cNvSpPr/>
            <p:nvPr/>
          </p:nvSpPr>
          <p:spPr>
            <a:xfrm>
              <a:off x="5932877" y="6299721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5A5765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 err="1">
                  <a:solidFill>
                    <a:srgbClr val="454052"/>
                  </a:solidFill>
                  <a:latin typeface="Salesforce Sans"/>
                  <a:cs typeface="Salesforce Sans"/>
                </a:rPr>
                <a:t>Datarama</a:t>
              </a:r>
              <a:endParaRPr lang="en-US" sz="800" b="1" dirty="0">
                <a:solidFill>
                  <a:srgbClr val="454052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C0945F5-00EF-8343-837C-0F6A52A6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08339" y="6337999"/>
              <a:ext cx="226742" cy="262766"/>
            </a:xfrm>
            <a:prstGeom prst="rect">
              <a:avLst/>
            </a:prstGeom>
          </p:spPr>
        </p:pic>
      </p:grp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59DBF54C-4D08-AD48-A0C1-773C7A4F10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941" y="1478920"/>
            <a:ext cx="719813" cy="16923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Salesforce Sans Light" panose="020B0305020202020203" pitchFamily="34" charset="77"/>
              </a:rPr>
              <a:t>Pardot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FC46C9-01DE-E944-9ABD-D5F99F5F3F5C}"/>
              </a:ext>
            </a:extLst>
          </p:cNvPr>
          <p:cNvCxnSpPr>
            <a:cxnSpLocks/>
          </p:cNvCxnSpPr>
          <p:nvPr/>
        </p:nvCxnSpPr>
        <p:spPr>
          <a:xfrm>
            <a:off x="1118906" y="1562954"/>
            <a:ext cx="10540832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A232419-2684-8947-9CB3-517E1C904792}"/>
              </a:ext>
            </a:extLst>
          </p:cNvPr>
          <p:cNvSpPr txBox="1">
            <a:spLocks/>
          </p:cNvSpPr>
          <p:nvPr/>
        </p:nvSpPr>
        <p:spPr bwMode="auto">
          <a:xfrm>
            <a:off x="572941" y="2978884"/>
            <a:ext cx="719813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  <a:latin typeface="Salesforce Sans Light" panose="020B0305020202020203" pitchFamily="34" charset="77"/>
              </a:rPr>
              <a:t>DMP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1EE3C3-063A-A746-AC26-8D8B150EC0F9}"/>
              </a:ext>
            </a:extLst>
          </p:cNvPr>
          <p:cNvCxnSpPr>
            <a:cxnSpLocks/>
          </p:cNvCxnSpPr>
          <p:nvPr/>
        </p:nvCxnSpPr>
        <p:spPr>
          <a:xfrm>
            <a:off x="1007425" y="3062917"/>
            <a:ext cx="10652313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2BF2BEB-C804-5B40-8650-8CCDBA7F233A}"/>
              </a:ext>
            </a:extLst>
          </p:cNvPr>
          <p:cNvSpPr txBox="1">
            <a:spLocks/>
          </p:cNvSpPr>
          <p:nvPr/>
        </p:nvSpPr>
        <p:spPr bwMode="auto">
          <a:xfrm>
            <a:off x="572941" y="4468291"/>
            <a:ext cx="719813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 err="1">
                <a:solidFill>
                  <a:srgbClr val="8D837B"/>
                </a:solidFill>
                <a:latin typeface="Salesforce Sans Light" panose="020B0305020202020203" pitchFamily="34" charset="77"/>
              </a:rPr>
              <a:t>Datorama</a:t>
            </a:r>
            <a:endParaRPr lang="en-GB" sz="1100" dirty="0">
              <a:solidFill>
                <a:srgbClr val="8D837B"/>
              </a:solidFill>
              <a:latin typeface="Salesforce Sans Light" panose="020B0305020202020203" pitchFamily="34" charset="77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D12B2F-609B-EF45-B536-FC8321515937}"/>
              </a:ext>
            </a:extLst>
          </p:cNvPr>
          <p:cNvCxnSpPr>
            <a:cxnSpLocks/>
          </p:cNvCxnSpPr>
          <p:nvPr/>
        </p:nvCxnSpPr>
        <p:spPr>
          <a:xfrm>
            <a:off x="1309305" y="4563472"/>
            <a:ext cx="10350435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4781FE-394F-1B48-8B96-B11A68560B3A}"/>
              </a:ext>
            </a:extLst>
          </p:cNvPr>
          <p:cNvGrpSpPr/>
          <p:nvPr/>
        </p:nvGrpSpPr>
        <p:grpSpPr>
          <a:xfrm>
            <a:off x="2142940" y="1915589"/>
            <a:ext cx="1277667" cy="446284"/>
            <a:chOff x="2080704" y="1871171"/>
            <a:chExt cx="1278000" cy="44640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D43F39-DBE4-B64A-B0E9-F2593841AADC}"/>
                </a:ext>
              </a:extLst>
            </p:cNvPr>
            <p:cNvSpPr>
              <a:spLocks/>
            </p:cNvSpPr>
            <p:nvPr/>
          </p:nvSpPr>
          <p:spPr>
            <a:xfrm>
              <a:off x="2080704" y="1871171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chemeClr val="bg1"/>
            </a:solidFill>
            <a:ln w="12700">
              <a:solidFill>
                <a:srgbClr val="454053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50387" rIns="107972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454052"/>
                  </a:solidFill>
                  <a:latin typeface="Salesforce Sans"/>
                  <a:cs typeface="Salesforce Sans"/>
                </a:rPr>
                <a:t>PARDOT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0DFA3B2-DB0C-FC48-9743-9D9B0E0F1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0514" y="1953123"/>
              <a:ext cx="402300" cy="28249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03A7A6-DBDA-924F-B621-BD1E06D66E8E}"/>
              </a:ext>
            </a:extLst>
          </p:cNvPr>
          <p:cNvGrpSpPr/>
          <p:nvPr/>
        </p:nvGrpSpPr>
        <p:grpSpPr>
          <a:xfrm>
            <a:off x="2142940" y="3400030"/>
            <a:ext cx="1277667" cy="446284"/>
            <a:chOff x="2080704" y="3365434"/>
            <a:chExt cx="1278000" cy="44640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D36A1912-65E7-8449-B52B-A2863464991C}"/>
                </a:ext>
              </a:extLst>
            </p:cNvPr>
            <p:cNvSpPr>
              <a:spLocks/>
            </p:cNvSpPr>
            <p:nvPr/>
          </p:nvSpPr>
          <p:spPr>
            <a:xfrm>
              <a:off x="2080704" y="3365434"/>
              <a:ext cx="1278000" cy="446400"/>
            </a:xfrm>
            <a:prstGeom prst="roundRect">
              <a:avLst>
                <a:gd name="adj" fmla="val 8289"/>
              </a:avLst>
            </a:prstGeom>
            <a:solidFill>
              <a:schemeClr val="bg1"/>
            </a:solidFill>
            <a:ln w="12700">
              <a:solidFill>
                <a:srgbClr val="454053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87925" tIns="50387" rIns="107972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454052"/>
                  </a:solidFill>
                  <a:latin typeface="Salesforce Sans"/>
                  <a:cs typeface="Salesforce Sans"/>
                </a:rPr>
                <a:t>DMP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E1AAEB0-544A-734C-8A09-B52A7324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0514" y="3447386"/>
              <a:ext cx="402300" cy="28249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2846C0-122E-F548-9979-D50ADF67AFD4}"/>
              </a:ext>
            </a:extLst>
          </p:cNvPr>
          <p:cNvGrpSpPr/>
          <p:nvPr/>
        </p:nvGrpSpPr>
        <p:grpSpPr>
          <a:xfrm>
            <a:off x="3696743" y="1971386"/>
            <a:ext cx="1259672" cy="339235"/>
            <a:chOff x="3676053" y="1919726"/>
            <a:chExt cx="1260000" cy="33932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C38A27A-842A-A74E-AA40-DC7396D1EFCD}"/>
                </a:ext>
              </a:extLst>
            </p:cNvPr>
            <p:cNvSpPr/>
            <p:nvPr/>
          </p:nvSpPr>
          <p:spPr>
            <a:xfrm>
              <a:off x="3676053" y="1919726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5A5765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454052"/>
                  </a:solidFill>
                  <a:latin typeface="Salesforce Sans"/>
                  <a:cs typeface="Salesforce Sans"/>
                </a:rPr>
                <a:t>Pardot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62BAA24-33BD-3B4E-B02F-A4B373106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57355" y="1994250"/>
              <a:ext cx="271822" cy="19027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4B746B-C4E6-2541-9E6D-A7381958CA64}"/>
              </a:ext>
            </a:extLst>
          </p:cNvPr>
          <p:cNvGrpSpPr/>
          <p:nvPr/>
        </p:nvGrpSpPr>
        <p:grpSpPr>
          <a:xfrm>
            <a:off x="3696743" y="3455827"/>
            <a:ext cx="1259672" cy="339235"/>
            <a:chOff x="3676053" y="3497514"/>
            <a:chExt cx="1260000" cy="33932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28C1034-DD20-E04B-8932-FDFCC3C4835D}"/>
                </a:ext>
              </a:extLst>
            </p:cNvPr>
            <p:cNvSpPr/>
            <p:nvPr/>
          </p:nvSpPr>
          <p:spPr>
            <a:xfrm>
              <a:off x="3676053" y="3497514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5A5765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06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454052"/>
                  </a:solidFill>
                  <a:latin typeface="Salesforce Sans"/>
                  <a:cs typeface="Salesforce Sans"/>
                </a:rPr>
                <a:t>DMP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DF986EF-1D64-AD49-BF00-13719A733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57355" y="3572038"/>
              <a:ext cx="271822" cy="190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8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/>
        </p:nvSpPr>
        <p:spPr>
          <a:xfrm>
            <a:off x="590971" y="1563169"/>
            <a:ext cx="5506197" cy="4532138"/>
          </a:xfrm>
          <a:prstGeom prst="roundRect">
            <a:avLst>
              <a:gd name="adj" fmla="val 0"/>
            </a:avLst>
          </a:prstGeom>
          <a:solidFill>
            <a:srgbClr val="E4E6E7"/>
          </a:solidFill>
          <a:ln>
            <a:noFill/>
          </a:ln>
        </p:spPr>
        <p:txBody>
          <a:bodyPr lIns="121818" tIns="60909" rIns="121818" bIns="60909" anchor="t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906"/>
          <p:cNvSpPr/>
          <p:nvPr/>
        </p:nvSpPr>
        <p:spPr>
          <a:xfrm>
            <a:off x="6266811" y="1563169"/>
            <a:ext cx="5506197" cy="4532138"/>
          </a:xfrm>
          <a:prstGeom prst="roundRect">
            <a:avLst>
              <a:gd name="adj" fmla="val 0"/>
            </a:avLst>
          </a:prstGeom>
          <a:solidFill>
            <a:srgbClr val="032750"/>
          </a:solidFill>
          <a:ln>
            <a:noFill/>
          </a:ln>
        </p:spPr>
        <p:txBody>
          <a:bodyPr lIns="121818" tIns="60909" rIns="121818" bIns="60909" anchor="t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Shape 90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99" dirty="0"/>
              <a:t>Core Product Logos</a:t>
            </a:r>
          </a:p>
        </p:txBody>
      </p:sp>
      <p:pic>
        <p:nvPicPr>
          <p:cNvPr id="909" name="Shape 90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7" y="4185262"/>
            <a:ext cx="1982069" cy="4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Shape 910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7" y="3429358"/>
            <a:ext cx="1880527" cy="4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Shape 911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6" y="1917585"/>
            <a:ext cx="1488006" cy="46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Shape 912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6" y="2673459"/>
            <a:ext cx="1657468" cy="465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Shape 913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87" y="2676398"/>
            <a:ext cx="1359130" cy="4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Shape 914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87" y="1917554"/>
            <a:ext cx="1342884" cy="4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Shape 9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15130" y="3429195"/>
            <a:ext cx="1877841" cy="4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Shape 9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15130" y="2673622"/>
            <a:ext cx="1655747" cy="46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Shape 9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15130" y="4185262"/>
            <a:ext cx="1979912" cy="4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Shape 9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15132" y="1918048"/>
            <a:ext cx="1486778" cy="46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Shape 920"/>
          <p:cNvPicPr preferRelativeResize="0"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75" y="1917554"/>
            <a:ext cx="1343106" cy="4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Shape 9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76675" y="2671223"/>
            <a:ext cx="1359130" cy="4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909"/>
          <p:cNvPicPr preferRelativeResize="0"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7" y="5265509"/>
            <a:ext cx="2390666" cy="472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>
            <a:cxnSpLocks/>
          </p:cNvCxnSpPr>
          <p:nvPr/>
        </p:nvCxnSpPr>
        <p:spPr>
          <a:xfrm>
            <a:off x="1021617" y="4964328"/>
            <a:ext cx="4638587" cy="0"/>
          </a:xfrm>
          <a:prstGeom prst="line">
            <a:avLst/>
          </a:prstGeom>
          <a:ln w="952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Shape 909"/>
          <p:cNvPicPr preferRelativeResize="0"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2" y="5265509"/>
            <a:ext cx="2390666" cy="47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909"/>
          <p:cNvPicPr preferRelativeResize="0"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75" y="5269598"/>
            <a:ext cx="1592749" cy="465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Connector 30"/>
          <p:cNvCxnSpPr>
            <a:cxnSpLocks/>
          </p:cNvCxnSpPr>
          <p:nvPr/>
        </p:nvCxnSpPr>
        <p:spPr>
          <a:xfrm>
            <a:off x="6698699" y="4964328"/>
            <a:ext cx="4619296" cy="0"/>
          </a:xfrm>
          <a:prstGeom prst="line">
            <a:avLst/>
          </a:prstGeom>
          <a:ln w="9525" cmpd="sng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75" y="3424893"/>
            <a:ext cx="1941318" cy="472285"/>
          </a:xfrm>
          <a:prstGeom prst="rect">
            <a:avLst/>
          </a:prstGeom>
        </p:spPr>
      </p:pic>
      <p:pic>
        <p:nvPicPr>
          <p:cNvPr id="33" name="Shape 910"/>
          <p:cNvPicPr preferRelativeResize="0"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89" y="3434504"/>
            <a:ext cx="1880547" cy="4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937"/>
          <p:cNvPicPr preferRelativeResize="0"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87" y="5269592"/>
            <a:ext cx="1592749" cy="4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909"/>
          <p:cNvPicPr preferRelativeResize="0"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89" y="4185264"/>
            <a:ext cx="1947482" cy="46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918"/>
          <p:cNvPicPr preferRelativeResize="0"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75" y="4185262"/>
            <a:ext cx="1947483" cy="46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5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4E2C-B9DC-204B-971F-25B0D1B1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99" dirty="0"/>
              <a:t>Arrows</a:t>
            </a:r>
          </a:p>
        </p:txBody>
      </p:sp>
      <p:cxnSp>
        <p:nvCxnSpPr>
          <p:cNvPr id="22" name="Shape 538">
            <a:extLst>
              <a:ext uri="{FF2B5EF4-FFF2-40B4-BE49-F238E27FC236}">
                <a16:creationId xmlns:a16="http://schemas.microsoft.com/office/drawing/2014/main" id="{E67046DB-1390-2444-A420-54C80A4059D6}"/>
              </a:ext>
            </a:extLst>
          </p:cNvPr>
          <p:cNvCxnSpPr>
            <a:cxnSpLocks/>
          </p:cNvCxnSpPr>
          <p:nvPr/>
        </p:nvCxnSpPr>
        <p:spPr>
          <a:xfrm>
            <a:off x="2354698" y="2249466"/>
            <a:ext cx="1799531" cy="0"/>
          </a:xfrm>
          <a:prstGeom prst="straightConnector1">
            <a:avLst/>
          </a:prstGeom>
          <a:noFill/>
          <a:ln w="12700" cap="rnd" cmpd="sng">
            <a:solidFill>
              <a:srgbClr val="2E3961"/>
            </a:solidFill>
            <a:prstDash val="sysDash"/>
            <a:round/>
            <a:headEnd type="oval" w="med" len="med"/>
            <a:tailEnd type="triangle" w="lg" len="lg"/>
          </a:ln>
        </p:spPr>
      </p:cxnSp>
      <p:sp>
        <p:nvSpPr>
          <p:cNvPr id="23" name="Shape 539">
            <a:extLst>
              <a:ext uri="{FF2B5EF4-FFF2-40B4-BE49-F238E27FC236}">
                <a16:creationId xmlns:a16="http://schemas.microsoft.com/office/drawing/2014/main" id="{36BF57EF-4279-724B-9E0C-CDCD5FEDBEF5}"/>
              </a:ext>
            </a:extLst>
          </p:cNvPr>
          <p:cNvSpPr txBox="1"/>
          <p:nvPr/>
        </p:nvSpPr>
        <p:spPr>
          <a:xfrm>
            <a:off x="572938" y="2466006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Secondary Path</a:t>
            </a:r>
          </a:p>
        </p:txBody>
      </p:sp>
      <p:sp>
        <p:nvSpPr>
          <p:cNvPr id="24" name="Shape 540">
            <a:extLst>
              <a:ext uri="{FF2B5EF4-FFF2-40B4-BE49-F238E27FC236}">
                <a16:creationId xmlns:a16="http://schemas.microsoft.com/office/drawing/2014/main" id="{7751080A-022D-114A-9E49-A655FD5ABC34}"/>
              </a:ext>
            </a:extLst>
          </p:cNvPr>
          <p:cNvSpPr txBox="1"/>
          <p:nvPr/>
        </p:nvSpPr>
        <p:spPr>
          <a:xfrm>
            <a:off x="572938" y="2140293"/>
            <a:ext cx="1438425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Optional Primary Path</a:t>
            </a:r>
          </a:p>
        </p:txBody>
      </p:sp>
      <p:cxnSp>
        <p:nvCxnSpPr>
          <p:cNvPr id="25" name="Shape 541">
            <a:extLst>
              <a:ext uri="{FF2B5EF4-FFF2-40B4-BE49-F238E27FC236}">
                <a16:creationId xmlns:a16="http://schemas.microsoft.com/office/drawing/2014/main" id="{F2B554E3-DB0A-3D40-B334-26E780810F57}"/>
              </a:ext>
            </a:extLst>
          </p:cNvPr>
          <p:cNvCxnSpPr>
            <a:cxnSpLocks/>
          </p:cNvCxnSpPr>
          <p:nvPr/>
        </p:nvCxnSpPr>
        <p:spPr>
          <a:xfrm>
            <a:off x="2354699" y="2575181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009DDC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26" name="Shape 542">
            <a:extLst>
              <a:ext uri="{FF2B5EF4-FFF2-40B4-BE49-F238E27FC236}">
                <a16:creationId xmlns:a16="http://schemas.microsoft.com/office/drawing/2014/main" id="{C6822119-3DE8-C148-B0FF-BFC074B1E304}"/>
              </a:ext>
            </a:extLst>
          </p:cNvPr>
          <p:cNvSpPr txBox="1"/>
          <p:nvPr/>
        </p:nvSpPr>
        <p:spPr>
          <a:xfrm>
            <a:off x="572940" y="2791719"/>
            <a:ext cx="1502308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205CA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Optional Secondary Path</a:t>
            </a:r>
          </a:p>
        </p:txBody>
      </p:sp>
      <p:cxnSp>
        <p:nvCxnSpPr>
          <p:cNvPr id="27" name="Shape 543">
            <a:extLst>
              <a:ext uri="{FF2B5EF4-FFF2-40B4-BE49-F238E27FC236}">
                <a16:creationId xmlns:a16="http://schemas.microsoft.com/office/drawing/2014/main" id="{AE0E07D1-BAB6-244D-9AAC-E1AB653EDCDC}"/>
              </a:ext>
            </a:extLst>
          </p:cNvPr>
          <p:cNvCxnSpPr>
            <a:cxnSpLocks/>
          </p:cNvCxnSpPr>
          <p:nvPr/>
        </p:nvCxnSpPr>
        <p:spPr>
          <a:xfrm>
            <a:off x="2354699" y="2900897"/>
            <a:ext cx="1799531" cy="0"/>
          </a:xfrm>
          <a:prstGeom prst="straightConnector1">
            <a:avLst/>
          </a:prstGeom>
          <a:noFill/>
          <a:ln w="12700" cap="rnd" cmpd="sng">
            <a:solidFill>
              <a:srgbClr val="009DDC"/>
            </a:solidFill>
            <a:prstDash val="sysDash"/>
            <a:round/>
            <a:headEnd type="oval" w="med" len="med"/>
            <a:tailEnd type="triangle" w="lg" len="lg"/>
          </a:ln>
        </p:spPr>
      </p:cxnSp>
      <p:sp>
        <p:nvSpPr>
          <p:cNvPr id="28" name="Shape 544">
            <a:extLst>
              <a:ext uri="{FF2B5EF4-FFF2-40B4-BE49-F238E27FC236}">
                <a16:creationId xmlns:a16="http://schemas.microsoft.com/office/drawing/2014/main" id="{3573C248-1740-F34A-8B20-E094D3BEDFB6}"/>
              </a:ext>
            </a:extLst>
          </p:cNvPr>
          <p:cNvSpPr txBox="1"/>
          <p:nvPr/>
        </p:nvSpPr>
        <p:spPr>
          <a:xfrm>
            <a:off x="4484868" y="2465994"/>
            <a:ext cx="2141742" cy="218343"/>
          </a:xfrm>
          <a:prstGeom prst="rect">
            <a:avLst/>
          </a:prstGeom>
          <a:noFill/>
          <a:ln>
            <a:noFill/>
          </a:ln>
        </p:spPr>
        <p:txBody>
          <a:bodyPr lIns="68557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1pt | Salesforce Blue</a:t>
            </a:r>
          </a:p>
        </p:txBody>
      </p:sp>
      <p:sp>
        <p:nvSpPr>
          <p:cNvPr id="29" name="Shape 545">
            <a:extLst>
              <a:ext uri="{FF2B5EF4-FFF2-40B4-BE49-F238E27FC236}">
                <a16:creationId xmlns:a16="http://schemas.microsoft.com/office/drawing/2014/main" id="{5B6C310D-BD0F-784A-A62C-55630EC4C5AB}"/>
              </a:ext>
            </a:extLst>
          </p:cNvPr>
          <p:cNvSpPr txBox="1"/>
          <p:nvPr/>
        </p:nvSpPr>
        <p:spPr>
          <a:xfrm>
            <a:off x="4484868" y="2140277"/>
            <a:ext cx="2672904" cy="218343"/>
          </a:xfrm>
          <a:prstGeom prst="rect">
            <a:avLst/>
          </a:prstGeom>
          <a:noFill/>
          <a:ln>
            <a:noFill/>
          </a:ln>
        </p:spPr>
        <p:txBody>
          <a:bodyPr lIns="68557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1pt Dashed | Salesforce Dark Blue </a:t>
            </a:r>
          </a:p>
        </p:txBody>
      </p:sp>
      <p:sp>
        <p:nvSpPr>
          <p:cNvPr id="30" name="Shape 546">
            <a:extLst>
              <a:ext uri="{FF2B5EF4-FFF2-40B4-BE49-F238E27FC236}">
                <a16:creationId xmlns:a16="http://schemas.microsoft.com/office/drawing/2014/main" id="{EC139C23-3359-4D49-AC4E-FB8EAC5276E2}"/>
              </a:ext>
            </a:extLst>
          </p:cNvPr>
          <p:cNvSpPr txBox="1"/>
          <p:nvPr/>
        </p:nvSpPr>
        <p:spPr>
          <a:xfrm>
            <a:off x="4484868" y="2791711"/>
            <a:ext cx="2744285" cy="218343"/>
          </a:xfrm>
          <a:prstGeom prst="rect">
            <a:avLst/>
          </a:prstGeom>
          <a:noFill/>
          <a:ln>
            <a:noFill/>
          </a:ln>
        </p:spPr>
        <p:txBody>
          <a:bodyPr lIns="68557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1pt Dashed | Salesforce Blue </a:t>
            </a:r>
          </a:p>
        </p:txBody>
      </p:sp>
      <p:cxnSp>
        <p:nvCxnSpPr>
          <p:cNvPr id="31" name="Shape 547">
            <a:extLst>
              <a:ext uri="{FF2B5EF4-FFF2-40B4-BE49-F238E27FC236}">
                <a16:creationId xmlns:a16="http://schemas.microsoft.com/office/drawing/2014/main" id="{A43497CC-4D67-4B4F-8E70-194589C0BFF5}"/>
              </a:ext>
            </a:extLst>
          </p:cNvPr>
          <p:cNvCxnSpPr>
            <a:cxnSpLocks/>
          </p:cNvCxnSpPr>
          <p:nvPr/>
        </p:nvCxnSpPr>
        <p:spPr>
          <a:xfrm>
            <a:off x="2354698" y="1923751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2E3961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32" name="Shape 548">
            <a:extLst>
              <a:ext uri="{FF2B5EF4-FFF2-40B4-BE49-F238E27FC236}">
                <a16:creationId xmlns:a16="http://schemas.microsoft.com/office/drawing/2014/main" id="{A2FBE4DA-245F-6F4E-88D6-C288EF1705CF}"/>
              </a:ext>
            </a:extLst>
          </p:cNvPr>
          <p:cNvSpPr txBox="1"/>
          <p:nvPr/>
        </p:nvSpPr>
        <p:spPr>
          <a:xfrm>
            <a:off x="572938" y="1814580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Primary Path</a:t>
            </a:r>
          </a:p>
        </p:txBody>
      </p:sp>
      <p:sp>
        <p:nvSpPr>
          <p:cNvPr id="33" name="Shape 549">
            <a:extLst>
              <a:ext uri="{FF2B5EF4-FFF2-40B4-BE49-F238E27FC236}">
                <a16:creationId xmlns:a16="http://schemas.microsoft.com/office/drawing/2014/main" id="{6D336621-3FFC-7B47-88D1-BD500F0DE077}"/>
              </a:ext>
            </a:extLst>
          </p:cNvPr>
          <p:cNvSpPr txBox="1"/>
          <p:nvPr/>
        </p:nvSpPr>
        <p:spPr>
          <a:xfrm>
            <a:off x="4484869" y="1814580"/>
            <a:ext cx="3076540" cy="218323"/>
          </a:xfrm>
          <a:prstGeom prst="rect">
            <a:avLst/>
          </a:prstGeom>
          <a:noFill/>
          <a:ln>
            <a:noFill/>
          </a:ln>
        </p:spPr>
        <p:txBody>
          <a:bodyPr lIns="68557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1pt | Salesforce Dark Blue </a:t>
            </a:r>
          </a:p>
        </p:txBody>
      </p:sp>
      <p:sp>
        <p:nvSpPr>
          <p:cNvPr id="34" name="Shape 550">
            <a:extLst>
              <a:ext uri="{FF2B5EF4-FFF2-40B4-BE49-F238E27FC236}">
                <a16:creationId xmlns:a16="http://schemas.microsoft.com/office/drawing/2014/main" id="{6FD2BC02-20E9-BA44-BE14-EFEB4C665315}"/>
              </a:ext>
            </a:extLst>
          </p:cNvPr>
          <p:cNvSpPr txBox="1"/>
          <p:nvPr/>
        </p:nvSpPr>
        <p:spPr>
          <a:xfrm>
            <a:off x="572938" y="3117432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Success Status</a:t>
            </a:r>
          </a:p>
        </p:txBody>
      </p:sp>
      <p:cxnSp>
        <p:nvCxnSpPr>
          <p:cNvPr id="35" name="Shape 551">
            <a:extLst>
              <a:ext uri="{FF2B5EF4-FFF2-40B4-BE49-F238E27FC236}">
                <a16:creationId xmlns:a16="http://schemas.microsoft.com/office/drawing/2014/main" id="{4D115372-3604-A942-88C0-3E2B94307FDD}"/>
              </a:ext>
            </a:extLst>
          </p:cNvPr>
          <p:cNvCxnSpPr>
            <a:cxnSpLocks/>
          </p:cNvCxnSpPr>
          <p:nvPr/>
        </p:nvCxnSpPr>
        <p:spPr>
          <a:xfrm>
            <a:off x="2354699" y="3226612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4BCA81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36" name="Shape 552">
            <a:extLst>
              <a:ext uri="{FF2B5EF4-FFF2-40B4-BE49-F238E27FC236}">
                <a16:creationId xmlns:a16="http://schemas.microsoft.com/office/drawing/2014/main" id="{485EB0F1-8F36-3944-8C5B-5F0569EEEDEB}"/>
              </a:ext>
            </a:extLst>
          </p:cNvPr>
          <p:cNvSpPr txBox="1"/>
          <p:nvPr/>
        </p:nvSpPr>
        <p:spPr>
          <a:xfrm>
            <a:off x="4484868" y="3117428"/>
            <a:ext cx="1955791" cy="218343"/>
          </a:xfrm>
          <a:prstGeom prst="rect">
            <a:avLst/>
          </a:prstGeom>
          <a:noFill/>
          <a:ln>
            <a:noFill/>
          </a:ln>
        </p:spPr>
        <p:txBody>
          <a:bodyPr lIns="68557" tIns="68557" rIns="68557" bIns="68557" anchor="ctr" anchorCtr="0">
            <a:noAutofit/>
          </a:bodyPr>
          <a:lstStyle/>
          <a:p>
            <a:pPr>
              <a:buClr>
                <a:srgbClr val="205CA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1pt | Salesforce Green </a:t>
            </a:r>
          </a:p>
        </p:txBody>
      </p:sp>
      <p:sp>
        <p:nvSpPr>
          <p:cNvPr id="37" name="Shape 553">
            <a:extLst>
              <a:ext uri="{FF2B5EF4-FFF2-40B4-BE49-F238E27FC236}">
                <a16:creationId xmlns:a16="http://schemas.microsoft.com/office/drawing/2014/main" id="{8A51ECDC-2851-6E4C-9A5A-46733CDF939A}"/>
              </a:ext>
            </a:extLst>
          </p:cNvPr>
          <p:cNvSpPr txBox="1"/>
          <p:nvPr/>
        </p:nvSpPr>
        <p:spPr>
          <a:xfrm>
            <a:off x="572940" y="3443145"/>
            <a:ext cx="1502308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Failure Status</a:t>
            </a:r>
          </a:p>
        </p:txBody>
      </p:sp>
      <p:cxnSp>
        <p:nvCxnSpPr>
          <p:cNvPr id="38" name="Shape 554">
            <a:extLst>
              <a:ext uri="{FF2B5EF4-FFF2-40B4-BE49-F238E27FC236}">
                <a16:creationId xmlns:a16="http://schemas.microsoft.com/office/drawing/2014/main" id="{474022FB-DFAD-754A-9921-08AB62D65602}"/>
              </a:ext>
            </a:extLst>
          </p:cNvPr>
          <p:cNvCxnSpPr>
            <a:cxnSpLocks/>
          </p:cNvCxnSpPr>
          <p:nvPr/>
        </p:nvCxnSpPr>
        <p:spPr>
          <a:xfrm>
            <a:off x="2354699" y="3552327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C23834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39" name="Shape 555">
            <a:extLst>
              <a:ext uri="{FF2B5EF4-FFF2-40B4-BE49-F238E27FC236}">
                <a16:creationId xmlns:a16="http://schemas.microsoft.com/office/drawing/2014/main" id="{8620416B-8870-7741-9F94-98C95E229C23}"/>
              </a:ext>
            </a:extLst>
          </p:cNvPr>
          <p:cNvSpPr txBox="1"/>
          <p:nvPr/>
        </p:nvSpPr>
        <p:spPr>
          <a:xfrm>
            <a:off x="4484868" y="3443145"/>
            <a:ext cx="2514845" cy="218343"/>
          </a:xfrm>
          <a:prstGeom prst="rect">
            <a:avLst/>
          </a:prstGeom>
          <a:noFill/>
          <a:ln>
            <a:noFill/>
          </a:ln>
        </p:spPr>
        <p:txBody>
          <a:bodyPr lIns="68557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1pt | Salesforce Red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E92BAA-7C09-0841-AA31-A2E1FFBC49BC}"/>
              </a:ext>
            </a:extLst>
          </p:cNvPr>
          <p:cNvCxnSpPr>
            <a:cxnSpLocks/>
          </p:cNvCxnSpPr>
          <p:nvPr/>
        </p:nvCxnSpPr>
        <p:spPr>
          <a:xfrm>
            <a:off x="1165066" y="1562947"/>
            <a:ext cx="10494672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0C0B286F-1A15-E04E-9AC0-A04F0083C1AC}"/>
              </a:ext>
            </a:extLst>
          </p:cNvPr>
          <p:cNvSpPr txBox="1">
            <a:spLocks/>
          </p:cNvSpPr>
          <p:nvPr/>
        </p:nvSpPr>
        <p:spPr bwMode="auto">
          <a:xfrm>
            <a:off x="572943" y="4094904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By Solution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A2B77C-DD35-B64E-8946-8F18BC624A3F}"/>
              </a:ext>
            </a:extLst>
          </p:cNvPr>
          <p:cNvCxnSpPr>
            <a:cxnSpLocks/>
          </p:cNvCxnSpPr>
          <p:nvPr/>
        </p:nvCxnSpPr>
        <p:spPr>
          <a:xfrm>
            <a:off x="1414383" y="4176375"/>
            <a:ext cx="10245355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hape 538">
            <a:extLst>
              <a:ext uri="{FF2B5EF4-FFF2-40B4-BE49-F238E27FC236}">
                <a16:creationId xmlns:a16="http://schemas.microsoft.com/office/drawing/2014/main" id="{75D84125-6566-7F46-8791-16CB108EDBDE}"/>
              </a:ext>
            </a:extLst>
          </p:cNvPr>
          <p:cNvCxnSpPr>
            <a:cxnSpLocks/>
          </p:cNvCxnSpPr>
          <p:nvPr/>
        </p:nvCxnSpPr>
        <p:spPr>
          <a:xfrm>
            <a:off x="591629" y="5122552"/>
            <a:ext cx="1799531" cy="0"/>
          </a:xfrm>
          <a:prstGeom prst="straightConnector1">
            <a:avLst/>
          </a:prstGeom>
          <a:noFill/>
          <a:ln w="12700" cap="rnd" cmpd="sng">
            <a:solidFill>
              <a:srgbClr val="127065"/>
            </a:solidFill>
            <a:prstDash val="sysDash"/>
            <a:round/>
            <a:headEnd type="oval" w="med" len="med"/>
            <a:tailEnd type="triangle" w="lg" len="lg"/>
          </a:ln>
        </p:spPr>
      </p:cxnSp>
      <p:cxnSp>
        <p:nvCxnSpPr>
          <p:cNvPr id="58" name="Shape 547">
            <a:extLst>
              <a:ext uri="{FF2B5EF4-FFF2-40B4-BE49-F238E27FC236}">
                <a16:creationId xmlns:a16="http://schemas.microsoft.com/office/drawing/2014/main" id="{190F8BC8-3DF9-0D47-8206-7BCFE35C97A8}"/>
              </a:ext>
            </a:extLst>
          </p:cNvPr>
          <p:cNvCxnSpPr>
            <a:cxnSpLocks/>
          </p:cNvCxnSpPr>
          <p:nvPr/>
        </p:nvCxnSpPr>
        <p:spPr>
          <a:xfrm>
            <a:off x="591629" y="4796837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127065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59" name="Shape 548">
            <a:extLst>
              <a:ext uri="{FF2B5EF4-FFF2-40B4-BE49-F238E27FC236}">
                <a16:creationId xmlns:a16="http://schemas.microsoft.com/office/drawing/2014/main" id="{001114AE-E8EB-524A-8C77-B191F3C2E5B1}"/>
              </a:ext>
            </a:extLst>
          </p:cNvPr>
          <p:cNvSpPr txBox="1"/>
          <p:nvPr/>
        </p:nvSpPr>
        <p:spPr>
          <a:xfrm>
            <a:off x="572938" y="4473965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Sales  |  #00857D</a:t>
            </a:r>
          </a:p>
        </p:txBody>
      </p:sp>
      <p:cxnSp>
        <p:nvCxnSpPr>
          <p:cNvPr id="95" name="Shape 538">
            <a:extLst>
              <a:ext uri="{FF2B5EF4-FFF2-40B4-BE49-F238E27FC236}">
                <a16:creationId xmlns:a16="http://schemas.microsoft.com/office/drawing/2014/main" id="{F7C1A326-1598-EF49-96A1-C7BB5D6A9A6D}"/>
              </a:ext>
            </a:extLst>
          </p:cNvPr>
          <p:cNvCxnSpPr>
            <a:cxnSpLocks/>
          </p:cNvCxnSpPr>
          <p:nvPr/>
        </p:nvCxnSpPr>
        <p:spPr>
          <a:xfrm>
            <a:off x="3666580" y="5122552"/>
            <a:ext cx="1799531" cy="0"/>
          </a:xfrm>
          <a:prstGeom prst="straightConnector1">
            <a:avLst/>
          </a:prstGeom>
          <a:noFill/>
          <a:ln w="12700" cap="rnd" cmpd="sng">
            <a:solidFill>
              <a:srgbClr val="802226"/>
            </a:solidFill>
            <a:prstDash val="sysDash"/>
            <a:round/>
            <a:headEnd type="oval" w="med" len="med"/>
            <a:tailEnd type="triangle" w="lg" len="lg"/>
          </a:ln>
        </p:spPr>
      </p:cxnSp>
      <p:cxnSp>
        <p:nvCxnSpPr>
          <p:cNvPr id="96" name="Shape 547">
            <a:extLst>
              <a:ext uri="{FF2B5EF4-FFF2-40B4-BE49-F238E27FC236}">
                <a16:creationId xmlns:a16="http://schemas.microsoft.com/office/drawing/2014/main" id="{BCC0DC2D-3DCC-EA48-B1D3-87531C233E6A}"/>
              </a:ext>
            </a:extLst>
          </p:cNvPr>
          <p:cNvCxnSpPr>
            <a:cxnSpLocks/>
          </p:cNvCxnSpPr>
          <p:nvPr/>
        </p:nvCxnSpPr>
        <p:spPr>
          <a:xfrm>
            <a:off x="3666580" y="4796837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802226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97" name="Shape 548">
            <a:extLst>
              <a:ext uri="{FF2B5EF4-FFF2-40B4-BE49-F238E27FC236}">
                <a16:creationId xmlns:a16="http://schemas.microsoft.com/office/drawing/2014/main" id="{EFAEA774-06A2-C442-A027-64018748AA10}"/>
              </a:ext>
            </a:extLst>
          </p:cNvPr>
          <p:cNvSpPr txBox="1"/>
          <p:nvPr/>
        </p:nvSpPr>
        <p:spPr>
          <a:xfrm>
            <a:off x="3647889" y="4473965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Service  |  #7F2443</a:t>
            </a:r>
          </a:p>
        </p:txBody>
      </p:sp>
      <p:cxnSp>
        <p:nvCxnSpPr>
          <p:cNvPr id="99" name="Shape 538">
            <a:extLst>
              <a:ext uri="{FF2B5EF4-FFF2-40B4-BE49-F238E27FC236}">
                <a16:creationId xmlns:a16="http://schemas.microsoft.com/office/drawing/2014/main" id="{71EDCAA6-0AD2-6240-A39A-5E439982A746}"/>
              </a:ext>
            </a:extLst>
          </p:cNvPr>
          <p:cNvCxnSpPr>
            <a:cxnSpLocks/>
          </p:cNvCxnSpPr>
          <p:nvPr/>
        </p:nvCxnSpPr>
        <p:spPr>
          <a:xfrm>
            <a:off x="6741531" y="5122552"/>
            <a:ext cx="1799531" cy="0"/>
          </a:xfrm>
          <a:prstGeom prst="straightConnector1">
            <a:avLst/>
          </a:prstGeom>
          <a:noFill/>
          <a:ln w="12700" cap="rnd" cmpd="sng">
            <a:solidFill>
              <a:srgbClr val="CC621A"/>
            </a:solidFill>
            <a:prstDash val="sysDash"/>
            <a:round/>
            <a:headEnd type="oval" w="med" len="med"/>
            <a:tailEnd type="triangle" w="lg" len="lg"/>
          </a:ln>
        </p:spPr>
      </p:cxnSp>
      <p:cxnSp>
        <p:nvCxnSpPr>
          <p:cNvPr id="100" name="Shape 547">
            <a:extLst>
              <a:ext uri="{FF2B5EF4-FFF2-40B4-BE49-F238E27FC236}">
                <a16:creationId xmlns:a16="http://schemas.microsoft.com/office/drawing/2014/main" id="{CF2A6E5B-C02E-C046-A6F8-41B0CEA612A6}"/>
              </a:ext>
            </a:extLst>
          </p:cNvPr>
          <p:cNvCxnSpPr>
            <a:cxnSpLocks/>
          </p:cNvCxnSpPr>
          <p:nvPr/>
        </p:nvCxnSpPr>
        <p:spPr>
          <a:xfrm>
            <a:off x="6741531" y="4796837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CC621A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101" name="Shape 548">
            <a:extLst>
              <a:ext uri="{FF2B5EF4-FFF2-40B4-BE49-F238E27FC236}">
                <a16:creationId xmlns:a16="http://schemas.microsoft.com/office/drawing/2014/main" id="{D6539D5A-CC3C-1044-9DF2-1378C585C803}"/>
              </a:ext>
            </a:extLst>
          </p:cNvPr>
          <p:cNvSpPr txBox="1"/>
          <p:nvPr/>
        </p:nvSpPr>
        <p:spPr>
          <a:xfrm>
            <a:off x="6722840" y="4473965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Marketing  |  #EE7600</a:t>
            </a:r>
          </a:p>
        </p:txBody>
      </p:sp>
      <p:cxnSp>
        <p:nvCxnSpPr>
          <p:cNvPr id="103" name="Shape 538">
            <a:extLst>
              <a:ext uri="{FF2B5EF4-FFF2-40B4-BE49-F238E27FC236}">
                <a16:creationId xmlns:a16="http://schemas.microsoft.com/office/drawing/2014/main" id="{8FCE2832-CDF2-4640-B2C2-6F6998EEAA8A}"/>
              </a:ext>
            </a:extLst>
          </p:cNvPr>
          <p:cNvCxnSpPr>
            <a:cxnSpLocks/>
          </p:cNvCxnSpPr>
          <p:nvPr/>
        </p:nvCxnSpPr>
        <p:spPr>
          <a:xfrm>
            <a:off x="9816483" y="5122552"/>
            <a:ext cx="1799531" cy="0"/>
          </a:xfrm>
          <a:prstGeom prst="straightConnector1">
            <a:avLst/>
          </a:prstGeom>
          <a:noFill/>
          <a:ln w="12700" cap="rnd" cmpd="sng">
            <a:solidFill>
              <a:srgbClr val="426439"/>
            </a:solidFill>
            <a:prstDash val="sysDash"/>
            <a:round/>
            <a:headEnd type="oval" w="med" len="med"/>
            <a:tailEnd type="triangle" w="lg" len="lg"/>
          </a:ln>
        </p:spPr>
      </p:cxnSp>
      <p:cxnSp>
        <p:nvCxnSpPr>
          <p:cNvPr id="104" name="Shape 547">
            <a:extLst>
              <a:ext uri="{FF2B5EF4-FFF2-40B4-BE49-F238E27FC236}">
                <a16:creationId xmlns:a16="http://schemas.microsoft.com/office/drawing/2014/main" id="{F02A7879-22A2-1E4B-BABF-D0DFF3DD80B1}"/>
              </a:ext>
            </a:extLst>
          </p:cNvPr>
          <p:cNvCxnSpPr>
            <a:cxnSpLocks/>
          </p:cNvCxnSpPr>
          <p:nvPr/>
        </p:nvCxnSpPr>
        <p:spPr>
          <a:xfrm>
            <a:off x="9816483" y="4796837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426439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105" name="Shape 548">
            <a:extLst>
              <a:ext uri="{FF2B5EF4-FFF2-40B4-BE49-F238E27FC236}">
                <a16:creationId xmlns:a16="http://schemas.microsoft.com/office/drawing/2014/main" id="{453C468E-0B2F-FB4F-9DE8-01F660B831E8}"/>
              </a:ext>
            </a:extLst>
          </p:cNvPr>
          <p:cNvSpPr txBox="1"/>
          <p:nvPr/>
        </p:nvSpPr>
        <p:spPr>
          <a:xfrm>
            <a:off x="9797792" y="4473965"/>
            <a:ext cx="1513618" cy="258946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Commerce  |  #41693D</a:t>
            </a:r>
          </a:p>
        </p:txBody>
      </p:sp>
      <p:cxnSp>
        <p:nvCxnSpPr>
          <p:cNvPr id="107" name="Shape 538">
            <a:extLst>
              <a:ext uri="{FF2B5EF4-FFF2-40B4-BE49-F238E27FC236}">
                <a16:creationId xmlns:a16="http://schemas.microsoft.com/office/drawing/2014/main" id="{49D5A4D7-62C1-0545-ABD2-8A6BAA2522DB}"/>
              </a:ext>
            </a:extLst>
          </p:cNvPr>
          <p:cNvCxnSpPr>
            <a:cxnSpLocks/>
          </p:cNvCxnSpPr>
          <p:nvPr/>
        </p:nvCxnSpPr>
        <p:spPr>
          <a:xfrm>
            <a:off x="591629" y="6167310"/>
            <a:ext cx="1799531" cy="0"/>
          </a:xfrm>
          <a:prstGeom prst="straightConnector1">
            <a:avLst/>
          </a:prstGeom>
          <a:noFill/>
          <a:ln w="12700" cap="rnd" cmpd="sng">
            <a:solidFill>
              <a:srgbClr val="CB9536"/>
            </a:solidFill>
            <a:prstDash val="sysDash"/>
            <a:round/>
            <a:headEnd type="oval" w="med" len="med"/>
            <a:tailEnd type="triangle" w="lg" len="lg"/>
          </a:ln>
        </p:spPr>
      </p:cxnSp>
      <p:cxnSp>
        <p:nvCxnSpPr>
          <p:cNvPr id="108" name="Shape 547">
            <a:extLst>
              <a:ext uri="{FF2B5EF4-FFF2-40B4-BE49-F238E27FC236}">
                <a16:creationId xmlns:a16="http://schemas.microsoft.com/office/drawing/2014/main" id="{D25F2C6E-B278-0D47-8D36-00D45BEC5199}"/>
              </a:ext>
            </a:extLst>
          </p:cNvPr>
          <p:cNvCxnSpPr>
            <a:cxnSpLocks/>
          </p:cNvCxnSpPr>
          <p:nvPr/>
        </p:nvCxnSpPr>
        <p:spPr>
          <a:xfrm>
            <a:off x="591629" y="5841595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CB9536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109" name="Shape 548">
            <a:extLst>
              <a:ext uri="{FF2B5EF4-FFF2-40B4-BE49-F238E27FC236}">
                <a16:creationId xmlns:a16="http://schemas.microsoft.com/office/drawing/2014/main" id="{FA55D310-1498-B948-B9BC-2C206A4D3A06}"/>
              </a:ext>
            </a:extLst>
          </p:cNvPr>
          <p:cNvSpPr txBox="1"/>
          <p:nvPr/>
        </p:nvSpPr>
        <p:spPr>
          <a:xfrm>
            <a:off x="572938" y="5518723"/>
            <a:ext cx="1667174" cy="24586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Community  |  #E7A536</a:t>
            </a:r>
          </a:p>
        </p:txBody>
      </p:sp>
      <p:cxnSp>
        <p:nvCxnSpPr>
          <p:cNvPr id="111" name="Shape 538">
            <a:extLst>
              <a:ext uri="{FF2B5EF4-FFF2-40B4-BE49-F238E27FC236}">
                <a16:creationId xmlns:a16="http://schemas.microsoft.com/office/drawing/2014/main" id="{132C70D7-28E0-BB4E-97E8-E16BBF720D3B}"/>
              </a:ext>
            </a:extLst>
          </p:cNvPr>
          <p:cNvCxnSpPr>
            <a:cxnSpLocks/>
          </p:cNvCxnSpPr>
          <p:nvPr/>
        </p:nvCxnSpPr>
        <p:spPr>
          <a:xfrm>
            <a:off x="3666580" y="6167310"/>
            <a:ext cx="1799531" cy="0"/>
          </a:xfrm>
          <a:prstGeom prst="straightConnector1">
            <a:avLst/>
          </a:prstGeom>
          <a:noFill/>
          <a:ln w="12700" cap="rnd" cmpd="sng">
            <a:solidFill>
              <a:srgbClr val="C23F28"/>
            </a:solidFill>
            <a:prstDash val="sysDash"/>
            <a:round/>
            <a:headEnd type="oval" w="med" len="med"/>
            <a:tailEnd type="triangle" w="lg" len="lg"/>
          </a:ln>
        </p:spPr>
      </p:cxnSp>
      <p:cxnSp>
        <p:nvCxnSpPr>
          <p:cNvPr id="112" name="Shape 547">
            <a:extLst>
              <a:ext uri="{FF2B5EF4-FFF2-40B4-BE49-F238E27FC236}">
                <a16:creationId xmlns:a16="http://schemas.microsoft.com/office/drawing/2014/main" id="{31D40CED-89B5-8C4B-AB16-9356DF3129B8}"/>
              </a:ext>
            </a:extLst>
          </p:cNvPr>
          <p:cNvCxnSpPr>
            <a:cxnSpLocks/>
          </p:cNvCxnSpPr>
          <p:nvPr/>
        </p:nvCxnSpPr>
        <p:spPr>
          <a:xfrm>
            <a:off x="3666580" y="5841595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C23F28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113" name="Shape 548">
            <a:extLst>
              <a:ext uri="{FF2B5EF4-FFF2-40B4-BE49-F238E27FC236}">
                <a16:creationId xmlns:a16="http://schemas.microsoft.com/office/drawing/2014/main" id="{3B0B7C1B-159F-1F4B-8D0B-F4061EC6876B}"/>
              </a:ext>
            </a:extLst>
          </p:cNvPr>
          <p:cNvSpPr txBox="1"/>
          <p:nvPr/>
        </p:nvSpPr>
        <p:spPr>
          <a:xfrm>
            <a:off x="3647889" y="5518723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Quip  |  #CF451D</a:t>
            </a:r>
          </a:p>
        </p:txBody>
      </p:sp>
      <p:cxnSp>
        <p:nvCxnSpPr>
          <p:cNvPr id="115" name="Shape 538">
            <a:extLst>
              <a:ext uri="{FF2B5EF4-FFF2-40B4-BE49-F238E27FC236}">
                <a16:creationId xmlns:a16="http://schemas.microsoft.com/office/drawing/2014/main" id="{DC6FB151-E483-1444-9C98-7FBBE2C18390}"/>
              </a:ext>
            </a:extLst>
          </p:cNvPr>
          <p:cNvCxnSpPr>
            <a:cxnSpLocks/>
          </p:cNvCxnSpPr>
          <p:nvPr/>
        </p:nvCxnSpPr>
        <p:spPr>
          <a:xfrm>
            <a:off x="6741531" y="6167310"/>
            <a:ext cx="1799531" cy="0"/>
          </a:xfrm>
          <a:prstGeom prst="straightConnector1">
            <a:avLst/>
          </a:prstGeom>
          <a:noFill/>
          <a:ln w="12700" cap="rnd" cmpd="sng">
            <a:solidFill>
              <a:srgbClr val="211945"/>
            </a:solidFill>
            <a:prstDash val="sysDash"/>
            <a:round/>
            <a:headEnd type="oval" w="med" len="med"/>
            <a:tailEnd type="triangle" w="lg" len="lg"/>
          </a:ln>
        </p:spPr>
      </p:cxnSp>
      <p:cxnSp>
        <p:nvCxnSpPr>
          <p:cNvPr id="116" name="Shape 547">
            <a:extLst>
              <a:ext uri="{FF2B5EF4-FFF2-40B4-BE49-F238E27FC236}">
                <a16:creationId xmlns:a16="http://schemas.microsoft.com/office/drawing/2014/main" id="{75530AF4-2CA4-6445-B6A7-255D7A5924AE}"/>
              </a:ext>
            </a:extLst>
          </p:cNvPr>
          <p:cNvCxnSpPr>
            <a:cxnSpLocks/>
          </p:cNvCxnSpPr>
          <p:nvPr/>
        </p:nvCxnSpPr>
        <p:spPr>
          <a:xfrm>
            <a:off x="6741531" y="5841595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211945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117" name="Shape 548">
            <a:extLst>
              <a:ext uri="{FF2B5EF4-FFF2-40B4-BE49-F238E27FC236}">
                <a16:creationId xmlns:a16="http://schemas.microsoft.com/office/drawing/2014/main" id="{6F2C4A3B-B8BE-D04E-81A4-6F17D9AC9B34}"/>
              </a:ext>
            </a:extLst>
          </p:cNvPr>
          <p:cNvSpPr txBox="1"/>
          <p:nvPr/>
        </p:nvSpPr>
        <p:spPr>
          <a:xfrm>
            <a:off x="6722840" y="5518723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Heroku  |  #430098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8D5776C-A364-754B-827F-60DEEE24AEFF}"/>
              </a:ext>
            </a:extLst>
          </p:cNvPr>
          <p:cNvSpPr txBox="1">
            <a:spLocks/>
          </p:cNvSpPr>
          <p:nvPr/>
        </p:nvSpPr>
        <p:spPr bwMode="auto">
          <a:xfrm>
            <a:off x="572943" y="1468244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General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02A3EA25-E163-AC4E-892B-D6B182F6C3E6}"/>
              </a:ext>
            </a:extLst>
          </p:cNvPr>
          <p:cNvSpPr txBox="1">
            <a:spLocks/>
          </p:cNvSpPr>
          <p:nvPr/>
        </p:nvSpPr>
        <p:spPr bwMode="auto">
          <a:xfrm>
            <a:off x="572943" y="6493026"/>
            <a:ext cx="11043264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59575C"/>
                </a:solidFill>
              </a:rPr>
              <a:t>NB: </a:t>
            </a:r>
            <a:r>
              <a:rPr lang="en-GB" sz="900" b="1" dirty="0">
                <a:solidFill>
                  <a:srgbClr val="59575C"/>
                </a:solidFill>
              </a:rPr>
              <a:t>On more complex projects use 0.75pt for line weight </a:t>
            </a:r>
          </a:p>
        </p:txBody>
      </p:sp>
      <p:cxnSp>
        <p:nvCxnSpPr>
          <p:cNvPr id="60" name="Shape 538">
            <a:extLst>
              <a:ext uri="{FF2B5EF4-FFF2-40B4-BE49-F238E27FC236}">
                <a16:creationId xmlns:a16="http://schemas.microsoft.com/office/drawing/2014/main" id="{6AA1B4CA-A21D-6441-A551-C0CF251FF24C}"/>
              </a:ext>
            </a:extLst>
          </p:cNvPr>
          <p:cNvCxnSpPr>
            <a:cxnSpLocks/>
          </p:cNvCxnSpPr>
          <p:nvPr/>
        </p:nvCxnSpPr>
        <p:spPr>
          <a:xfrm>
            <a:off x="9816483" y="6164047"/>
            <a:ext cx="1799531" cy="0"/>
          </a:xfrm>
          <a:prstGeom prst="straightConnector1">
            <a:avLst/>
          </a:prstGeom>
          <a:noFill/>
          <a:ln w="12700" cap="rnd" cmpd="sng">
            <a:solidFill>
              <a:srgbClr val="063162"/>
            </a:solidFill>
            <a:prstDash val="sysDash"/>
            <a:round/>
            <a:headEnd type="oval" w="med" len="med"/>
            <a:tailEnd type="triangle" w="lg" len="lg"/>
          </a:ln>
        </p:spPr>
      </p:cxnSp>
      <p:cxnSp>
        <p:nvCxnSpPr>
          <p:cNvPr id="61" name="Shape 547">
            <a:extLst>
              <a:ext uri="{FF2B5EF4-FFF2-40B4-BE49-F238E27FC236}">
                <a16:creationId xmlns:a16="http://schemas.microsoft.com/office/drawing/2014/main" id="{D9D701AC-25F1-6642-A834-1982672DBA18}"/>
              </a:ext>
            </a:extLst>
          </p:cNvPr>
          <p:cNvCxnSpPr>
            <a:cxnSpLocks/>
          </p:cNvCxnSpPr>
          <p:nvPr/>
        </p:nvCxnSpPr>
        <p:spPr>
          <a:xfrm>
            <a:off x="9816483" y="5838331"/>
            <a:ext cx="1799531" cy="0"/>
          </a:xfrm>
          <a:prstGeom prst="straightConnector1">
            <a:avLst/>
          </a:prstGeom>
          <a:noFill/>
          <a:ln w="12700" cap="flat" cmpd="sng">
            <a:solidFill>
              <a:srgbClr val="063162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62" name="Shape 548">
            <a:extLst>
              <a:ext uri="{FF2B5EF4-FFF2-40B4-BE49-F238E27FC236}">
                <a16:creationId xmlns:a16="http://schemas.microsoft.com/office/drawing/2014/main" id="{B50B67B9-8A32-C641-AA29-EF2D55E67B2C}"/>
              </a:ext>
            </a:extLst>
          </p:cNvPr>
          <p:cNvSpPr txBox="1"/>
          <p:nvPr/>
        </p:nvSpPr>
        <p:spPr>
          <a:xfrm>
            <a:off x="9797792" y="5515460"/>
            <a:ext cx="1513618" cy="258946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Platform  |  #41693D</a:t>
            </a:r>
          </a:p>
        </p:txBody>
      </p:sp>
    </p:spTree>
    <p:extLst>
      <p:ext uri="{BB962C8B-B14F-4D97-AF65-F5344CB8AC3E}">
        <p14:creationId xmlns:p14="http://schemas.microsoft.com/office/powerpoint/2010/main" val="23552935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4E2C-B9DC-204B-971F-25B0D1B1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99" dirty="0"/>
              <a:t>Arrows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</p:cNvCxnSpPr>
          <p:nvPr/>
        </p:nvCxnSpPr>
        <p:spPr>
          <a:xfrm>
            <a:off x="605205" y="2102785"/>
            <a:ext cx="934328" cy="645291"/>
          </a:xfrm>
          <a:prstGeom prst="bentConnector3">
            <a:avLst/>
          </a:prstGeom>
          <a:ln w="12700" cmpd="sng">
            <a:solidFill>
              <a:srgbClr val="2E396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2FEC5E3-2A2B-444C-8E56-A87DFACE4353}"/>
              </a:ext>
            </a:extLst>
          </p:cNvPr>
          <p:cNvCxnSpPr/>
          <p:nvPr/>
        </p:nvCxnSpPr>
        <p:spPr>
          <a:xfrm>
            <a:off x="2053274" y="2102785"/>
            <a:ext cx="934328" cy="645291"/>
          </a:xfrm>
          <a:prstGeom prst="bentConnector3">
            <a:avLst/>
          </a:prstGeom>
          <a:ln w="12700" cap="rnd" cmpd="sng">
            <a:solidFill>
              <a:srgbClr val="2E3961"/>
            </a:solidFill>
            <a:prstDash val="sysDash"/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EA520E0D-7C84-2B44-A45F-189FF2A2B08D}"/>
              </a:ext>
            </a:extLst>
          </p:cNvPr>
          <p:cNvCxnSpPr/>
          <p:nvPr/>
        </p:nvCxnSpPr>
        <p:spPr>
          <a:xfrm>
            <a:off x="6397480" y="2102785"/>
            <a:ext cx="934328" cy="645291"/>
          </a:xfrm>
          <a:prstGeom prst="bentConnector3">
            <a:avLst/>
          </a:prstGeom>
          <a:ln w="12700" cmpd="sng">
            <a:solidFill>
              <a:srgbClr val="4BCA8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C95B607-D4ED-B04E-B2E9-6584556E8090}"/>
              </a:ext>
            </a:extLst>
          </p:cNvPr>
          <p:cNvCxnSpPr/>
          <p:nvPr/>
        </p:nvCxnSpPr>
        <p:spPr>
          <a:xfrm>
            <a:off x="7845549" y="2102785"/>
            <a:ext cx="934328" cy="645291"/>
          </a:xfrm>
          <a:prstGeom prst="bentConnector3">
            <a:avLst/>
          </a:prstGeom>
          <a:ln w="12700" cmpd="sng">
            <a:solidFill>
              <a:srgbClr val="C23835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7A373387-F438-0B4F-A7E2-C5AC6848484C}"/>
              </a:ext>
            </a:extLst>
          </p:cNvPr>
          <p:cNvCxnSpPr/>
          <p:nvPr/>
        </p:nvCxnSpPr>
        <p:spPr>
          <a:xfrm>
            <a:off x="3501343" y="2102785"/>
            <a:ext cx="934328" cy="645291"/>
          </a:xfrm>
          <a:prstGeom prst="bentConnector3">
            <a:avLst/>
          </a:prstGeom>
          <a:ln w="12700" cmpd="sng">
            <a:solidFill>
              <a:srgbClr val="009DDC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EEBFADB2-DF02-3044-B260-D73E0EBFA7BB}"/>
              </a:ext>
            </a:extLst>
          </p:cNvPr>
          <p:cNvCxnSpPr>
            <a:cxnSpLocks/>
          </p:cNvCxnSpPr>
          <p:nvPr/>
        </p:nvCxnSpPr>
        <p:spPr>
          <a:xfrm>
            <a:off x="4949409" y="2102785"/>
            <a:ext cx="935756" cy="645291"/>
          </a:xfrm>
          <a:prstGeom prst="bentConnector3">
            <a:avLst/>
          </a:prstGeom>
          <a:ln w="12700" cap="rnd" cmpd="sng">
            <a:solidFill>
              <a:srgbClr val="009DDC"/>
            </a:solidFill>
            <a:prstDash val="sysDash"/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04457C1-B9ED-2148-80D0-2B5DBAA1813B}"/>
              </a:ext>
            </a:extLst>
          </p:cNvPr>
          <p:cNvSpPr txBox="1">
            <a:spLocks/>
          </p:cNvSpPr>
          <p:nvPr/>
        </p:nvSpPr>
        <p:spPr bwMode="auto">
          <a:xfrm>
            <a:off x="572943" y="3284300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By Solution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06CE09-43BA-FF4F-B7DB-090ACCED580C}"/>
              </a:ext>
            </a:extLst>
          </p:cNvPr>
          <p:cNvCxnSpPr>
            <a:cxnSpLocks/>
          </p:cNvCxnSpPr>
          <p:nvPr/>
        </p:nvCxnSpPr>
        <p:spPr>
          <a:xfrm>
            <a:off x="1414383" y="3376920"/>
            <a:ext cx="10245355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9C458FB5-8901-5F42-AE9F-6E726DE36BC0}"/>
              </a:ext>
            </a:extLst>
          </p:cNvPr>
          <p:cNvCxnSpPr>
            <a:cxnSpLocks/>
          </p:cNvCxnSpPr>
          <p:nvPr/>
        </p:nvCxnSpPr>
        <p:spPr>
          <a:xfrm>
            <a:off x="605205" y="3978597"/>
            <a:ext cx="934328" cy="645291"/>
          </a:xfrm>
          <a:prstGeom prst="bentConnector3">
            <a:avLst/>
          </a:prstGeom>
          <a:ln w="12700" cmpd="sng">
            <a:solidFill>
              <a:srgbClr val="127065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316666D6-1A53-3E48-BE32-FEC687BE77E2}"/>
              </a:ext>
            </a:extLst>
          </p:cNvPr>
          <p:cNvCxnSpPr/>
          <p:nvPr/>
        </p:nvCxnSpPr>
        <p:spPr>
          <a:xfrm>
            <a:off x="2053274" y="3978597"/>
            <a:ext cx="934328" cy="645291"/>
          </a:xfrm>
          <a:prstGeom prst="bentConnector3">
            <a:avLst/>
          </a:prstGeom>
          <a:ln w="12700" cap="rnd" cmpd="sng">
            <a:solidFill>
              <a:srgbClr val="127065"/>
            </a:solidFill>
            <a:prstDash val="sysDash"/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F19CEC8-25A7-6844-A369-51A4562B6DDD}"/>
              </a:ext>
            </a:extLst>
          </p:cNvPr>
          <p:cNvCxnSpPr/>
          <p:nvPr/>
        </p:nvCxnSpPr>
        <p:spPr>
          <a:xfrm>
            <a:off x="3501343" y="3978597"/>
            <a:ext cx="934328" cy="645291"/>
          </a:xfrm>
          <a:prstGeom prst="bentConnector3">
            <a:avLst/>
          </a:prstGeom>
          <a:ln w="12700" cmpd="sng">
            <a:solidFill>
              <a:srgbClr val="802226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3E44563-5C5B-CC45-85E2-AE24D2AF83F2}"/>
              </a:ext>
            </a:extLst>
          </p:cNvPr>
          <p:cNvCxnSpPr/>
          <p:nvPr/>
        </p:nvCxnSpPr>
        <p:spPr>
          <a:xfrm>
            <a:off x="4949412" y="3978597"/>
            <a:ext cx="934328" cy="645291"/>
          </a:xfrm>
          <a:prstGeom prst="bentConnector3">
            <a:avLst/>
          </a:prstGeom>
          <a:ln w="12700" cap="rnd" cmpd="sng">
            <a:solidFill>
              <a:srgbClr val="802226"/>
            </a:solidFill>
            <a:prstDash val="sysDash"/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C6492072-0BBF-7148-8176-2925D25435E8}"/>
              </a:ext>
            </a:extLst>
          </p:cNvPr>
          <p:cNvCxnSpPr>
            <a:cxnSpLocks/>
          </p:cNvCxnSpPr>
          <p:nvPr/>
        </p:nvCxnSpPr>
        <p:spPr>
          <a:xfrm>
            <a:off x="6397480" y="3978597"/>
            <a:ext cx="934328" cy="645291"/>
          </a:xfrm>
          <a:prstGeom prst="bentConnector3">
            <a:avLst/>
          </a:prstGeom>
          <a:ln w="12700" cmpd="sng">
            <a:solidFill>
              <a:srgbClr val="CC621A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D9F1C8D8-396B-314D-BD8A-CBD13CAFB0B4}"/>
              </a:ext>
            </a:extLst>
          </p:cNvPr>
          <p:cNvCxnSpPr/>
          <p:nvPr/>
        </p:nvCxnSpPr>
        <p:spPr>
          <a:xfrm>
            <a:off x="7845549" y="3978597"/>
            <a:ext cx="934328" cy="645291"/>
          </a:xfrm>
          <a:prstGeom prst="bentConnector3">
            <a:avLst/>
          </a:prstGeom>
          <a:ln w="12700" cap="rnd" cmpd="sng">
            <a:solidFill>
              <a:srgbClr val="CC621A"/>
            </a:solidFill>
            <a:prstDash val="sysDash"/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FA23F03-42AB-3C48-9051-6B8E82E9DDB2}"/>
              </a:ext>
            </a:extLst>
          </p:cNvPr>
          <p:cNvCxnSpPr/>
          <p:nvPr/>
        </p:nvCxnSpPr>
        <p:spPr>
          <a:xfrm>
            <a:off x="9293618" y="3978597"/>
            <a:ext cx="934328" cy="645291"/>
          </a:xfrm>
          <a:prstGeom prst="bentConnector3">
            <a:avLst/>
          </a:prstGeom>
          <a:ln w="12700" cmpd="sng">
            <a:solidFill>
              <a:srgbClr val="426439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2794838-D886-0C40-8E4C-EA623039AA04}"/>
              </a:ext>
            </a:extLst>
          </p:cNvPr>
          <p:cNvCxnSpPr/>
          <p:nvPr/>
        </p:nvCxnSpPr>
        <p:spPr>
          <a:xfrm>
            <a:off x="10741690" y="3978597"/>
            <a:ext cx="934328" cy="645291"/>
          </a:xfrm>
          <a:prstGeom prst="bentConnector3">
            <a:avLst/>
          </a:prstGeom>
          <a:ln w="12700" cap="rnd" cmpd="sng">
            <a:solidFill>
              <a:srgbClr val="426439"/>
            </a:solidFill>
            <a:prstDash val="sysDash"/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2AD5FA30-0319-474A-86C6-C70DBBD7EF6C}"/>
              </a:ext>
            </a:extLst>
          </p:cNvPr>
          <p:cNvCxnSpPr>
            <a:cxnSpLocks/>
          </p:cNvCxnSpPr>
          <p:nvPr/>
        </p:nvCxnSpPr>
        <p:spPr>
          <a:xfrm>
            <a:off x="605205" y="5462632"/>
            <a:ext cx="934328" cy="645291"/>
          </a:xfrm>
          <a:prstGeom prst="bentConnector3">
            <a:avLst/>
          </a:prstGeom>
          <a:ln w="12700" cmpd="sng">
            <a:solidFill>
              <a:srgbClr val="CA9434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4B8E1E8-96C7-224B-BA97-6D720D0AB7AC}"/>
              </a:ext>
            </a:extLst>
          </p:cNvPr>
          <p:cNvCxnSpPr/>
          <p:nvPr/>
        </p:nvCxnSpPr>
        <p:spPr>
          <a:xfrm>
            <a:off x="2053274" y="5462632"/>
            <a:ext cx="934328" cy="645291"/>
          </a:xfrm>
          <a:prstGeom prst="bentConnector3">
            <a:avLst/>
          </a:prstGeom>
          <a:ln w="12700" cap="rnd" cmpd="sng">
            <a:solidFill>
              <a:srgbClr val="CA9434"/>
            </a:solidFill>
            <a:prstDash val="sysDash"/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60666D3-1EDD-2F46-8972-13B292F47908}"/>
              </a:ext>
            </a:extLst>
          </p:cNvPr>
          <p:cNvCxnSpPr/>
          <p:nvPr/>
        </p:nvCxnSpPr>
        <p:spPr>
          <a:xfrm>
            <a:off x="3501343" y="5462632"/>
            <a:ext cx="934328" cy="645291"/>
          </a:xfrm>
          <a:prstGeom prst="bentConnector3">
            <a:avLst/>
          </a:prstGeom>
          <a:ln w="12700" cmpd="sng">
            <a:solidFill>
              <a:srgbClr val="C23F28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685F6883-9404-8646-8732-F1721379FC21}"/>
              </a:ext>
            </a:extLst>
          </p:cNvPr>
          <p:cNvCxnSpPr/>
          <p:nvPr/>
        </p:nvCxnSpPr>
        <p:spPr>
          <a:xfrm>
            <a:off x="4949412" y="5462632"/>
            <a:ext cx="934328" cy="645291"/>
          </a:xfrm>
          <a:prstGeom prst="bentConnector3">
            <a:avLst/>
          </a:prstGeom>
          <a:ln w="12700" cap="rnd" cmpd="sng">
            <a:solidFill>
              <a:srgbClr val="C23F28"/>
            </a:solidFill>
            <a:prstDash val="sysDash"/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A2A193C-6DAF-7347-8098-9D4547FA64D0}"/>
              </a:ext>
            </a:extLst>
          </p:cNvPr>
          <p:cNvCxnSpPr>
            <a:cxnSpLocks/>
          </p:cNvCxnSpPr>
          <p:nvPr/>
        </p:nvCxnSpPr>
        <p:spPr>
          <a:xfrm>
            <a:off x="6397480" y="5462632"/>
            <a:ext cx="934328" cy="645291"/>
          </a:xfrm>
          <a:prstGeom prst="bentConnector3">
            <a:avLst/>
          </a:prstGeom>
          <a:ln w="12700" cmpd="sng">
            <a:solidFill>
              <a:srgbClr val="211945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49FDBAA-5352-DE47-BD52-C7DB713D3096}"/>
              </a:ext>
            </a:extLst>
          </p:cNvPr>
          <p:cNvCxnSpPr/>
          <p:nvPr/>
        </p:nvCxnSpPr>
        <p:spPr>
          <a:xfrm>
            <a:off x="7845549" y="5462632"/>
            <a:ext cx="934328" cy="645291"/>
          </a:xfrm>
          <a:prstGeom prst="bentConnector3">
            <a:avLst/>
          </a:prstGeom>
          <a:ln w="12700" cap="rnd" cmpd="sng">
            <a:solidFill>
              <a:srgbClr val="211945"/>
            </a:solidFill>
            <a:prstDash val="sysDash"/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hape 548">
            <a:extLst>
              <a:ext uri="{FF2B5EF4-FFF2-40B4-BE49-F238E27FC236}">
                <a16:creationId xmlns:a16="http://schemas.microsoft.com/office/drawing/2014/main" id="{9A12540B-31D8-B340-9515-8F7306687B0B}"/>
              </a:ext>
            </a:extLst>
          </p:cNvPr>
          <p:cNvSpPr txBox="1"/>
          <p:nvPr/>
        </p:nvSpPr>
        <p:spPr>
          <a:xfrm>
            <a:off x="572938" y="3656513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Sales</a:t>
            </a:r>
          </a:p>
        </p:txBody>
      </p:sp>
      <p:sp>
        <p:nvSpPr>
          <p:cNvPr id="70" name="Shape 548">
            <a:extLst>
              <a:ext uri="{FF2B5EF4-FFF2-40B4-BE49-F238E27FC236}">
                <a16:creationId xmlns:a16="http://schemas.microsoft.com/office/drawing/2014/main" id="{87C390E6-E3C9-F145-95DC-C9853DFFC3FD}"/>
              </a:ext>
            </a:extLst>
          </p:cNvPr>
          <p:cNvSpPr txBox="1"/>
          <p:nvPr/>
        </p:nvSpPr>
        <p:spPr>
          <a:xfrm>
            <a:off x="3477598" y="3656513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71" name="Shape 548">
            <a:extLst>
              <a:ext uri="{FF2B5EF4-FFF2-40B4-BE49-F238E27FC236}">
                <a16:creationId xmlns:a16="http://schemas.microsoft.com/office/drawing/2014/main" id="{BAE12CA8-6768-AB43-8DEA-7B73AAD98D3F}"/>
              </a:ext>
            </a:extLst>
          </p:cNvPr>
          <p:cNvSpPr txBox="1"/>
          <p:nvPr/>
        </p:nvSpPr>
        <p:spPr>
          <a:xfrm>
            <a:off x="6373735" y="3656513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Marketing</a:t>
            </a:r>
          </a:p>
        </p:txBody>
      </p:sp>
      <p:sp>
        <p:nvSpPr>
          <p:cNvPr id="72" name="Shape 548">
            <a:extLst>
              <a:ext uri="{FF2B5EF4-FFF2-40B4-BE49-F238E27FC236}">
                <a16:creationId xmlns:a16="http://schemas.microsoft.com/office/drawing/2014/main" id="{3A76BCE1-03FE-964F-A69C-47AE6E0DC039}"/>
              </a:ext>
            </a:extLst>
          </p:cNvPr>
          <p:cNvSpPr txBox="1"/>
          <p:nvPr/>
        </p:nvSpPr>
        <p:spPr>
          <a:xfrm>
            <a:off x="9269873" y="3656513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Commerce</a:t>
            </a:r>
          </a:p>
        </p:txBody>
      </p:sp>
      <p:sp>
        <p:nvSpPr>
          <p:cNvPr id="73" name="Shape 548">
            <a:extLst>
              <a:ext uri="{FF2B5EF4-FFF2-40B4-BE49-F238E27FC236}">
                <a16:creationId xmlns:a16="http://schemas.microsoft.com/office/drawing/2014/main" id="{A1366532-740B-EC46-8233-5487545912B5}"/>
              </a:ext>
            </a:extLst>
          </p:cNvPr>
          <p:cNvSpPr txBox="1"/>
          <p:nvPr/>
        </p:nvSpPr>
        <p:spPr>
          <a:xfrm>
            <a:off x="572938" y="5140272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Community</a:t>
            </a:r>
          </a:p>
        </p:txBody>
      </p:sp>
      <p:sp>
        <p:nvSpPr>
          <p:cNvPr id="74" name="Shape 548">
            <a:extLst>
              <a:ext uri="{FF2B5EF4-FFF2-40B4-BE49-F238E27FC236}">
                <a16:creationId xmlns:a16="http://schemas.microsoft.com/office/drawing/2014/main" id="{E0379ADE-A24B-2E40-922A-BB86BA0A9A44}"/>
              </a:ext>
            </a:extLst>
          </p:cNvPr>
          <p:cNvSpPr txBox="1"/>
          <p:nvPr/>
        </p:nvSpPr>
        <p:spPr>
          <a:xfrm>
            <a:off x="3477598" y="5140272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Quip</a:t>
            </a:r>
          </a:p>
        </p:txBody>
      </p:sp>
      <p:sp>
        <p:nvSpPr>
          <p:cNvPr id="75" name="Shape 548">
            <a:extLst>
              <a:ext uri="{FF2B5EF4-FFF2-40B4-BE49-F238E27FC236}">
                <a16:creationId xmlns:a16="http://schemas.microsoft.com/office/drawing/2014/main" id="{4669775D-FA8C-AC46-9FAA-276A6DD68F79}"/>
              </a:ext>
            </a:extLst>
          </p:cNvPr>
          <p:cNvSpPr txBox="1"/>
          <p:nvPr/>
        </p:nvSpPr>
        <p:spPr>
          <a:xfrm>
            <a:off x="6373735" y="5140272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 err="1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Heroku</a:t>
            </a:r>
            <a:endParaRPr lang="en-US" sz="900" dirty="0">
              <a:solidFill>
                <a:srgbClr val="59575C"/>
              </a:solidFill>
              <a:latin typeface="Salesforce Sans" panose="020B0505020202020203" pitchFamily="34" charset="77"/>
              <a:ea typeface="Open Sans"/>
              <a:cs typeface="Open Sans"/>
              <a:sym typeface="Open Sans"/>
            </a:endParaRPr>
          </a:p>
        </p:txBody>
      </p:sp>
      <p:sp>
        <p:nvSpPr>
          <p:cNvPr id="83" name="Shape 548">
            <a:extLst>
              <a:ext uri="{FF2B5EF4-FFF2-40B4-BE49-F238E27FC236}">
                <a16:creationId xmlns:a16="http://schemas.microsoft.com/office/drawing/2014/main" id="{54E134BC-4F3B-2941-B3D4-A3ABC5C7ABFA}"/>
              </a:ext>
            </a:extLst>
          </p:cNvPr>
          <p:cNvSpPr txBox="1"/>
          <p:nvPr/>
        </p:nvSpPr>
        <p:spPr>
          <a:xfrm>
            <a:off x="572938" y="1816314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Primary</a:t>
            </a:r>
          </a:p>
        </p:txBody>
      </p:sp>
      <p:sp>
        <p:nvSpPr>
          <p:cNvPr id="84" name="Shape 548">
            <a:extLst>
              <a:ext uri="{FF2B5EF4-FFF2-40B4-BE49-F238E27FC236}">
                <a16:creationId xmlns:a16="http://schemas.microsoft.com/office/drawing/2014/main" id="{483141A2-6DF0-D249-AA25-450494B43EBA}"/>
              </a:ext>
            </a:extLst>
          </p:cNvPr>
          <p:cNvSpPr txBox="1"/>
          <p:nvPr/>
        </p:nvSpPr>
        <p:spPr>
          <a:xfrm>
            <a:off x="3477598" y="1816314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Secondary</a:t>
            </a:r>
          </a:p>
        </p:txBody>
      </p:sp>
      <p:sp>
        <p:nvSpPr>
          <p:cNvPr id="85" name="Shape 548">
            <a:extLst>
              <a:ext uri="{FF2B5EF4-FFF2-40B4-BE49-F238E27FC236}">
                <a16:creationId xmlns:a16="http://schemas.microsoft.com/office/drawing/2014/main" id="{94E8CD3E-807E-164A-8C10-A5884D958C95}"/>
              </a:ext>
            </a:extLst>
          </p:cNvPr>
          <p:cNvSpPr txBox="1"/>
          <p:nvPr/>
        </p:nvSpPr>
        <p:spPr>
          <a:xfrm>
            <a:off x="6373735" y="1816314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Success</a:t>
            </a:r>
          </a:p>
        </p:txBody>
      </p:sp>
      <p:sp>
        <p:nvSpPr>
          <p:cNvPr id="86" name="Shape 548">
            <a:extLst>
              <a:ext uri="{FF2B5EF4-FFF2-40B4-BE49-F238E27FC236}">
                <a16:creationId xmlns:a16="http://schemas.microsoft.com/office/drawing/2014/main" id="{41AA6EDE-C804-8E48-B4CF-112B0A4E514C}"/>
              </a:ext>
            </a:extLst>
          </p:cNvPr>
          <p:cNvSpPr txBox="1"/>
          <p:nvPr/>
        </p:nvSpPr>
        <p:spPr>
          <a:xfrm>
            <a:off x="7822147" y="1816314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Failure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7E52D59-7809-684C-8F32-BA0C07155C78}"/>
              </a:ext>
            </a:extLst>
          </p:cNvPr>
          <p:cNvSpPr txBox="1">
            <a:spLocks/>
          </p:cNvSpPr>
          <p:nvPr/>
        </p:nvSpPr>
        <p:spPr bwMode="auto">
          <a:xfrm>
            <a:off x="572943" y="1468244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General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BC130D-33DC-9B4D-88C1-720DAC14FA37}"/>
              </a:ext>
            </a:extLst>
          </p:cNvPr>
          <p:cNvCxnSpPr>
            <a:cxnSpLocks/>
          </p:cNvCxnSpPr>
          <p:nvPr/>
        </p:nvCxnSpPr>
        <p:spPr>
          <a:xfrm>
            <a:off x="1165066" y="1562947"/>
            <a:ext cx="10494672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A09099C-0A19-1146-BAF4-A4FA88371E9D}"/>
              </a:ext>
            </a:extLst>
          </p:cNvPr>
          <p:cNvSpPr txBox="1">
            <a:spLocks/>
          </p:cNvSpPr>
          <p:nvPr/>
        </p:nvSpPr>
        <p:spPr bwMode="auto">
          <a:xfrm>
            <a:off x="572943" y="6493026"/>
            <a:ext cx="11043264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59575C"/>
                </a:solidFill>
              </a:rPr>
              <a:t>NB: </a:t>
            </a:r>
            <a:r>
              <a:rPr lang="en-GB" sz="900" b="1" dirty="0">
                <a:solidFill>
                  <a:srgbClr val="59575C"/>
                </a:solidFill>
              </a:rPr>
              <a:t>On more complex projects use 0.75pt for line weight 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94E3890-0354-EA4C-9C31-917CEED864ED}"/>
              </a:ext>
            </a:extLst>
          </p:cNvPr>
          <p:cNvCxnSpPr>
            <a:cxnSpLocks/>
          </p:cNvCxnSpPr>
          <p:nvPr/>
        </p:nvCxnSpPr>
        <p:spPr>
          <a:xfrm>
            <a:off x="9330416" y="5462632"/>
            <a:ext cx="934328" cy="645291"/>
          </a:xfrm>
          <a:prstGeom prst="bentConnector3">
            <a:avLst/>
          </a:prstGeom>
          <a:ln w="12700" cmpd="sng">
            <a:solidFill>
              <a:srgbClr val="063162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39AD73D9-5448-6246-8410-5E8DC0A7602E}"/>
              </a:ext>
            </a:extLst>
          </p:cNvPr>
          <p:cNvCxnSpPr/>
          <p:nvPr/>
        </p:nvCxnSpPr>
        <p:spPr>
          <a:xfrm>
            <a:off x="10778485" y="5462632"/>
            <a:ext cx="934328" cy="645291"/>
          </a:xfrm>
          <a:prstGeom prst="bentConnector3">
            <a:avLst/>
          </a:prstGeom>
          <a:ln w="12700" cap="rnd" cmpd="sng">
            <a:solidFill>
              <a:srgbClr val="063162"/>
            </a:solidFill>
            <a:prstDash val="sysDash"/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hape 548">
            <a:extLst>
              <a:ext uri="{FF2B5EF4-FFF2-40B4-BE49-F238E27FC236}">
                <a16:creationId xmlns:a16="http://schemas.microsoft.com/office/drawing/2014/main" id="{15C967B7-082C-EC42-B3C3-688E5F0A6267}"/>
              </a:ext>
            </a:extLst>
          </p:cNvPr>
          <p:cNvSpPr txBox="1"/>
          <p:nvPr/>
        </p:nvSpPr>
        <p:spPr>
          <a:xfrm>
            <a:off x="9306671" y="5140272"/>
            <a:ext cx="1270169" cy="218343"/>
          </a:xfrm>
          <a:prstGeom prst="rect">
            <a:avLst/>
          </a:prstGeom>
          <a:noFill/>
          <a:ln>
            <a:noFill/>
          </a:ln>
        </p:spPr>
        <p:txBody>
          <a:bodyPr lIns="0" tIns="68557" rIns="68557" bIns="68557" anchor="ctr" anchorCtr="0">
            <a:noAutofit/>
          </a:bodyPr>
          <a:lstStyle/>
          <a:p>
            <a:pPr>
              <a:buClr>
                <a:srgbClr val="808080"/>
              </a:buClr>
              <a:buSzPct val="25000"/>
            </a:pPr>
            <a:r>
              <a:rPr lang="en-US" sz="900" dirty="0" err="1">
                <a:solidFill>
                  <a:srgbClr val="59575C"/>
                </a:solidFill>
                <a:latin typeface="Salesforce Sans" panose="020B0505020202020203" pitchFamily="34" charset="77"/>
                <a:ea typeface="Open Sans"/>
                <a:cs typeface="Open Sans"/>
                <a:sym typeface="Open Sans"/>
              </a:rPr>
              <a:t>Heroku</a:t>
            </a:r>
            <a:endParaRPr lang="en-US" sz="900" dirty="0">
              <a:solidFill>
                <a:srgbClr val="59575C"/>
              </a:solidFill>
              <a:latin typeface="Salesforce Sans" panose="020B0505020202020203" pitchFamily="34" charset="77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43840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479;p513">
            <a:extLst>
              <a:ext uri="{FF2B5EF4-FFF2-40B4-BE49-F238E27FC236}">
                <a16:creationId xmlns:a16="http://schemas.microsoft.com/office/drawing/2014/main" id="{9D05EFDA-B41E-2941-A978-36E65B8401EE}"/>
              </a:ext>
            </a:extLst>
          </p:cNvPr>
          <p:cNvSpPr/>
          <p:nvPr/>
        </p:nvSpPr>
        <p:spPr>
          <a:xfrm>
            <a:off x="3153260" y="2316197"/>
            <a:ext cx="4194900" cy="2325300"/>
          </a:xfrm>
          <a:prstGeom prst="roundRect">
            <a:avLst>
              <a:gd name="adj" fmla="val 2259"/>
            </a:avLst>
          </a:prstGeom>
          <a:solidFill>
            <a:srgbClr val="EFEFEF"/>
          </a:solidFill>
          <a:ln w="127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</a:pPr>
            <a:endParaRPr sz="11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480;p513">
            <a:extLst>
              <a:ext uri="{FF2B5EF4-FFF2-40B4-BE49-F238E27FC236}">
                <a16:creationId xmlns:a16="http://schemas.microsoft.com/office/drawing/2014/main" id="{4E1586B5-EC70-954B-AE73-26C9EF869D6D}"/>
              </a:ext>
            </a:extLst>
          </p:cNvPr>
          <p:cNvSpPr/>
          <p:nvPr/>
        </p:nvSpPr>
        <p:spPr>
          <a:xfrm>
            <a:off x="7459273" y="1900049"/>
            <a:ext cx="1495500" cy="1956105"/>
          </a:xfrm>
          <a:prstGeom prst="roundRect">
            <a:avLst>
              <a:gd name="adj" fmla="val 3580"/>
            </a:avLst>
          </a:prstGeom>
          <a:solidFill>
            <a:srgbClr val="F2E9D6"/>
          </a:solidFill>
          <a:ln w="12700" cap="flat" cmpd="sng">
            <a:solidFill>
              <a:srgbClr val="FCD3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lesforce Sans"/>
              <a:buNone/>
            </a:pPr>
            <a:endParaRPr sz="1800" b="0" i="0" u="none" strike="noStrike" cap="none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8" name="Google Shape;4481;p513">
            <a:extLst>
              <a:ext uri="{FF2B5EF4-FFF2-40B4-BE49-F238E27FC236}">
                <a16:creationId xmlns:a16="http://schemas.microsoft.com/office/drawing/2014/main" id="{43F74DF8-1311-0C48-80DF-203AA6DE28B1}"/>
              </a:ext>
            </a:extLst>
          </p:cNvPr>
          <p:cNvSpPr/>
          <p:nvPr/>
        </p:nvSpPr>
        <p:spPr>
          <a:xfrm>
            <a:off x="1274077" y="2316197"/>
            <a:ext cx="1768200" cy="2325300"/>
          </a:xfrm>
          <a:prstGeom prst="roundRect">
            <a:avLst>
              <a:gd name="adj" fmla="val 2973"/>
            </a:avLst>
          </a:prstGeom>
          <a:solidFill>
            <a:srgbClr val="555C82">
              <a:alpha val="9800"/>
            </a:srgbClr>
          </a:solidFill>
          <a:ln w="12700" cap="flat" cmpd="sng">
            <a:solidFill>
              <a:srgbClr val="5C64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</a:pPr>
            <a:endParaRPr sz="11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482;p513">
            <a:extLst>
              <a:ext uri="{FF2B5EF4-FFF2-40B4-BE49-F238E27FC236}">
                <a16:creationId xmlns:a16="http://schemas.microsoft.com/office/drawing/2014/main" id="{6E47E617-58AB-3149-8CCB-E66DC8F3B7E0}"/>
              </a:ext>
            </a:extLst>
          </p:cNvPr>
          <p:cNvSpPr/>
          <p:nvPr/>
        </p:nvSpPr>
        <p:spPr>
          <a:xfrm>
            <a:off x="1274077" y="4750906"/>
            <a:ext cx="1768200" cy="998700"/>
          </a:xfrm>
          <a:prstGeom prst="roundRect">
            <a:avLst>
              <a:gd name="adj" fmla="val 5259"/>
            </a:avLst>
          </a:prstGeom>
          <a:solidFill>
            <a:srgbClr val="CFC9E1"/>
          </a:solidFill>
          <a:ln w="12700" cap="flat" cmpd="sng">
            <a:solidFill>
              <a:srgbClr val="201A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Salesforce Sans"/>
              <a:buNone/>
            </a:pPr>
            <a:endParaRPr sz="1100" b="1" i="0" u="none" strike="noStrike" cap="none">
              <a:solidFill>
                <a:schemeClr val="accen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0" name="Google Shape;4483;p513">
            <a:extLst>
              <a:ext uri="{FF2B5EF4-FFF2-40B4-BE49-F238E27FC236}">
                <a16:creationId xmlns:a16="http://schemas.microsoft.com/office/drawing/2014/main" id="{B87DFF99-6785-C94A-B004-3DF1DA6EC426}"/>
              </a:ext>
            </a:extLst>
          </p:cNvPr>
          <p:cNvSpPr/>
          <p:nvPr/>
        </p:nvSpPr>
        <p:spPr>
          <a:xfrm>
            <a:off x="3154836" y="4747729"/>
            <a:ext cx="8740200" cy="998700"/>
          </a:xfrm>
          <a:prstGeom prst="roundRect">
            <a:avLst>
              <a:gd name="adj" fmla="val 5259"/>
            </a:avLst>
          </a:prstGeom>
          <a:solidFill>
            <a:srgbClr val="D0E3EE"/>
          </a:solidFill>
          <a:ln w="12700" cap="flat" cmpd="sng">
            <a:solidFill>
              <a:srgbClr val="479F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Salesforce Sans"/>
              <a:buNone/>
            </a:pPr>
            <a:endParaRPr sz="1100" b="1" i="0" u="none" strike="noStrike" cap="none">
              <a:solidFill>
                <a:schemeClr val="accen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1" name="Google Shape;4484;p513">
            <a:extLst>
              <a:ext uri="{FF2B5EF4-FFF2-40B4-BE49-F238E27FC236}">
                <a16:creationId xmlns:a16="http://schemas.microsoft.com/office/drawing/2014/main" id="{E8198949-7068-DB46-8AA9-E8149B94375D}"/>
              </a:ext>
            </a:extLst>
          </p:cNvPr>
          <p:cNvSpPr/>
          <p:nvPr/>
        </p:nvSpPr>
        <p:spPr>
          <a:xfrm>
            <a:off x="1274077" y="5890930"/>
            <a:ext cx="7398600" cy="915000"/>
          </a:xfrm>
          <a:prstGeom prst="roundRect">
            <a:avLst>
              <a:gd name="adj" fmla="val 5740"/>
            </a:avLst>
          </a:prstGeom>
          <a:solidFill>
            <a:srgbClr val="EFEFEF"/>
          </a:solidFill>
          <a:ln w="127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Salesforce Sans"/>
              <a:buNone/>
            </a:pPr>
            <a:endParaRPr sz="1100" b="1" i="0" u="none" strike="noStrike" cap="none">
              <a:solidFill>
                <a:schemeClr val="accen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" name="Google Shape;4485;p513">
            <a:extLst>
              <a:ext uri="{FF2B5EF4-FFF2-40B4-BE49-F238E27FC236}">
                <a16:creationId xmlns:a16="http://schemas.microsoft.com/office/drawing/2014/main" id="{F4792768-7D7D-B340-B696-53AEAD96EA2E}"/>
              </a:ext>
            </a:extLst>
          </p:cNvPr>
          <p:cNvSpPr/>
          <p:nvPr/>
        </p:nvSpPr>
        <p:spPr>
          <a:xfrm>
            <a:off x="9067090" y="1900050"/>
            <a:ext cx="1663500" cy="1937406"/>
          </a:xfrm>
          <a:prstGeom prst="roundRect">
            <a:avLst>
              <a:gd name="adj" fmla="val 3495"/>
            </a:avLst>
          </a:prstGeom>
          <a:noFill/>
          <a:ln w="12700" cap="flat" cmpd="sng">
            <a:solidFill>
              <a:srgbClr val="02244D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244D"/>
              </a:buClr>
              <a:buSzPts val="1800"/>
              <a:buFont typeface="Salesforce Sans"/>
              <a:buNone/>
            </a:pPr>
            <a:endParaRPr sz="1800" b="0" i="0" u="none" strike="noStrike" cap="none">
              <a:solidFill>
                <a:srgbClr val="02244D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3" name="Google Shape;4486;p513">
            <a:extLst>
              <a:ext uri="{FF2B5EF4-FFF2-40B4-BE49-F238E27FC236}">
                <a16:creationId xmlns:a16="http://schemas.microsoft.com/office/drawing/2014/main" id="{D076F5B9-FB7B-584C-9CF8-9577DC953F34}"/>
              </a:ext>
            </a:extLst>
          </p:cNvPr>
          <p:cNvSpPr/>
          <p:nvPr/>
        </p:nvSpPr>
        <p:spPr>
          <a:xfrm>
            <a:off x="3153260" y="1103391"/>
            <a:ext cx="5801400" cy="682200"/>
          </a:xfrm>
          <a:prstGeom prst="roundRect">
            <a:avLst>
              <a:gd name="adj" fmla="val 7699"/>
            </a:avLst>
          </a:prstGeom>
          <a:solidFill>
            <a:srgbClr val="EFEFEF"/>
          </a:solidFill>
          <a:ln w="127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E5E"/>
              </a:buClr>
              <a:buSzPts val="1000"/>
              <a:buFont typeface="Salesforce Sans"/>
              <a:buNone/>
            </a:pPr>
            <a:r>
              <a:rPr lang="en-US" sz="1000" b="1" i="0" u="none" strike="noStrike" cap="none">
                <a:solidFill>
                  <a:srgbClr val="112E5E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Supporting Technologies</a:t>
            </a:r>
            <a:endParaRPr/>
          </a:p>
        </p:txBody>
      </p:sp>
      <p:pic>
        <p:nvPicPr>
          <p:cNvPr id="14" name="Google Shape;4487;p513" descr="2019sf_Tableau_A_Salesforce_Company_Logo_RGB.png">
            <a:extLst>
              <a:ext uri="{FF2B5EF4-FFF2-40B4-BE49-F238E27FC236}">
                <a16:creationId xmlns:a16="http://schemas.microsoft.com/office/drawing/2014/main" id="{AD2B4611-AFDC-F94D-81E5-2F24657EBA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8941" y="2390208"/>
            <a:ext cx="1397208" cy="3324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488;p513">
            <a:extLst>
              <a:ext uri="{FF2B5EF4-FFF2-40B4-BE49-F238E27FC236}">
                <a16:creationId xmlns:a16="http://schemas.microsoft.com/office/drawing/2014/main" id="{A9F9CCB5-6A6E-D443-979A-2D4E19A52FE1}"/>
              </a:ext>
            </a:extLst>
          </p:cNvPr>
          <p:cNvSpPr/>
          <p:nvPr/>
        </p:nvSpPr>
        <p:spPr>
          <a:xfrm>
            <a:off x="3264213" y="2788362"/>
            <a:ext cx="3873300" cy="1053600"/>
          </a:xfrm>
          <a:prstGeom prst="roundRect">
            <a:avLst>
              <a:gd name="adj" fmla="val 4822"/>
            </a:avLst>
          </a:prstGeom>
          <a:solidFill>
            <a:srgbClr val="E3CCD7"/>
          </a:solidFill>
          <a:ln w="12700" cap="flat" cmpd="sng">
            <a:solidFill>
              <a:srgbClr val="D36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4489;p513" descr="Shape 899">
            <a:extLst>
              <a:ext uri="{FF2B5EF4-FFF2-40B4-BE49-F238E27FC236}">
                <a16:creationId xmlns:a16="http://schemas.microsoft.com/office/drawing/2014/main" id="{258B59FE-9638-584C-B70E-FF6A95326C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4680" y="2354297"/>
            <a:ext cx="480504" cy="33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490;p513">
            <a:extLst>
              <a:ext uri="{FF2B5EF4-FFF2-40B4-BE49-F238E27FC236}">
                <a16:creationId xmlns:a16="http://schemas.microsoft.com/office/drawing/2014/main" id="{DBECF5B3-C246-004D-AE7B-2B2E49D72EF6}"/>
              </a:ext>
            </a:extLst>
          </p:cNvPr>
          <p:cNvSpPr txBox="1"/>
          <p:nvPr/>
        </p:nvSpPr>
        <p:spPr>
          <a:xfrm>
            <a:off x="3608687" y="2865193"/>
            <a:ext cx="8112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1F42"/>
              </a:buClr>
              <a:buSzPts val="900"/>
              <a:buFont typeface="Salesforce Sans"/>
              <a:buNone/>
            </a:pPr>
            <a:r>
              <a:rPr lang="en-US" sz="900" b="1" i="0" u="none" strike="noStrike" cap="none">
                <a:solidFill>
                  <a:srgbClr val="721F4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Service</a:t>
            </a:r>
            <a:endParaRPr/>
          </a:p>
        </p:txBody>
      </p:sp>
      <p:pic>
        <p:nvPicPr>
          <p:cNvPr id="18" name="Google Shape;4491;p513" descr="CloudIcons_5x5_RGB-01-05.png">
            <a:extLst>
              <a:ext uri="{FF2B5EF4-FFF2-40B4-BE49-F238E27FC236}">
                <a16:creationId xmlns:a16="http://schemas.microsoft.com/office/drawing/2014/main" id="{EC5C9D1C-3380-684B-81F8-D9E189AE3E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5322" y="2824156"/>
            <a:ext cx="242224" cy="24161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4492;p513">
            <a:extLst>
              <a:ext uri="{FF2B5EF4-FFF2-40B4-BE49-F238E27FC236}">
                <a16:creationId xmlns:a16="http://schemas.microsoft.com/office/drawing/2014/main" id="{F06E4085-DDCF-A841-8DA4-DEC75FCD1848}"/>
              </a:ext>
            </a:extLst>
          </p:cNvPr>
          <p:cNvSpPr/>
          <p:nvPr/>
        </p:nvSpPr>
        <p:spPr>
          <a:xfrm>
            <a:off x="3264213" y="3927644"/>
            <a:ext cx="3873300" cy="661500"/>
          </a:xfrm>
          <a:prstGeom prst="roundRect">
            <a:avLst>
              <a:gd name="adj" fmla="val 8108"/>
            </a:avLst>
          </a:prstGeom>
          <a:solidFill>
            <a:srgbClr val="F6E6D9"/>
          </a:solidFill>
          <a:ln w="12700" cap="flat" cmpd="sng">
            <a:solidFill>
              <a:srgbClr val="FCAC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4493;p513" descr="Graphic 11">
            <a:extLst>
              <a:ext uri="{FF2B5EF4-FFF2-40B4-BE49-F238E27FC236}">
                <a16:creationId xmlns:a16="http://schemas.microsoft.com/office/drawing/2014/main" id="{0CECA32C-9E4E-1146-A808-8144C499C6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91" y="2248361"/>
            <a:ext cx="414030" cy="41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494;p513" descr="Graphic 11">
            <a:extLst>
              <a:ext uri="{FF2B5EF4-FFF2-40B4-BE49-F238E27FC236}">
                <a16:creationId xmlns:a16="http://schemas.microsoft.com/office/drawing/2014/main" id="{CECA9C8C-A3E9-7B4E-8D7F-5E600F503CE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91" y="3178555"/>
            <a:ext cx="414030" cy="41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495;p513" descr="Graphic 11">
            <a:extLst>
              <a:ext uri="{FF2B5EF4-FFF2-40B4-BE49-F238E27FC236}">
                <a16:creationId xmlns:a16="http://schemas.microsoft.com/office/drawing/2014/main" id="{CC7B16E4-2E63-974E-AC7C-736DE8D6272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91" y="4050437"/>
            <a:ext cx="414030" cy="41601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496;p513">
            <a:extLst>
              <a:ext uri="{FF2B5EF4-FFF2-40B4-BE49-F238E27FC236}">
                <a16:creationId xmlns:a16="http://schemas.microsoft.com/office/drawing/2014/main" id="{3908FC45-184F-C044-9BBB-01ED656120F2}"/>
              </a:ext>
            </a:extLst>
          </p:cNvPr>
          <p:cNvSpPr txBox="1"/>
          <p:nvPr/>
        </p:nvSpPr>
        <p:spPr>
          <a:xfrm>
            <a:off x="210948" y="2679062"/>
            <a:ext cx="945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On Premises Data Warehouses</a:t>
            </a:r>
            <a:endParaRPr dirty="0"/>
          </a:p>
        </p:txBody>
      </p:sp>
      <p:sp>
        <p:nvSpPr>
          <p:cNvPr id="24" name="Google Shape;4497;p513">
            <a:extLst>
              <a:ext uri="{FF2B5EF4-FFF2-40B4-BE49-F238E27FC236}">
                <a16:creationId xmlns:a16="http://schemas.microsoft.com/office/drawing/2014/main" id="{58120C3A-AB63-6948-B75F-BFBD7A4F0238}"/>
              </a:ext>
            </a:extLst>
          </p:cNvPr>
          <p:cNvSpPr txBox="1"/>
          <p:nvPr/>
        </p:nvSpPr>
        <p:spPr>
          <a:xfrm>
            <a:off x="210948" y="3613603"/>
            <a:ext cx="9450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Cloud-Based Data Storage</a:t>
            </a:r>
            <a:endParaRPr dirty="0"/>
          </a:p>
        </p:txBody>
      </p:sp>
      <p:sp>
        <p:nvSpPr>
          <p:cNvPr id="25" name="Google Shape;4498;p513">
            <a:extLst>
              <a:ext uri="{FF2B5EF4-FFF2-40B4-BE49-F238E27FC236}">
                <a16:creationId xmlns:a16="http://schemas.microsoft.com/office/drawing/2014/main" id="{DB8C73BE-EAB5-A340-8FA6-8E96D0EEC552}"/>
              </a:ext>
            </a:extLst>
          </p:cNvPr>
          <p:cNvSpPr txBox="1"/>
          <p:nvPr/>
        </p:nvSpPr>
        <p:spPr>
          <a:xfrm>
            <a:off x="210948" y="4479944"/>
            <a:ext cx="945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Data Lakes</a:t>
            </a:r>
            <a:endParaRPr dirty="0"/>
          </a:p>
        </p:txBody>
      </p:sp>
      <p:sp>
        <p:nvSpPr>
          <p:cNvPr id="26" name="Google Shape;4499;p513">
            <a:extLst>
              <a:ext uri="{FF2B5EF4-FFF2-40B4-BE49-F238E27FC236}">
                <a16:creationId xmlns:a16="http://schemas.microsoft.com/office/drawing/2014/main" id="{B0CC726D-3BE3-8F46-83FE-D4451CB87A1B}"/>
              </a:ext>
            </a:extLst>
          </p:cNvPr>
          <p:cNvSpPr/>
          <p:nvPr/>
        </p:nvSpPr>
        <p:spPr>
          <a:xfrm rot="5400000">
            <a:off x="962233" y="2417989"/>
            <a:ext cx="230796" cy="1860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0224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CA0"/>
              </a:buClr>
              <a:buSzPts val="1800"/>
              <a:buFont typeface="Salesforce Sans"/>
              <a:buNone/>
            </a:pPr>
            <a:endParaRPr sz="1800" b="0" i="0" u="none" strike="noStrike" cap="none">
              <a:solidFill>
                <a:srgbClr val="205CA0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7" name="Google Shape;4500;p513">
            <a:extLst>
              <a:ext uri="{FF2B5EF4-FFF2-40B4-BE49-F238E27FC236}">
                <a16:creationId xmlns:a16="http://schemas.microsoft.com/office/drawing/2014/main" id="{245CD13C-C823-AD4B-955A-6AE9DDDC5661}"/>
              </a:ext>
            </a:extLst>
          </p:cNvPr>
          <p:cNvSpPr/>
          <p:nvPr/>
        </p:nvSpPr>
        <p:spPr>
          <a:xfrm rot="5400000">
            <a:off x="962233" y="3310527"/>
            <a:ext cx="230796" cy="1860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0224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CA0"/>
              </a:buClr>
              <a:buSzPts val="1800"/>
              <a:buFont typeface="Salesforce Sans"/>
              <a:buNone/>
            </a:pPr>
            <a:endParaRPr sz="1800" b="0" i="0" u="none" strike="noStrike" cap="none">
              <a:solidFill>
                <a:srgbClr val="205CA0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8" name="Google Shape;4501;p513">
            <a:extLst>
              <a:ext uri="{FF2B5EF4-FFF2-40B4-BE49-F238E27FC236}">
                <a16:creationId xmlns:a16="http://schemas.microsoft.com/office/drawing/2014/main" id="{F4C7FCF1-2BDF-6049-AC07-D02919C156C6}"/>
              </a:ext>
            </a:extLst>
          </p:cNvPr>
          <p:cNvSpPr/>
          <p:nvPr/>
        </p:nvSpPr>
        <p:spPr>
          <a:xfrm rot="5400000">
            <a:off x="962233" y="4165416"/>
            <a:ext cx="230796" cy="1860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0224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CA0"/>
              </a:buClr>
              <a:buSzPts val="1800"/>
              <a:buFont typeface="Salesforce Sans"/>
              <a:buNone/>
            </a:pPr>
            <a:endParaRPr sz="1800" b="0" i="0" u="none" strike="noStrike" cap="none">
              <a:solidFill>
                <a:srgbClr val="205CA0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9" name="Google Shape;4502;p513">
            <a:extLst>
              <a:ext uri="{FF2B5EF4-FFF2-40B4-BE49-F238E27FC236}">
                <a16:creationId xmlns:a16="http://schemas.microsoft.com/office/drawing/2014/main" id="{D47A1176-C5CA-D44E-926C-4350B3BF3AB8}"/>
              </a:ext>
            </a:extLst>
          </p:cNvPr>
          <p:cNvSpPr txBox="1"/>
          <p:nvPr/>
        </p:nvSpPr>
        <p:spPr>
          <a:xfrm>
            <a:off x="3596887" y="3981241"/>
            <a:ext cx="633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7600"/>
              </a:buClr>
              <a:buSzPts val="900"/>
              <a:buFont typeface="Salesforce Sans"/>
              <a:buNone/>
            </a:pPr>
            <a:r>
              <a:rPr lang="en-US" sz="900" b="1" i="0" u="none" strike="noStrike" cap="none">
                <a:solidFill>
                  <a:srgbClr val="EB7600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Marketing</a:t>
            </a:r>
            <a:endParaRPr/>
          </a:p>
        </p:txBody>
      </p:sp>
      <p:pic>
        <p:nvPicPr>
          <p:cNvPr id="30" name="Google Shape;4503;p513" descr="CloudIcons_5x5_RGB-01-07.png">
            <a:extLst>
              <a:ext uri="{FF2B5EF4-FFF2-40B4-BE49-F238E27FC236}">
                <a16:creationId xmlns:a16="http://schemas.microsoft.com/office/drawing/2014/main" id="{78352D7F-7EDE-AF4A-8A06-4837C6E992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5322" y="3925126"/>
            <a:ext cx="251256" cy="25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4504;p513">
            <a:extLst>
              <a:ext uri="{FF2B5EF4-FFF2-40B4-BE49-F238E27FC236}">
                <a16:creationId xmlns:a16="http://schemas.microsoft.com/office/drawing/2014/main" id="{0A59233B-09BA-2641-9545-D69F690A3989}"/>
              </a:ext>
            </a:extLst>
          </p:cNvPr>
          <p:cNvSpPr txBox="1"/>
          <p:nvPr/>
        </p:nvSpPr>
        <p:spPr>
          <a:xfrm>
            <a:off x="7802055" y="1936466"/>
            <a:ext cx="1079429" cy="31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A525"/>
              </a:buClr>
              <a:buSzPts val="900"/>
              <a:buFont typeface="Salesforce Sans"/>
              <a:buNone/>
            </a:pPr>
            <a:r>
              <a:rPr lang="en-US" sz="900" b="1" i="0" u="none" strike="noStrike" cap="none" dirty="0">
                <a:solidFill>
                  <a:srgbClr val="E1A525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Customer Experience</a:t>
            </a:r>
            <a:endParaRPr dirty="0"/>
          </a:p>
        </p:txBody>
      </p:sp>
      <p:pic>
        <p:nvPicPr>
          <p:cNvPr id="32" name="Google Shape;4505;p513" descr="CloudIcons_5x5_RGB-01-10.png">
            <a:extLst>
              <a:ext uri="{FF2B5EF4-FFF2-40B4-BE49-F238E27FC236}">
                <a16:creationId xmlns:a16="http://schemas.microsoft.com/office/drawing/2014/main" id="{8A0743F5-9BB6-2A4A-93CE-D144BD134DC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16207" y="1950412"/>
            <a:ext cx="252636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4506;p513">
            <a:extLst>
              <a:ext uri="{FF2B5EF4-FFF2-40B4-BE49-F238E27FC236}">
                <a16:creationId xmlns:a16="http://schemas.microsoft.com/office/drawing/2014/main" id="{E022AD6B-47A4-814C-8980-B54E35176138}"/>
              </a:ext>
            </a:extLst>
          </p:cNvPr>
          <p:cNvSpPr/>
          <p:nvPr/>
        </p:nvSpPr>
        <p:spPr>
          <a:xfrm>
            <a:off x="8755380" y="5887499"/>
            <a:ext cx="3139500" cy="908700"/>
          </a:xfrm>
          <a:prstGeom prst="roundRect">
            <a:avLst>
              <a:gd name="adj" fmla="val 5780"/>
            </a:avLst>
          </a:prstGeom>
          <a:solidFill>
            <a:srgbClr val="EFEFEF"/>
          </a:solidFill>
          <a:ln w="12700" cap="flat" cmpd="sng">
            <a:solidFill>
              <a:srgbClr val="CCCCCC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Salesforce Sans"/>
              <a:buNone/>
            </a:pPr>
            <a:endParaRPr sz="1100" b="1" i="0" u="none" strike="noStrike" cap="none">
              <a:solidFill>
                <a:schemeClr val="accen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34" name="Google Shape;4507;p513">
            <a:extLst>
              <a:ext uri="{FF2B5EF4-FFF2-40B4-BE49-F238E27FC236}">
                <a16:creationId xmlns:a16="http://schemas.microsoft.com/office/drawing/2014/main" id="{FEE3ABE4-9F52-E641-AF99-F054EB0BA459}"/>
              </a:ext>
            </a:extLst>
          </p:cNvPr>
          <p:cNvSpPr txBox="1"/>
          <p:nvPr/>
        </p:nvSpPr>
        <p:spPr>
          <a:xfrm>
            <a:off x="9229484" y="1994487"/>
            <a:ext cx="13155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961"/>
              </a:buClr>
              <a:buSzPts val="1000"/>
              <a:buFont typeface="Salesforce Sans"/>
              <a:buNone/>
            </a:pPr>
            <a:r>
              <a:rPr lang="en-US" sz="1000" b="1" i="0" u="none" strike="noStrike" cap="none" dirty="0">
                <a:solidFill>
                  <a:srgbClr val="2E396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Interaction Channels</a:t>
            </a:r>
            <a:endParaRPr dirty="0"/>
          </a:p>
        </p:txBody>
      </p:sp>
      <p:sp>
        <p:nvSpPr>
          <p:cNvPr id="35" name="Google Shape;4508;p513">
            <a:extLst>
              <a:ext uri="{FF2B5EF4-FFF2-40B4-BE49-F238E27FC236}">
                <a16:creationId xmlns:a16="http://schemas.microsoft.com/office/drawing/2014/main" id="{CD2CD04A-F284-DD4E-8B6D-8D1E2BB7ACE6}"/>
              </a:ext>
            </a:extLst>
          </p:cNvPr>
          <p:cNvSpPr/>
          <p:nvPr/>
        </p:nvSpPr>
        <p:spPr>
          <a:xfrm>
            <a:off x="9067092" y="3914238"/>
            <a:ext cx="1663500" cy="699300"/>
          </a:xfrm>
          <a:prstGeom prst="roundRect">
            <a:avLst>
              <a:gd name="adj" fmla="val 7649"/>
            </a:avLst>
          </a:prstGeom>
          <a:noFill/>
          <a:ln w="12700" cap="flat" cmpd="sng">
            <a:solidFill>
              <a:srgbClr val="02244D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244D"/>
              </a:buClr>
              <a:buSzPts val="1800"/>
              <a:buFont typeface="Salesforce Sans"/>
              <a:buNone/>
            </a:pPr>
            <a:endParaRPr sz="1800" b="0" i="0" u="none" strike="noStrike" cap="none">
              <a:solidFill>
                <a:srgbClr val="02244D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36" name="Google Shape;4509;p513">
            <a:extLst>
              <a:ext uri="{FF2B5EF4-FFF2-40B4-BE49-F238E27FC236}">
                <a16:creationId xmlns:a16="http://schemas.microsoft.com/office/drawing/2014/main" id="{41922B32-AC41-9341-B4C9-A8E926D690B9}"/>
              </a:ext>
            </a:extLst>
          </p:cNvPr>
          <p:cNvSpPr txBox="1"/>
          <p:nvPr/>
        </p:nvSpPr>
        <p:spPr>
          <a:xfrm>
            <a:off x="1579524" y="4811569"/>
            <a:ext cx="984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1A98"/>
              </a:buClr>
              <a:buSzPts val="900"/>
              <a:buFont typeface="Salesforce Sans"/>
              <a:buNone/>
            </a:pPr>
            <a:r>
              <a:rPr lang="en-US" sz="900" b="1" i="0" u="none" strike="noStrike" cap="none">
                <a:solidFill>
                  <a:srgbClr val="421A98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Heroku</a:t>
            </a:r>
            <a:endParaRPr/>
          </a:p>
        </p:txBody>
      </p:sp>
      <p:pic>
        <p:nvPicPr>
          <p:cNvPr id="37" name="Google Shape;4510;p513" descr="CloudIcons_5x5_RGB-01-26.png">
            <a:extLst>
              <a:ext uri="{FF2B5EF4-FFF2-40B4-BE49-F238E27FC236}">
                <a16:creationId xmlns:a16="http://schemas.microsoft.com/office/drawing/2014/main" id="{FB076AA0-AEED-774F-AF02-4022C3CD32D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8360" y="4790405"/>
            <a:ext cx="194729" cy="19472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4511;p513">
            <a:extLst>
              <a:ext uri="{FF2B5EF4-FFF2-40B4-BE49-F238E27FC236}">
                <a16:creationId xmlns:a16="http://schemas.microsoft.com/office/drawing/2014/main" id="{C9257EE6-169A-FF46-824E-7A1DB3B74169}"/>
              </a:ext>
            </a:extLst>
          </p:cNvPr>
          <p:cNvSpPr/>
          <p:nvPr/>
        </p:nvSpPr>
        <p:spPr>
          <a:xfrm>
            <a:off x="3954491" y="2378143"/>
            <a:ext cx="3179100" cy="345600"/>
          </a:xfrm>
          <a:prstGeom prst="roundRect">
            <a:avLst>
              <a:gd name="adj" fmla="val 13201"/>
            </a:avLst>
          </a:prstGeom>
          <a:solidFill>
            <a:srgbClr val="CBE3F0"/>
          </a:solidFill>
          <a:ln w="19050" cap="flat" cmpd="sng">
            <a:solidFill>
              <a:srgbClr val="00A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4512;p513">
            <a:extLst>
              <a:ext uri="{FF2B5EF4-FFF2-40B4-BE49-F238E27FC236}">
                <a16:creationId xmlns:a16="http://schemas.microsoft.com/office/drawing/2014/main" id="{0B0E5321-8438-5449-ABBB-7B294CA91C12}"/>
              </a:ext>
            </a:extLst>
          </p:cNvPr>
          <p:cNvSpPr txBox="1"/>
          <p:nvPr/>
        </p:nvSpPr>
        <p:spPr>
          <a:xfrm>
            <a:off x="4320778" y="2480297"/>
            <a:ext cx="984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2D61"/>
              </a:buClr>
              <a:buSzPts val="900"/>
              <a:buFont typeface="Salesforce Sans"/>
              <a:buNone/>
            </a:pPr>
            <a:r>
              <a:rPr lang="en-US" sz="900" b="1" i="0" u="none" strike="noStrike" cap="none" dirty="0">
                <a:solidFill>
                  <a:srgbClr val="022D6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Analytics</a:t>
            </a:r>
            <a:endParaRPr dirty="0"/>
          </a:p>
        </p:txBody>
      </p:sp>
      <p:pic>
        <p:nvPicPr>
          <p:cNvPr id="40" name="Google Shape;4513;p513" descr="CloudIcons_5x5_RGB-01-29.png">
            <a:extLst>
              <a:ext uri="{FF2B5EF4-FFF2-40B4-BE49-F238E27FC236}">
                <a16:creationId xmlns:a16="http://schemas.microsoft.com/office/drawing/2014/main" id="{A40AEBF7-F7D2-784A-B38C-AA99313BDE5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14282" y="2395527"/>
            <a:ext cx="269816" cy="26981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514;p513">
            <a:extLst>
              <a:ext uri="{FF2B5EF4-FFF2-40B4-BE49-F238E27FC236}">
                <a16:creationId xmlns:a16="http://schemas.microsoft.com/office/drawing/2014/main" id="{D86DA63D-CC30-604F-9577-EC54FF8C70BC}"/>
              </a:ext>
            </a:extLst>
          </p:cNvPr>
          <p:cNvSpPr/>
          <p:nvPr/>
        </p:nvSpPr>
        <p:spPr>
          <a:xfrm>
            <a:off x="3379586" y="3200579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C56D9C"/>
          </a:solidFill>
          <a:ln w="12700" cap="flat" cmpd="sng">
            <a:solidFill>
              <a:srgbClr val="7A2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Cases</a:t>
            </a:r>
            <a:endParaRPr/>
          </a:p>
        </p:txBody>
      </p:sp>
      <p:sp>
        <p:nvSpPr>
          <p:cNvPr id="42" name="Google Shape;4515;p513">
            <a:extLst>
              <a:ext uri="{FF2B5EF4-FFF2-40B4-BE49-F238E27FC236}">
                <a16:creationId xmlns:a16="http://schemas.microsoft.com/office/drawing/2014/main" id="{DA0E424C-AF02-A940-9B27-FDA1B2FA862B}"/>
              </a:ext>
            </a:extLst>
          </p:cNvPr>
          <p:cNvSpPr/>
          <p:nvPr/>
        </p:nvSpPr>
        <p:spPr>
          <a:xfrm>
            <a:off x="3379586" y="3527494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C56D9C"/>
          </a:solidFill>
          <a:ln w="12700" cap="flat" cmpd="sng">
            <a:solidFill>
              <a:srgbClr val="7A2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Workflows</a:t>
            </a:r>
            <a:endParaRPr/>
          </a:p>
        </p:txBody>
      </p:sp>
      <p:sp>
        <p:nvSpPr>
          <p:cNvPr id="43" name="Google Shape;4516;p513">
            <a:extLst>
              <a:ext uri="{FF2B5EF4-FFF2-40B4-BE49-F238E27FC236}">
                <a16:creationId xmlns:a16="http://schemas.microsoft.com/office/drawing/2014/main" id="{63F3554B-41DD-9342-980B-73455E39BDB7}"/>
              </a:ext>
            </a:extLst>
          </p:cNvPr>
          <p:cNvSpPr/>
          <p:nvPr/>
        </p:nvSpPr>
        <p:spPr>
          <a:xfrm>
            <a:off x="4327133" y="3200579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C56D9C"/>
          </a:solidFill>
          <a:ln w="12700" cap="flat" cmpd="sng">
            <a:solidFill>
              <a:srgbClr val="7A2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Processes</a:t>
            </a:r>
            <a:endParaRPr/>
          </a:p>
        </p:txBody>
      </p:sp>
      <p:sp>
        <p:nvSpPr>
          <p:cNvPr id="44" name="Google Shape;4517;p513">
            <a:extLst>
              <a:ext uri="{FF2B5EF4-FFF2-40B4-BE49-F238E27FC236}">
                <a16:creationId xmlns:a16="http://schemas.microsoft.com/office/drawing/2014/main" id="{84A19BE2-29CA-8B44-827A-FFDC356B46B4}"/>
              </a:ext>
            </a:extLst>
          </p:cNvPr>
          <p:cNvSpPr/>
          <p:nvPr/>
        </p:nvSpPr>
        <p:spPr>
          <a:xfrm>
            <a:off x="4327133" y="3527494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C56D9C"/>
          </a:solidFill>
          <a:ln w="12700" cap="flat" cmpd="sng">
            <a:solidFill>
              <a:srgbClr val="7A2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Omni-Channel</a:t>
            </a:r>
            <a:endParaRPr/>
          </a:p>
        </p:txBody>
      </p:sp>
      <p:sp>
        <p:nvSpPr>
          <p:cNvPr id="45" name="Google Shape;4518;p513">
            <a:extLst>
              <a:ext uri="{FF2B5EF4-FFF2-40B4-BE49-F238E27FC236}">
                <a16:creationId xmlns:a16="http://schemas.microsoft.com/office/drawing/2014/main" id="{C705ACCE-06CC-0148-B3E2-6578CF99FCB6}"/>
              </a:ext>
            </a:extLst>
          </p:cNvPr>
          <p:cNvSpPr/>
          <p:nvPr/>
        </p:nvSpPr>
        <p:spPr>
          <a:xfrm>
            <a:off x="5274682" y="3200579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C56D9C"/>
          </a:solidFill>
          <a:ln w="12700" cap="flat" cmpd="sng">
            <a:solidFill>
              <a:srgbClr val="7A2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Milestones</a:t>
            </a:r>
            <a:endParaRPr/>
          </a:p>
        </p:txBody>
      </p:sp>
      <p:sp>
        <p:nvSpPr>
          <p:cNvPr id="46" name="Google Shape;4519;p513">
            <a:extLst>
              <a:ext uri="{FF2B5EF4-FFF2-40B4-BE49-F238E27FC236}">
                <a16:creationId xmlns:a16="http://schemas.microsoft.com/office/drawing/2014/main" id="{20F16DF4-DB40-124B-93E5-67EB76D66B0D}"/>
              </a:ext>
            </a:extLst>
          </p:cNvPr>
          <p:cNvSpPr/>
          <p:nvPr/>
        </p:nvSpPr>
        <p:spPr>
          <a:xfrm>
            <a:off x="6222230" y="3200579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C56D9C"/>
          </a:solidFill>
          <a:ln w="12700" cap="flat" cmpd="sng">
            <a:solidFill>
              <a:srgbClr val="7A2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Routing</a:t>
            </a:r>
            <a:endParaRPr/>
          </a:p>
        </p:txBody>
      </p:sp>
      <p:sp>
        <p:nvSpPr>
          <p:cNvPr id="47" name="Google Shape;4520;p513">
            <a:extLst>
              <a:ext uri="{FF2B5EF4-FFF2-40B4-BE49-F238E27FC236}">
                <a16:creationId xmlns:a16="http://schemas.microsoft.com/office/drawing/2014/main" id="{510264AD-5237-CF41-A37A-DD4091293A20}"/>
              </a:ext>
            </a:extLst>
          </p:cNvPr>
          <p:cNvSpPr/>
          <p:nvPr/>
        </p:nvSpPr>
        <p:spPr>
          <a:xfrm>
            <a:off x="6222230" y="3527494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C56D9C"/>
          </a:solidFill>
          <a:ln w="12700" cap="flat" cmpd="sng">
            <a:solidFill>
              <a:srgbClr val="7A2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 dirty="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Payments</a:t>
            </a:r>
            <a:endParaRPr dirty="0"/>
          </a:p>
        </p:txBody>
      </p:sp>
      <p:sp>
        <p:nvSpPr>
          <p:cNvPr id="48" name="Google Shape;4521;p513">
            <a:extLst>
              <a:ext uri="{FF2B5EF4-FFF2-40B4-BE49-F238E27FC236}">
                <a16:creationId xmlns:a16="http://schemas.microsoft.com/office/drawing/2014/main" id="{8650F2F1-2354-6E4C-A54C-B6169B610D30}"/>
              </a:ext>
            </a:extLst>
          </p:cNvPr>
          <p:cNvSpPr/>
          <p:nvPr/>
        </p:nvSpPr>
        <p:spPr>
          <a:xfrm>
            <a:off x="5274682" y="3525389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C56D9C"/>
          </a:solidFill>
          <a:ln w="12700" cap="flat" cmpd="sng">
            <a:solidFill>
              <a:srgbClr val="7A2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 dirty="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Knowledge</a:t>
            </a:r>
            <a:endParaRPr dirty="0"/>
          </a:p>
        </p:txBody>
      </p:sp>
      <p:pic>
        <p:nvPicPr>
          <p:cNvPr id="49" name="Google Shape;4522;p513" descr="learning.png">
            <a:extLst>
              <a:ext uri="{FF2B5EF4-FFF2-40B4-BE49-F238E27FC236}">
                <a16:creationId xmlns:a16="http://schemas.microsoft.com/office/drawing/2014/main" id="{9D4B0627-7C9D-E747-B9FE-F792DF16856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13040" y="1383488"/>
            <a:ext cx="312577" cy="3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4523;p513">
            <a:extLst>
              <a:ext uri="{FF2B5EF4-FFF2-40B4-BE49-F238E27FC236}">
                <a16:creationId xmlns:a16="http://schemas.microsoft.com/office/drawing/2014/main" id="{729885FE-8E77-8746-B05D-7ECE33E4FBD9}"/>
              </a:ext>
            </a:extLst>
          </p:cNvPr>
          <p:cNvSpPr/>
          <p:nvPr/>
        </p:nvSpPr>
        <p:spPr>
          <a:xfrm>
            <a:off x="7809170" y="2321632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F5D57F"/>
          </a:solidFill>
          <a:ln w="12700" cap="flat" cmpd="sng">
            <a:solidFill>
              <a:srgbClr val="CB9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Self-Service</a:t>
            </a:r>
            <a:endParaRPr/>
          </a:p>
        </p:txBody>
      </p:sp>
      <p:sp>
        <p:nvSpPr>
          <p:cNvPr id="51" name="Google Shape;4524;p513">
            <a:extLst>
              <a:ext uri="{FF2B5EF4-FFF2-40B4-BE49-F238E27FC236}">
                <a16:creationId xmlns:a16="http://schemas.microsoft.com/office/drawing/2014/main" id="{DA982536-6F19-5F48-B28B-C2A8C6B2773F}"/>
              </a:ext>
            </a:extLst>
          </p:cNvPr>
          <p:cNvSpPr/>
          <p:nvPr/>
        </p:nvSpPr>
        <p:spPr>
          <a:xfrm>
            <a:off x="7807093" y="2751018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F5D57F"/>
          </a:solidFill>
          <a:ln w="12700" cap="flat" cmpd="sng">
            <a:solidFill>
              <a:srgbClr val="CB9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Forms</a:t>
            </a:r>
            <a:endParaRPr/>
          </a:p>
        </p:txBody>
      </p:sp>
      <p:pic>
        <p:nvPicPr>
          <p:cNvPr id="52" name="Google Shape;4525;p513" descr="globe.png">
            <a:extLst>
              <a:ext uri="{FF2B5EF4-FFF2-40B4-BE49-F238E27FC236}">
                <a16:creationId xmlns:a16="http://schemas.microsoft.com/office/drawing/2014/main" id="{4E23A057-DF06-1249-B111-CA1FADC5310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29484" y="2236918"/>
            <a:ext cx="269816" cy="26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4526;p513" descr="phone.png">
            <a:extLst>
              <a:ext uri="{FF2B5EF4-FFF2-40B4-BE49-F238E27FC236}">
                <a16:creationId xmlns:a16="http://schemas.microsoft.com/office/drawing/2014/main" id="{2C8ECC3D-73B8-EC40-92C7-2A3611ED13E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25155" y="3365836"/>
            <a:ext cx="270001" cy="2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4527;p513">
            <a:extLst>
              <a:ext uri="{FF2B5EF4-FFF2-40B4-BE49-F238E27FC236}">
                <a16:creationId xmlns:a16="http://schemas.microsoft.com/office/drawing/2014/main" id="{B89189A2-1249-AA49-A75A-83C54FCDA668}"/>
              </a:ext>
            </a:extLst>
          </p:cNvPr>
          <p:cNvSpPr txBox="1"/>
          <p:nvPr/>
        </p:nvSpPr>
        <p:spPr>
          <a:xfrm>
            <a:off x="9191514" y="2530051"/>
            <a:ext cx="321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Web</a:t>
            </a:r>
            <a:endParaRPr dirty="0"/>
          </a:p>
        </p:txBody>
      </p:sp>
      <p:sp>
        <p:nvSpPr>
          <p:cNvPr id="55" name="Google Shape;4528;p513">
            <a:extLst>
              <a:ext uri="{FF2B5EF4-FFF2-40B4-BE49-F238E27FC236}">
                <a16:creationId xmlns:a16="http://schemas.microsoft.com/office/drawing/2014/main" id="{CD392610-0E55-9B42-A8F9-B35363B59D7B}"/>
              </a:ext>
            </a:extLst>
          </p:cNvPr>
          <p:cNvSpPr txBox="1"/>
          <p:nvPr/>
        </p:nvSpPr>
        <p:spPr>
          <a:xfrm>
            <a:off x="9700994" y="2528441"/>
            <a:ext cx="38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Social</a:t>
            </a:r>
            <a:endParaRPr dirty="0"/>
          </a:p>
        </p:txBody>
      </p:sp>
      <p:sp>
        <p:nvSpPr>
          <p:cNvPr id="56" name="Google Shape;4529;p513">
            <a:extLst>
              <a:ext uri="{FF2B5EF4-FFF2-40B4-BE49-F238E27FC236}">
                <a16:creationId xmlns:a16="http://schemas.microsoft.com/office/drawing/2014/main" id="{7F9258F7-3831-B041-A5D7-035839E595AF}"/>
              </a:ext>
            </a:extLst>
          </p:cNvPr>
          <p:cNvSpPr txBox="1"/>
          <p:nvPr/>
        </p:nvSpPr>
        <p:spPr>
          <a:xfrm>
            <a:off x="10187055" y="2532444"/>
            <a:ext cx="433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Email</a:t>
            </a:r>
            <a:endParaRPr dirty="0"/>
          </a:p>
        </p:txBody>
      </p:sp>
      <p:pic>
        <p:nvPicPr>
          <p:cNvPr id="57" name="Google Shape;4530;p513" descr="AdobeStock_322383277 [Converted].png">
            <a:extLst>
              <a:ext uri="{FF2B5EF4-FFF2-40B4-BE49-F238E27FC236}">
                <a16:creationId xmlns:a16="http://schemas.microsoft.com/office/drawing/2014/main" id="{0843DE4E-5CBD-B745-B3A8-B5A56E097834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221772" y="2818167"/>
            <a:ext cx="270001" cy="25891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4531;p513">
            <a:extLst>
              <a:ext uri="{FF2B5EF4-FFF2-40B4-BE49-F238E27FC236}">
                <a16:creationId xmlns:a16="http://schemas.microsoft.com/office/drawing/2014/main" id="{C04218A4-2939-7845-B10B-22334B07B18B}"/>
              </a:ext>
            </a:extLst>
          </p:cNvPr>
          <p:cNvSpPr txBox="1"/>
          <p:nvPr/>
        </p:nvSpPr>
        <p:spPr>
          <a:xfrm>
            <a:off x="9115329" y="3108179"/>
            <a:ext cx="4866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Chatbot</a:t>
            </a:r>
            <a:endParaRPr dirty="0"/>
          </a:p>
        </p:txBody>
      </p:sp>
      <p:sp>
        <p:nvSpPr>
          <p:cNvPr id="59" name="Google Shape;4532;p513">
            <a:extLst>
              <a:ext uri="{FF2B5EF4-FFF2-40B4-BE49-F238E27FC236}">
                <a16:creationId xmlns:a16="http://schemas.microsoft.com/office/drawing/2014/main" id="{376DDEEA-540D-B849-B355-FC16219F2D8A}"/>
              </a:ext>
            </a:extLst>
          </p:cNvPr>
          <p:cNvSpPr txBox="1"/>
          <p:nvPr/>
        </p:nvSpPr>
        <p:spPr>
          <a:xfrm>
            <a:off x="10073446" y="3115795"/>
            <a:ext cx="609953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dirty="0">
                <a:solidFill>
                  <a:srgbClr val="535353"/>
                </a:solidFill>
                <a:latin typeface="Salesforce Sans"/>
                <a:sym typeface="Salesforce Sans"/>
              </a:rPr>
              <a:t>Web Chat</a:t>
            </a:r>
            <a:endParaRPr dirty="0"/>
          </a:p>
        </p:txBody>
      </p:sp>
      <p:sp>
        <p:nvSpPr>
          <p:cNvPr id="60" name="Google Shape;4533;p513">
            <a:extLst>
              <a:ext uri="{FF2B5EF4-FFF2-40B4-BE49-F238E27FC236}">
                <a16:creationId xmlns:a16="http://schemas.microsoft.com/office/drawing/2014/main" id="{81892A41-45EA-9E45-A6D0-617E2AC1229F}"/>
              </a:ext>
            </a:extLst>
          </p:cNvPr>
          <p:cNvSpPr txBox="1"/>
          <p:nvPr/>
        </p:nvSpPr>
        <p:spPr>
          <a:xfrm>
            <a:off x="9700994" y="3109303"/>
            <a:ext cx="359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Voice</a:t>
            </a:r>
            <a:endParaRPr dirty="0"/>
          </a:p>
        </p:txBody>
      </p:sp>
      <p:pic>
        <p:nvPicPr>
          <p:cNvPr id="61" name="Google Shape;4534;p513" descr="share (1).png">
            <a:extLst>
              <a:ext uri="{FF2B5EF4-FFF2-40B4-BE49-F238E27FC236}">
                <a16:creationId xmlns:a16="http://schemas.microsoft.com/office/drawing/2014/main" id="{92D8C23C-D9E5-8646-A1B0-57515468BF80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747955" y="2232380"/>
            <a:ext cx="270001" cy="2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4535;p513">
            <a:extLst>
              <a:ext uri="{FF2B5EF4-FFF2-40B4-BE49-F238E27FC236}">
                <a16:creationId xmlns:a16="http://schemas.microsoft.com/office/drawing/2014/main" id="{07D8E1EC-FF12-104F-B034-3E57D64B4A3F}"/>
              </a:ext>
            </a:extLst>
          </p:cNvPr>
          <p:cNvSpPr/>
          <p:nvPr/>
        </p:nvSpPr>
        <p:spPr>
          <a:xfrm>
            <a:off x="5274682" y="2424878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205CA0"/>
          </a:solidFill>
          <a:ln w="12700" cap="flat" cmpd="sng">
            <a:solidFill>
              <a:srgbClr val="205C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Next Best Action</a:t>
            </a:r>
            <a:endParaRPr/>
          </a:p>
        </p:txBody>
      </p:sp>
      <p:sp>
        <p:nvSpPr>
          <p:cNvPr id="63" name="Google Shape;4536;p513">
            <a:extLst>
              <a:ext uri="{FF2B5EF4-FFF2-40B4-BE49-F238E27FC236}">
                <a16:creationId xmlns:a16="http://schemas.microsoft.com/office/drawing/2014/main" id="{7BB68AF2-5CBB-CD4E-9FA4-483263D4132F}"/>
              </a:ext>
            </a:extLst>
          </p:cNvPr>
          <p:cNvSpPr/>
          <p:nvPr/>
        </p:nvSpPr>
        <p:spPr>
          <a:xfrm>
            <a:off x="6222230" y="2424878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205CA0"/>
          </a:solidFill>
          <a:ln w="12700" cap="flat" cmpd="sng">
            <a:solidFill>
              <a:srgbClr val="205CA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KPIs</a:t>
            </a:r>
            <a:endParaRPr/>
          </a:p>
        </p:txBody>
      </p:sp>
      <p:sp>
        <p:nvSpPr>
          <p:cNvPr id="64" name="Google Shape;4537;p513">
            <a:extLst>
              <a:ext uri="{FF2B5EF4-FFF2-40B4-BE49-F238E27FC236}">
                <a16:creationId xmlns:a16="http://schemas.microsoft.com/office/drawing/2014/main" id="{BFB387C2-EF50-9745-9FC8-54050F0956E8}"/>
              </a:ext>
            </a:extLst>
          </p:cNvPr>
          <p:cNvSpPr txBox="1"/>
          <p:nvPr/>
        </p:nvSpPr>
        <p:spPr>
          <a:xfrm>
            <a:off x="3875368" y="1367056"/>
            <a:ext cx="656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Artificial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Intelligence</a:t>
            </a:r>
            <a:endParaRPr/>
          </a:p>
        </p:txBody>
      </p:sp>
      <p:pic>
        <p:nvPicPr>
          <p:cNvPr id="65" name="Google Shape;4538;p513" descr="machine (1).png">
            <a:extLst>
              <a:ext uri="{FF2B5EF4-FFF2-40B4-BE49-F238E27FC236}">
                <a16:creationId xmlns:a16="http://schemas.microsoft.com/office/drawing/2014/main" id="{B197F219-D855-E84D-8A79-2A9C196D293A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892343" y="1383488"/>
            <a:ext cx="313201" cy="3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4539;p513">
            <a:extLst>
              <a:ext uri="{FF2B5EF4-FFF2-40B4-BE49-F238E27FC236}">
                <a16:creationId xmlns:a16="http://schemas.microsoft.com/office/drawing/2014/main" id="{79474339-5CFC-D842-ABC5-20BD26E46533}"/>
              </a:ext>
            </a:extLst>
          </p:cNvPr>
          <p:cNvSpPr txBox="1"/>
          <p:nvPr/>
        </p:nvSpPr>
        <p:spPr>
          <a:xfrm>
            <a:off x="5273123" y="1367056"/>
            <a:ext cx="513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Machine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Learning</a:t>
            </a:r>
            <a:endParaRPr/>
          </a:p>
        </p:txBody>
      </p:sp>
      <p:pic>
        <p:nvPicPr>
          <p:cNvPr id="67" name="Google Shape;4540;p513" descr="robotic (1).png">
            <a:extLst>
              <a:ext uri="{FF2B5EF4-FFF2-40B4-BE49-F238E27FC236}">
                <a16:creationId xmlns:a16="http://schemas.microsoft.com/office/drawing/2014/main" id="{44B390A0-1318-4348-A496-AA630F72D19C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157569" y="1382864"/>
            <a:ext cx="313201" cy="3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4541;p513">
            <a:extLst>
              <a:ext uri="{FF2B5EF4-FFF2-40B4-BE49-F238E27FC236}">
                <a16:creationId xmlns:a16="http://schemas.microsoft.com/office/drawing/2014/main" id="{87CA990F-EB98-6144-B248-84EC445A5E73}"/>
              </a:ext>
            </a:extLst>
          </p:cNvPr>
          <p:cNvSpPr txBox="1"/>
          <p:nvPr/>
        </p:nvSpPr>
        <p:spPr>
          <a:xfrm>
            <a:off x="6488870" y="1367056"/>
            <a:ext cx="1048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Robotic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Process Automation</a:t>
            </a:r>
            <a:endParaRPr/>
          </a:p>
        </p:txBody>
      </p:sp>
      <p:pic>
        <p:nvPicPr>
          <p:cNvPr id="69" name="Google Shape;4542;p513" descr="smart-farm.png">
            <a:extLst>
              <a:ext uri="{FF2B5EF4-FFF2-40B4-BE49-F238E27FC236}">
                <a16:creationId xmlns:a16="http://schemas.microsoft.com/office/drawing/2014/main" id="{A2CA9A77-4B24-FC4B-9A2E-9C109031052D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664285" y="1383488"/>
            <a:ext cx="313201" cy="3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4543;p513">
            <a:extLst>
              <a:ext uri="{FF2B5EF4-FFF2-40B4-BE49-F238E27FC236}">
                <a16:creationId xmlns:a16="http://schemas.microsoft.com/office/drawing/2014/main" id="{89149796-389D-7E44-B3F8-1EAF04B5B15D}"/>
              </a:ext>
            </a:extLst>
          </p:cNvPr>
          <p:cNvSpPr txBox="1"/>
          <p:nvPr/>
        </p:nvSpPr>
        <p:spPr>
          <a:xfrm>
            <a:off x="8004002" y="1367056"/>
            <a:ext cx="6096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Internet of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Things</a:t>
            </a:r>
            <a:endParaRPr/>
          </a:p>
        </p:txBody>
      </p:sp>
      <p:cxnSp>
        <p:nvCxnSpPr>
          <p:cNvPr id="71" name="Google Shape;4544;p513">
            <a:extLst>
              <a:ext uri="{FF2B5EF4-FFF2-40B4-BE49-F238E27FC236}">
                <a16:creationId xmlns:a16="http://schemas.microsoft.com/office/drawing/2014/main" id="{F49BAE32-48D4-9D42-8AD2-982C11A2B5A1}"/>
              </a:ext>
            </a:extLst>
          </p:cNvPr>
          <p:cNvCxnSpPr/>
          <p:nvPr/>
        </p:nvCxnSpPr>
        <p:spPr>
          <a:xfrm rot="10800000">
            <a:off x="7354641" y="3229333"/>
            <a:ext cx="170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72" name="Google Shape;4545;p513">
            <a:extLst>
              <a:ext uri="{FF2B5EF4-FFF2-40B4-BE49-F238E27FC236}">
                <a16:creationId xmlns:a16="http://schemas.microsoft.com/office/drawing/2014/main" id="{24C227CF-07D9-0940-A2CF-3D832D8C5706}"/>
              </a:ext>
            </a:extLst>
          </p:cNvPr>
          <p:cNvGrpSpPr/>
          <p:nvPr/>
        </p:nvGrpSpPr>
        <p:grpSpPr>
          <a:xfrm>
            <a:off x="7702611" y="3127694"/>
            <a:ext cx="1008806" cy="203400"/>
            <a:chOff x="0" y="1230"/>
            <a:chExt cx="1008000" cy="203400"/>
          </a:xfrm>
        </p:grpSpPr>
        <p:sp>
          <p:nvSpPr>
            <p:cNvPr id="73" name="Google Shape;4546;p513">
              <a:extLst>
                <a:ext uri="{FF2B5EF4-FFF2-40B4-BE49-F238E27FC236}">
                  <a16:creationId xmlns:a16="http://schemas.microsoft.com/office/drawing/2014/main" id="{9F1BA267-417B-374A-8C74-3052E4ED2FC7}"/>
                </a:ext>
              </a:extLst>
            </p:cNvPr>
            <p:cNvSpPr/>
            <p:nvPr/>
          </p:nvSpPr>
          <p:spPr>
            <a:xfrm>
              <a:off x="0" y="1230"/>
              <a:ext cx="1008000" cy="203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lesforce Sans"/>
                <a:buNone/>
              </a:pPr>
              <a:r>
                <a:rPr lang="en-US" sz="700" b="1">
                  <a:solidFill>
                    <a:srgbClr val="FFFFFF"/>
                  </a:solidFill>
                  <a:latin typeface="Salesforce Sans"/>
                  <a:ea typeface="Salesforce Sans"/>
                  <a:cs typeface="Salesforce Sans"/>
                  <a:sym typeface="Salesforce Sans"/>
                </a:rPr>
                <a:t>Single Identity</a:t>
              </a:r>
              <a:endParaRPr sz="700" b="1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  <p:sp>
          <p:nvSpPr>
            <p:cNvPr id="74" name="Google Shape;4547;p513">
              <a:extLst>
                <a:ext uri="{FF2B5EF4-FFF2-40B4-BE49-F238E27FC236}">
                  <a16:creationId xmlns:a16="http://schemas.microsoft.com/office/drawing/2014/main" id="{9694E3D1-1B5B-3B4C-8444-338709F2305C}"/>
                </a:ext>
              </a:extLst>
            </p:cNvPr>
            <p:cNvSpPr/>
            <p:nvPr/>
          </p:nvSpPr>
          <p:spPr>
            <a:xfrm>
              <a:off x="74049" y="102869"/>
              <a:ext cx="859896" cy="0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Salesforce Sans"/>
                <a:buNone/>
              </a:pPr>
              <a:r>
                <a:rPr lang="en-US" sz="700" b="1" i="0" u="none" strike="noStrike" cap="none">
                  <a:solidFill>
                    <a:srgbClr val="FFFFFF"/>
                  </a:solidFill>
                  <a:latin typeface="Salesforce Sans"/>
                  <a:ea typeface="Salesforce Sans"/>
                  <a:cs typeface="Salesforce Sans"/>
                  <a:sym typeface="Salesforce Sans"/>
                </a:rPr>
                <a:t>Single Identity</a:t>
              </a:r>
              <a:endParaRPr/>
            </a:p>
          </p:txBody>
        </p:sp>
      </p:grpSp>
      <p:sp>
        <p:nvSpPr>
          <p:cNvPr id="75" name="Google Shape;4548;p513">
            <a:extLst>
              <a:ext uri="{FF2B5EF4-FFF2-40B4-BE49-F238E27FC236}">
                <a16:creationId xmlns:a16="http://schemas.microsoft.com/office/drawing/2014/main" id="{AFBA07E2-CCF5-B844-8363-8B82E1E3A2BE}"/>
              </a:ext>
            </a:extLst>
          </p:cNvPr>
          <p:cNvSpPr/>
          <p:nvPr/>
        </p:nvSpPr>
        <p:spPr>
          <a:xfrm rot="5400000">
            <a:off x="10923787" y="2307867"/>
            <a:ext cx="230796" cy="1860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0224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CA0"/>
              </a:buClr>
              <a:buSzPts val="1800"/>
              <a:buFont typeface="Salesforce Sans"/>
              <a:buNone/>
            </a:pPr>
            <a:endParaRPr sz="1800" b="0" i="0" u="none" strike="noStrike" cap="none">
              <a:solidFill>
                <a:srgbClr val="205CA0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6" name="Google Shape;4549;p513">
            <a:extLst>
              <a:ext uri="{FF2B5EF4-FFF2-40B4-BE49-F238E27FC236}">
                <a16:creationId xmlns:a16="http://schemas.microsoft.com/office/drawing/2014/main" id="{E349172E-6229-4A42-A116-56B56609E4F1}"/>
              </a:ext>
            </a:extLst>
          </p:cNvPr>
          <p:cNvSpPr/>
          <p:nvPr/>
        </p:nvSpPr>
        <p:spPr>
          <a:xfrm rot="5400000">
            <a:off x="10923787" y="3212574"/>
            <a:ext cx="230796" cy="1860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0224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CA0"/>
              </a:buClr>
              <a:buSzPts val="1800"/>
              <a:buFont typeface="Salesforce Sans"/>
              <a:buNone/>
            </a:pPr>
            <a:endParaRPr sz="1800" b="0" i="0" u="none" strike="noStrike" cap="none">
              <a:solidFill>
                <a:srgbClr val="205CA0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7" name="Google Shape;4550;p513">
            <a:extLst>
              <a:ext uri="{FF2B5EF4-FFF2-40B4-BE49-F238E27FC236}">
                <a16:creationId xmlns:a16="http://schemas.microsoft.com/office/drawing/2014/main" id="{E85DD739-A623-FC4D-ACF5-037B5D19BAC4}"/>
              </a:ext>
            </a:extLst>
          </p:cNvPr>
          <p:cNvSpPr/>
          <p:nvPr/>
        </p:nvSpPr>
        <p:spPr>
          <a:xfrm rot="5400000">
            <a:off x="10923787" y="4157611"/>
            <a:ext cx="230796" cy="1860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0224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CA0"/>
              </a:buClr>
              <a:buSzPts val="1800"/>
              <a:buFont typeface="Salesforce Sans"/>
              <a:buNone/>
            </a:pPr>
            <a:endParaRPr sz="1800" b="0" i="0" u="none" strike="noStrike" cap="none">
              <a:solidFill>
                <a:srgbClr val="205CA0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8" name="Google Shape;4551;p513">
            <a:extLst>
              <a:ext uri="{FF2B5EF4-FFF2-40B4-BE49-F238E27FC236}">
                <a16:creationId xmlns:a16="http://schemas.microsoft.com/office/drawing/2014/main" id="{2A3598C7-93A0-FE48-8467-4F92507B0914}"/>
              </a:ext>
            </a:extLst>
          </p:cNvPr>
          <p:cNvSpPr/>
          <p:nvPr/>
        </p:nvSpPr>
        <p:spPr>
          <a:xfrm>
            <a:off x="3379586" y="4249439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F0B070"/>
          </a:solidFill>
          <a:ln w="12700" cap="flat" cmpd="sng">
            <a:solidFill>
              <a:srgbClr val="C068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Personalisation</a:t>
            </a:r>
            <a:endParaRPr/>
          </a:p>
        </p:txBody>
      </p:sp>
      <p:sp>
        <p:nvSpPr>
          <p:cNvPr id="79" name="Google Shape;4552;p513">
            <a:extLst>
              <a:ext uri="{FF2B5EF4-FFF2-40B4-BE49-F238E27FC236}">
                <a16:creationId xmlns:a16="http://schemas.microsoft.com/office/drawing/2014/main" id="{FA9BEA20-34D3-4449-84D9-FE9D8DFCCF9D}"/>
              </a:ext>
            </a:extLst>
          </p:cNvPr>
          <p:cNvSpPr/>
          <p:nvPr/>
        </p:nvSpPr>
        <p:spPr>
          <a:xfrm>
            <a:off x="4327133" y="4249439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F0B070"/>
          </a:solidFill>
          <a:ln w="12700" cap="flat" cmpd="sng">
            <a:solidFill>
              <a:srgbClr val="C068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Journeys</a:t>
            </a:r>
            <a:endParaRPr/>
          </a:p>
        </p:txBody>
      </p:sp>
      <p:sp>
        <p:nvSpPr>
          <p:cNvPr id="80" name="Google Shape;4553;p513">
            <a:extLst>
              <a:ext uri="{FF2B5EF4-FFF2-40B4-BE49-F238E27FC236}">
                <a16:creationId xmlns:a16="http://schemas.microsoft.com/office/drawing/2014/main" id="{FA005A36-FFE4-B44D-9277-228FFB8DF597}"/>
              </a:ext>
            </a:extLst>
          </p:cNvPr>
          <p:cNvSpPr/>
          <p:nvPr/>
        </p:nvSpPr>
        <p:spPr>
          <a:xfrm>
            <a:off x="5274682" y="4249439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F0B070"/>
          </a:solidFill>
          <a:ln w="12700" cap="flat" cmpd="sng">
            <a:solidFill>
              <a:srgbClr val="C068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Social</a:t>
            </a:r>
            <a:endParaRPr/>
          </a:p>
        </p:txBody>
      </p:sp>
      <p:sp>
        <p:nvSpPr>
          <p:cNvPr id="81" name="Google Shape;4554;p513">
            <a:extLst>
              <a:ext uri="{FF2B5EF4-FFF2-40B4-BE49-F238E27FC236}">
                <a16:creationId xmlns:a16="http://schemas.microsoft.com/office/drawing/2014/main" id="{2D675B5A-CA70-1041-AAD6-D8436D0CDF32}"/>
              </a:ext>
            </a:extLst>
          </p:cNvPr>
          <p:cNvSpPr/>
          <p:nvPr/>
        </p:nvSpPr>
        <p:spPr>
          <a:xfrm>
            <a:off x="6222230" y="4249439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F0B070"/>
          </a:solidFill>
          <a:ln w="12700" cap="flat" cmpd="sng">
            <a:solidFill>
              <a:srgbClr val="C068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Campaigns</a:t>
            </a:r>
            <a:endParaRPr/>
          </a:p>
        </p:txBody>
      </p:sp>
      <p:sp>
        <p:nvSpPr>
          <p:cNvPr id="82" name="Google Shape;4555;p513">
            <a:extLst>
              <a:ext uri="{FF2B5EF4-FFF2-40B4-BE49-F238E27FC236}">
                <a16:creationId xmlns:a16="http://schemas.microsoft.com/office/drawing/2014/main" id="{B90846A9-9CFD-9347-934A-9BC4376F10AE}"/>
              </a:ext>
            </a:extLst>
          </p:cNvPr>
          <p:cNvSpPr/>
          <p:nvPr/>
        </p:nvSpPr>
        <p:spPr>
          <a:xfrm>
            <a:off x="1506602" y="5053996"/>
            <a:ext cx="1302900" cy="277800"/>
          </a:xfrm>
          <a:prstGeom prst="roundRect">
            <a:avLst>
              <a:gd name="adj" fmla="val 19551"/>
            </a:avLst>
          </a:prstGeom>
          <a:solidFill>
            <a:srgbClr val="7674BB"/>
          </a:solidFill>
          <a:ln w="12700" cap="flat" cmpd="sng">
            <a:solidFill>
              <a:srgbClr val="2019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Scalable App Development</a:t>
            </a:r>
            <a:endParaRPr/>
          </a:p>
        </p:txBody>
      </p:sp>
      <p:sp>
        <p:nvSpPr>
          <p:cNvPr id="83" name="Google Shape;4556;p513">
            <a:extLst>
              <a:ext uri="{FF2B5EF4-FFF2-40B4-BE49-F238E27FC236}">
                <a16:creationId xmlns:a16="http://schemas.microsoft.com/office/drawing/2014/main" id="{16DCC39D-4A4D-5F4B-83BB-C0B21E4B1F11}"/>
              </a:ext>
            </a:extLst>
          </p:cNvPr>
          <p:cNvSpPr/>
          <p:nvPr/>
        </p:nvSpPr>
        <p:spPr>
          <a:xfrm>
            <a:off x="1506602" y="5405096"/>
            <a:ext cx="1302900" cy="277800"/>
          </a:xfrm>
          <a:prstGeom prst="roundRect">
            <a:avLst>
              <a:gd name="adj" fmla="val 19551"/>
            </a:avLst>
          </a:prstGeom>
          <a:solidFill>
            <a:srgbClr val="7674BB"/>
          </a:solidFill>
          <a:ln w="12700" cap="flat" cmpd="sng">
            <a:solidFill>
              <a:srgbClr val="1F18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Elastic Scaling/Computation</a:t>
            </a:r>
            <a:endParaRPr/>
          </a:p>
        </p:txBody>
      </p:sp>
      <p:cxnSp>
        <p:nvCxnSpPr>
          <p:cNvPr id="84" name="Google Shape;4557;p513">
            <a:extLst>
              <a:ext uri="{FF2B5EF4-FFF2-40B4-BE49-F238E27FC236}">
                <a16:creationId xmlns:a16="http://schemas.microsoft.com/office/drawing/2014/main" id="{68CE7581-ECD6-0341-9404-9EA1E6252938}"/>
              </a:ext>
            </a:extLst>
          </p:cNvPr>
          <p:cNvCxnSpPr/>
          <p:nvPr/>
        </p:nvCxnSpPr>
        <p:spPr>
          <a:xfrm rot="10800000">
            <a:off x="7354641" y="4271950"/>
            <a:ext cx="170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5" name="Google Shape;4558;p513">
            <a:extLst>
              <a:ext uri="{FF2B5EF4-FFF2-40B4-BE49-F238E27FC236}">
                <a16:creationId xmlns:a16="http://schemas.microsoft.com/office/drawing/2014/main" id="{5CF9D6CD-CC1D-9344-B102-C1C77A3A5BE7}"/>
              </a:ext>
            </a:extLst>
          </p:cNvPr>
          <p:cNvSpPr/>
          <p:nvPr/>
        </p:nvSpPr>
        <p:spPr>
          <a:xfrm>
            <a:off x="7702611" y="4149251"/>
            <a:ext cx="1008900" cy="218400"/>
          </a:xfrm>
          <a:prstGeom prst="roundRect">
            <a:avLst>
              <a:gd name="adj" fmla="val 46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1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SSO</a:t>
            </a:r>
            <a:endParaRPr/>
          </a:p>
        </p:txBody>
      </p:sp>
      <p:sp>
        <p:nvSpPr>
          <p:cNvPr id="86" name="Google Shape;4559;p513">
            <a:extLst>
              <a:ext uri="{FF2B5EF4-FFF2-40B4-BE49-F238E27FC236}">
                <a16:creationId xmlns:a16="http://schemas.microsoft.com/office/drawing/2014/main" id="{32039A6F-DA66-5942-A98E-8AC6EE36CAA9}"/>
              </a:ext>
            </a:extLst>
          </p:cNvPr>
          <p:cNvSpPr/>
          <p:nvPr/>
        </p:nvSpPr>
        <p:spPr>
          <a:xfrm>
            <a:off x="1506602" y="2894248"/>
            <a:ext cx="1302900" cy="277800"/>
          </a:xfrm>
          <a:prstGeom prst="roundRect">
            <a:avLst>
              <a:gd name="adj" fmla="val 19551"/>
            </a:avLst>
          </a:prstGeom>
          <a:solidFill>
            <a:srgbClr val="315B9B">
              <a:alpha val="59220"/>
            </a:srgbClr>
          </a:solidFill>
          <a:ln w="12700" cap="flat" cmpd="sng">
            <a:solidFill>
              <a:srgbClr val="315A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Data Preparation</a:t>
            </a:r>
            <a:endParaRPr/>
          </a:p>
        </p:txBody>
      </p:sp>
      <p:sp>
        <p:nvSpPr>
          <p:cNvPr id="87" name="Google Shape;4560;p513">
            <a:extLst>
              <a:ext uri="{FF2B5EF4-FFF2-40B4-BE49-F238E27FC236}">
                <a16:creationId xmlns:a16="http://schemas.microsoft.com/office/drawing/2014/main" id="{E9102994-7E84-8848-8F48-6C05ACBAC61D}"/>
              </a:ext>
            </a:extLst>
          </p:cNvPr>
          <p:cNvSpPr/>
          <p:nvPr/>
        </p:nvSpPr>
        <p:spPr>
          <a:xfrm>
            <a:off x="1506602" y="3238127"/>
            <a:ext cx="1302900" cy="277800"/>
          </a:xfrm>
          <a:prstGeom prst="roundRect">
            <a:avLst>
              <a:gd name="adj" fmla="val 19551"/>
            </a:avLst>
          </a:prstGeom>
          <a:solidFill>
            <a:srgbClr val="315B9B">
              <a:alpha val="59220"/>
            </a:srgbClr>
          </a:solidFill>
          <a:ln w="12700" cap="flat" cmpd="sng">
            <a:solidFill>
              <a:srgbClr val="315A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Data Modelling</a:t>
            </a:r>
            <a:endParaRPr/>
          </a:p>
        </p:txBody>
      </p:sp>
      <p:sp>
        <p:nvSpPr>
          <p:cNvPr id="88" name="Google Shape;4561;p513">
            <a:extLst>
              <a:ext uri="{FF2B5EF4-FFF2-40B4-BE49-F238E27FC236}">
                <a16:creationId xmlns:a16="http://schemas.microsoft.com/office/drawing/2014/main" id="{DCB7D914-D01D-4F44-9745-453250414059}"/>
              </a:ext>
            </a:extLst>
          </p:cNvPr>
          <p:cNvSpPr/>
          <p:nvPr/>
        </p:nvSpPr>
        <p:spPr>
          <a:xfrm>
            <a:off x="1506602" y="3582006"/>
            <a:ext cx="1302900" cy="277800"/>
          </a:xfrm>
          <a:prstGeom prst="roundRect">
            <a:avLst>
              <a:gd name="adj" fmla="val 19551"/>
            </a:avLst>
          </a:prstGeom>
          <a:solidFill>
            <a:srgbClr val="315B9B">
              <a:alpha val="59220"/>
            </a:srgbClr>
          </a:solidFill>
          <a:ln w="12700" cap="flat" cmpd="sng">
            <a:solidFill>
              <a:srgbClr val="315A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Visual Analytics</a:t>
            </a:r>
            <a:endParaRPr/>
          </a:p>
        </p:txBody>
      </p:sp>
      <p:sp>
        <p:nvSpPr>
          <p:cNvPr id="89" name="Google Shape;4562;p513">
            <a:extLst>
              <a:ext uri="{FF2B5EF4-FFF2-40B4-BE49-F238E27FC236}">
                <a16:creationId xmlns:a16="http://schemas.microsoft.com/office/drawing/2014/main" id="{ADC5133D-F7EE-1B4A-94DB-0BD82908AEE9}"/>
              </a:ext>
            </a:extLst>
          </p:cNvPr>
          <p:cNvSpPr/>
          <p:nvPr/>
        </p:nvSpPr>
        <p:spPr>
          <a:xfrm>
            <a:off x="1506602" y="4269764"/>
            <a:ext cx="1302900" cy="277800"/>
          </a:xfrm>
          <a:prstGeom prst="roundRect">
            <a:avLst>
              <a:gd name="adj" fmla="val 19551"/>
            </a:avLst>
          </a:prstGeom>
          <a:solidFill>
            <a:srgbClr val="315B9B">
              <a:alpha val="59220"/>
            </a:srgbClr>
          </a:solidFill>
          <a:ln w="12700" cap="flat" cmpd="sng">
            <a:solidFill>
              <a:srgbClr val="315A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Cross-Source Joining</a:t>
            </a:r>
            <a:endParaRPr/>
          </a:p>
        </p:txBody>
      </p:sp>
      <p:sp>
        <p:nvSpPr>
          <p:cNvPr id="90" name="Google Shape;4563;p513">
            <a:extLst>
              <a:ext uri="{FF2B5EF4-FFF2-40B4-BE49-F238E27FC236}">
                <a16:creationId xmlns:a16="http://schemas.microsoft.com/office/drawing/2014/main" id="{B7FFFA92-F892-4142-A42F-2AB9AA3E1C70}"/>
              </a:ext>
            </a:extLst>
          </p:cNvPr>
          <p:cNvSpPr/>
          <p:nvPr/>
        </p:nvSpPr>
        <p:spPr>
          <a:xfrm>
            <a:off x="1506602" y="3925885"/>
            <a:ext cx="1302900" cy="277800"/>
          </a:xfrm>
          <a:prstGeom prst="roundRect">
            <a:avLst>
              <a:gd name="adj" fmla="val 19551"/>
            </a:avLst>
          </a:prstGeom>
          <a:solidFill>
            <a:srgbClr val="315B9B">
              <a:alpha val="59220"/>
            </a:srgbClr>
          </a:solidFill>
          <a:ln w="12700" cap="flat" cmpd="sng">
            <a:solidFill>
              <a:srgbClr val="315A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Collaboration</a:t>
            </a:r>
            <a:endParaRPr/>
          </a:p>
        </p:txBody>
      </p:sp>
      <p:pic>
        <p:nvPicPr>
          <p:cNvPr id="91" name="Google Shape;4564;p513" descr="alexa.png">
            <a:extLst>
              <a:ext uri="{FF2B5EF4-FFF2-40B4-BE49-F238E27FC236}">
                <a16:creationId xmlns:a16="http://schemas.microsoft.com/office/drawing/2014/main" id="{C6BFA117-66CB-594A-969F-1856F8A53D66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747954" y="2787684"/>
            <a:ext cx="270001" cy="2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4565;p513" descr="phone (2).png">
            <a:extLst>
              <a:ext uri="{FF2B5EF4-FFF2-40B4-BE49-F238E27FC236}">
                <a16:creationId xmlns:a16="http://schemas.microsoft.com/office/drawing/2014/main" id="{7865ECC6-43F0-A047-9FAB-3D285C6E6256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223628" y="3364489"/>
            <a:ext cx="270001" cy="2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4566;p513" descr="Picture 70">
            <a:extLst>
              <a:ext uri="{FF2B5EF4-FFF2-40B4-BE49-F238E27FC236}">
                <a16:creationId xmlns:a16="http://schemas.microsoft.com/office/drawing/2014/main" id="{01AAEBE6-5F46-2C47-AC9F-62FAA8D6CDD7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92284" y="5044934"/>
            <a:ext cx="251255" cy="25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4567;p513" descr="Picture 72">
            <a:extLst>
              <a:ext uri="{FF2B5EF4-FFF2-40B4-BE49-F238E27FC236}">
                <a16:creationId xmlns:a16="http://schemas.microsoft.com/office/drawing/2014/main" id="{5999373E-E7D8-D24B-970D-7675E56291C7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16960" y="5044561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4568;p513" descr="Picture 78">
            <a:extLst>
              <a:ext uri="{FF2B5EF4-FFF2-40B4-BE49-F238E27FC236}">
                <a16:creationId xmlns:a16="http://schemas.microsoft.com/office/drawing/2014/main" id="{A26E349C-1434-854E-BBDB-7A1F838F9C45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404435" y="5044561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4569;p513" descr="Picture 114">
            <a:extLst>
              <a:ext uri="{FF2B5EF4-FFF2-40B4-BE49-F238E27FC236}">
                <a16:creationId xmlns:a16="http://schemas.microsoft.com/office/drawing/2014/main" id="{DB4B134E-A980-3C4B-A731-C40C68EF448F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142008" y="5044561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4570;p513" descr="Picture 116">
            <a:extLst>
              <a:ext uri="{FF2B5EF4-FFF2-40B4-BE49-F238E27FC236}">
                <a16:creationId xmlns:a16="http://schemas.microsoft.com/office/drawing/2014/main" id="{57A1E935-9545-D64A-9FD6-7BDFDC74B541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229484" y="5044561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4571;p513" descr="Picture 118">
            <a:extLst>
              <a:ext uri="{FF2B5EF4-FFF2-40B4-BE49-F238E27FC236}">
                <a16:creationId xmlns:a16="http://schemas.microsoft.com/office/drawing/2014/main" id="{38E5D83B-7475-B74D-8871-EF9BCA2F0B85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1016404" y="5044561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4572;p513" descr="Picture 124">
            <a:extLst>
              <a:ext uri="{FF2B5EF4-FFF2-40B4-BE49-F238E27FC236}">
                <a16:creationId xmlns:a16="http://schemas.microsoft.com/office/drawing/2014/main" id="{A663EFEE-0181-8F4C-A08F-CBAB831DDFBB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92284" y="5440717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4573;p513" descr="Picture 126">
            <a:extLst>
              <a:ext uri="{FF2B5EF4-FFF2-40B4-BE49-F238E27FC236}">
                <a16:creationId xmlns:a16="http://schemas.microsoft.com/office/drawing/2014/main" id="{BDDDF6A1-B6D3-524D-86DC-BE5A82356DE8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397583" y="5440717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4574;p513" descr="Picture 128">
            <a:extLst>
              <a:ext uri="{FF2B5EF4-FFF2-40B4-BE49-F238E27FC236}">
                <a16:creationId xmlns:a16="http://schemas.microsoft.com/office/drawing/2014/main" id="{B11EF115-D5C6-2541-AFE6-D1C2164EE82B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16960" y="5440717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4575;p513" descr="Picture 130">
            <a:extLst>
              <a:ext uri="{FF2B5EF4-FFF2-40B4-BE49-F238E27FC236}">
                <a16:creationId xmlns:a16="http://schemas.microsoft.com/office/drawing/2014/main" id="{DFE6976D-D442-7443-BE1A-6E3403D0CF43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229484" y="5440717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4576;p513" descr="Picture 132">
            <a:extLst>
              <a:ext uri="{FF2B5EF4-FFF2-40B4-BE49-F238E27FC236}">
                <a16:creationId xmlns:a16="http://schemas.microsoft.com/office/drawing/2014/main" id="{A187B7D7-8856-4044-A091-B822CD90AA82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0142008" y="5440717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4577;p513" descr="Picture 134">
            <a:extLst>
              <a:ext uri="{FF2B5EF4-FFF2-40B4-BE49-F238E27FC236}">
                <a16:creationId xmlns:a16="http://schemas.microsoft.com/office/drawing/2014/main" id="{5E267E22-4C30-024E-9698-AA13A3FEA48A}"/>
              </a:ext>
            </a:extLst>
          </p:cNvPr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1042677" y="5440717"/>
            <a:ext cx="252001" cy="25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4578;p513">
            <a:extLst>
              <a:ext uri="{FF2B5EF4-FFF2-40B4-BE49-F238E27FC236}">
                <a16:creationId xmlns:a16="http://schemas.microsoft.com/office/drawing/2014/main" id="{0E0B6D50-970C-1E4D-AE66-C49028062CFB}"/>
              </a:ext>
            </a:extLst>
          </p:cNvPr>
          <p:cNvSpPr txBox="1"/>
          <p:nvPr/>
        </p:nvSpPr>
        <p:spPr>
          <a:xfrm>
            <a:off x="6760637" y="5089699"/>
            <a:ext cx="5976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Automation</a:t>
            </a:r>
            <a:endParaRPr/>
          </a:p>
        </p:txBody>
      </p:sp>
      <p:sp>
        <p:nvSpPr>
          <p:cNvPr id="106" name="Google Shape;4579;p513">
            <a:extLst>
              <a:ext uri="{FF2B5EF4-FFF2-40B4-BE49-F238E27FC236}">
                <a16:creationId xmlns:a16="http://schemas.microsoft.com/office/drawing/2014/main" id="{CA0CED22-2E33-2D41-94B2-55A1473A21BE}"/>
              </a:ext>
            </a:extLst>
          </p:cNvPr>
          <p:cNvSpPr txBox="1"/>
          <p:nvPr/>
        </p:nvSpPr>
        <p:spPr>
          <a:xfrm>
            <a:off x="6769676" y="5478890"/>
            <a:ext cx="5349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Workflows</a:t>
            </a:r>
            <a:endParaRPr/>
          </a:p>
        </p:txBody>
      </p:sp>
      <p:sp>
        <p:nvSpPr>
          <p:cNvPr id="107" name="Google Shape;4580;p513">
            <a:extLst>
              <a:ext uri="{FF2B5EF4-FFF2-40B4-BE49-F238E27FC236}">
                <a16:creationId xmlns:a16="http://schemas.microsoft.com/office/drawing/2014/main" id="{3B75F3D6-446E-EC45-B25A-6CD30EE45449}"/>
              </a:ext>
            </a:extLst>
          </p:cNvPr>
          <p:cNvSpPr txBox="1"/>
          <p:nvPr/>
        </p:nvSpPr>
        <p:spPr>
          <a:xfrm>
            <a:off x="7734419" y="5021836"/>
            <a:ext cx="39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App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Builder</a:t>
            </a:r>
            <a:endParaRPr/>
          </a:p>
        </p:txBody>
      </p:sp>
      <p:sp>
        <p:nvSpPr>
          <p:cNvPr id="108" name="Google Shape;4581;p513">
            <a:extLst>
              <a:ext uri="{FF2B5EF4-FFF2-40B4-BE49-F238E27FC236}">
                <a16:creationId xmlns:a16="http://schemas.microsoft.com/office/drawing/2014/main" id="{658EF5BC-7A4B-5748-8E6D-AE10AD7C29EA}"/>
              </a:ext>
            </a:extLst>
          </p:cNvPr>
          <p:cNvSpPr txBox="1"/>
          <p:nvPr/>
        </p:nvSpPr>
        <p:spPr>
          <a:xfrm>
            <a:off x="7734409" y="5418853"/>
            <a:ext cx="456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Identity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and SSO</a:t>
            </a:r>
            <a:endParaRPr/>
          </a:p>
        </p:txBody>
      </p:sp>
      <p:sp>
        <p:nvSpPr>
          <p:cNvPr id="109" name="Google Shape;4582;p513">
            <a:extLst>
              <a:ext uri="{FF2B5EF4-FFF2-40B4-BE49-F238E27FC236}">
                <a16:creationId xmlns:a16="http://schemas.microsoft.com/office/drawing/2014/main" id="{0F4EDA18-E03A-FC4D-BDA1-D4467AD240E0}"/>
              </a:ext>
            </a:extLst>
          </p:cNvPr>
          <p:cNvSpPr txBox="1"/>
          <p:nvPr/>
        </p:nvSpPr>
        <p:spPr>
          <a:xfrm>
            <a:off x="8623051" y="5463847"/>
            <a:ext cx="5001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Metadata</a:t>
            </a:r>
            <a:endParaRPr/>
          </a:p>
        </p:txBody>
      </p:sp>
      <p:sp>
        <p:nvSpPr>
          <p:cNvPr id="110" name="Google Shape;4583;p513">
            <a:extLst>
              <a:ext uri="{FF2B5EF4-FFF2-40B4-BE49-F238E27FC236}">
                <a16:creationId xmlns:a16="http://schemas.microsoft.com/office/drawing/2014/main" id="{BD9CC62C-2F73-5140-A3EC-528EC722A423}"/>
              </a:ext>
            </a:extLst>
          </p:cNvPr>
          <p:cNvSpPr txBox="1"/>
          <p:nvPr/>
        </p:nvSpPr>
        <p:spPr>
          <a:xfrm>
            <a:off x="8631057" y="5010542"/>
            <a:ext cx="585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Flexible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Data Model</a:t>
            </a:r>
            <a:endParaRPr/>
          </a:p>
        </p:txBody>
      </p:sp>
      <p:sp>
        <p:nvSpPr>
          <p:cNvPr id="111" name="Google Shape;4584;p513">
            <a:extLst>
              <a:ext uri="{FF2B5EF4-FFF2-40B4-BE49-F238E27FC236}">
                <a16:creationId xmlns:a16="http://schemas.microsoft.com/office/drawing/2014/main" id="{1ABE7287-EA24-3F43-89FC-043FEE9D1237}"/>
              </a:ext>
            </a:extLst>
          </p:cNvPr>
          <p:cNvSpPr txBox="1"/>
          <p:nvPr/>
        </p:nvSpPr>
        <p:spPr>
          <a:xfrm>
            <a:off x="9523556" y="5010542"/>
            <a:ext cx="336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Open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APIs</a:t>
            </a:r>
            <a:endParaRPr/>
          </a:p>
        </p:txBody>
      </p:sp>
      <p:sp>
        <p:nvSpPr>
          <p:cNvPr id="112" name="Google Shape;4585;p513">
            <a:extLst>
              <a:ext uri="{FF2B5EF4-FFF2-40B4-BE49-F238E27FC236}">
                <a16:creationId xmlns:a16="http://schemas.microsoft.com/office/drawing/2014/main" id="{0FE91B3C-56A6-AF41-A911-01FF20351AB3}"/>
              </a:ext>
            </a:extLst>
          </p:cNvPr>
          <p:cNvSpPr txBox="1"/>
          <p:nvPr/>
        </p:nvSpPr>
        <p:spPr>
          <a:xfrm>
            <a:off x="9530280" y="5463847"/>
            <a:ext cx="547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Encryption</a:t>
            </a:r>
            <a:endParaRPr/>
          </a:p>
        </p:txBody>
      </p:sp>
      <p:sp>
        <p:nvSpPr>
          <p:cNvPr id="113" name="Google Shape;4586;p513">
            <a:extLst>
              <a:ext uri="{FF2B5EF4-FFF2-40B4-BE49-F238E27FC236}">
                <a16:creationId xmlns:a16="http://schemas.microsoft.com/office/drawing/2014/main" id="{4427EC6F-BEFB-7943-9B7A-4CA339BB4B10}"/>
              </a:ext>
            </a:extLst>
          </p:cNvPr>
          <p:cNvSpPr txBox="1"/>
          <p:nvPr/>
        </p:nvSpPr>
        <p:spPr>
          <a:xfrm>
            <a:off x="10403655" y="5010542"/>
            <a:ext cx="569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Automated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Backups</a:t>
            </a:r>
            <a:endParaRPr/>
          </a:p>
        </p:txBody>
      </p:sp>
      <p:sp>
        <p:nvSpPr>
          <p:cNvPr id="114" name="Google Shape;4587;p513">
            <a:extLst>
              <a:ext uri="{FF2B5EF4-FFF2-40B4-BE49-F238E27FC236}">
                <a16:creationId xmlns:a16="http://schemas.microsoft.com/office/drawing/2014/main" id="{0459EB03-3BF5-7445-958D-8564B2D9C84B}"/>
              </a:ext>
            </a:extLst>
          </p:cNvPr>
          <p:cNvSpPr txBox="1"/>
          <p:nvPr/>
        </p:nvSpPr>
        <p:spPr>
          <a:xfrm>
            <a:off x="10403655" y="5406697"/>
            <a:ext cx="562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Event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Monitoring</a:t>
            </a:r>
            <a:endParaRPr/>
          </a:p>
        </p:txBody>
      </p:sp>
      <p:sp>
        <p:nvSpPr>
          <p:cNvPr id="115" name="Google Shape;4588;p513">
            <a:extLst>
              <a:ext uri="{FF2B5EF4-FFF2-40B4-BE49-F238E27FC236}">
                <a16:creationId xmlns:a16="http://schemas.microsoft.com/office/drawing/2014/main" id="{F397F8DA-9384-C349-A72D-662A55266F28}"/>
              </a:ext>
            </a:extLst>
          </p:cNvPr>
          <p:cNvSpPr txBox="1"/>
          <p:nvPr/>
        </p:nvSpPr>
        <p:spPr>
          <a:xfrm>
            <a:off x="11294874" y="5019005"/>
            <a:ext cx="456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Field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Audit</a:t>
            </a:r>
            <a:endParaRPr/>
          </a:p>
        </p:txBody>
      </p:sp>
      <p:sp>
        <p:nvSpPr>
          <p:cNvPr id="116" name="Google Shape;4589;p513">
            <a:extLst>
              <a:ext uri="{FF2B5EF4-FFF2-40B4-BE49-F238E27FC236}">
                <a16:creationId xmlns:a16="http://schemas.microsoft.com/office/drawing/2014/main" id="{E438DD04-BD62-754D-861E-5B1F178AA43F}"/>
              </a:ext>
            </a:extLst>
          </p:cNvPr>
          <p:cNvSpPr txBox="1"/>
          <p:nvPr/>
        </p:nvSpPr>
        <p:spPr>
          <a:xfrm>
            <a:off x="11294874" y="5463847"/>
            <a:ext cx="4773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Mapping</a:t>
            </a:r>
            <a:endParaRPr/>
          </a:p>
        </p:txBody>
      </p:sp>
      <p:sp>
        <p:nvSpPr>
          <p:cNvPr id="117" name="Google Shape;4590;p513">
            <a:extLst>
              <a:ext uri="{FF2B5EF4-FFF2-40B4-BE49-F238E27FC236}">
                <a16:creationId xmlns:a16="http://schemas.microsoft.com/office/drawing/2014/main" id="{9410640D-D32D-2A4A-93AD-CD75007C5FF3}"/>
              </a:ext>
            </a:extLst>
          </p:cNvPr>
          <p:cNvSpPr txBox="1"/>
          <p:nvPr/>
        </p:nvSpPr>
        <p:spPr>
          <a:xfrm>
            <a:off x="3441048" y="4811569"/>
            <a:ext cx="984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2D61"/>
              </a:buClr>
              <a:buSzPts val="900"/>
              <a:buFont typeface="Salesforce Sans"/>
              <a:buNone/>
            </a:pPr>
            <a:r>
              <a:rPr lang="en-US" sz="900" b="1" i="0" u="none" strike="noStrike" cap="none">
                <a:solidFill>
                  <a:srgbClr val="022D6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Platform</a:t>
            </a:r>
            <a:endParaRPr/>
          </a:p>
        </p:txBody>
      </p:sp>
      <p:pic>
        <p:nvPicPr>
          <p:cNvPr id="118" name="Google Shape;4591;p513" descr="CloudIcons_5x5_RGB-27.png">
            <a:extLst>
              <a:ext uri="{FF2B5EF4-FFF2-40B4-BE49-F238E27FC236}">
                <a16:creationId xmlns:a16="http://schemas.microsoft.com/office/drawing/2014/main" id="{6DC7CD60-1415-EE40-A8C0-ED3B49AAC7DD}"/>
              </a:ext>
            </a:extLst>
          </p:cNvPr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3189223" y="4761769"/>
            <a:ext cx="252001" cy="25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4592;p513">
            <a:extLst>
              <a:ext uri="{FF2B5EF4-FFF2-40B4-BE49-F238E27FC236}">
                <a16:creationId xmlns:a16="http://schemas.microsoft.com/office/drawing/2014/main" id="{5F376343-4C51-AB46-A3DE-BA3D5733470C}"/>
              </a:ext>
            </a:extLst>
          </p:cNvPr>
          <p:cNvSpPr txBox="1"/>
          <p:nvPr/>
        </p:nvSpPr>
        <p:spPr>
          <a:xfrm>
            <a:off x="1617654" y="5957910"/>
            <a:ext cx="984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2D61"/>
              </a:buClr>
              <a:buSzPts val="900"/>
              <a:buFont typeface="Salesforce Sans"/>
              <a:buNone/>
            </a:pPr>
            <a:r>
              <a:rPr lang="en-US" sz="900" b="1" i="0" u="none" strike="noStrike" cap="none">
                <a:solidFill>
                  <a:srgbClr val="022D6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Integration Layer</a:t>
            </a:r>
            <a:endParaRPr/>
          </a:p>
        </p:txBody>
      </p:sp>
      <p:pic>
        <p:nvPicPr>
          <p:cNvPr id="120" name="Google Shape;4593;p513" descr="solution.png">
            <a:extLst>
              <a:ext uri="{FF2B5EF4-FFF2-40B4-BE49-F238E27FC236}">
                <a16:creationId xmlns:a16="http://schemas.microsoft.com/office/drawing/2014/main" id="{79B9CD05-A5EE-F542-8E1C-F35B9C43C434}"/>
              </a:ext>
            </a:extLst>
          </p:cNvPr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338136" y="5913510"/>
            <a:ext cx="241201" cy="2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4594;p513">
            <a:extLst>
              <a:ext uri="{FF2B5EF4-FFF2-40B4-BE49-F238E27FC236}">
                <a16:creationId xmlns:a16="http://schemas.microsoft.com/office/drawing/2014/main" id="{69F094AF-93CB-9E4B-91CD-FCFD91952559}"/>
              </a:ext>
            </a:extLst>
          </p:cNvPr>
          <p:cNvSpPr/>
          <p:nvPr/>
        </p:nvSpPr>
        <p:spPr>
          <a:xfrm>
            <a:off x="3977755" y="5996124"/>
            <a:ext cx="4565100" cy="704700"/>
          </a:xfrm>
          <a:prstGeom prst="roundRect">
            <a:avLst>
              <a:gd name="adj" fmla="val 7613"/>
            </a:avLst>
          </a:prstGeom>
          <a:solidFill>
            <a:srgbClr val="D0E3ED"/>
          </a:solidFill>
          <a:ln w="12700" cap="flat" cmpd="sng">
            <a:solidFill>
              <a:srgbClr val="489F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4595;p513">
            <a:extLst>
              <a:ext uri="{FF2B5EF4-FFF2-40B4-BE49-F238E27FC236}">
                <a16:creationId xmlns:a16="http://schemas.microsoft.com/office/drawing/2014/main" id="{B5B2DC12-01DB-FF49-94EE-EFA3ABBFA198}"/>
              </a:ext>
            </a:extLst>
          </p:cNvPr>
          <p:cNvSpPr txBox="1"/>
          <p:nvPr/>
        </p:nvSpPr>
        <p:spPr>
          <a:xfrm>
            <a:off x="1683941" y="6318529"/>
            <a:ext cx="537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Salesforce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Connect</a:t>
            </a:r>
            <a:endParaRPr/>
          </a:p>
        </p:txBody>
      </p:sp>
      <p:sp>
        <p:nvSpPr>
          <p:cNvPr id="123" name="Google Shape;4596;p513">
            <a:extLst>
              <a:ext uri="{FF2B5EF4-FFF2-40B4-BE49-F238E27FC236}">
                <a16:creationId xmlns:a16="http://schemas.microsoft.com/office/drawing/2014/main" id="{BBE29308-986E-D948-81E5-BF80460B999C}"/>
              </a:ext>
            </a:extLst>
          </p:cNvPr>
          <p:cNvSpPr txBox="1"/>
          <p:nvPr/>
        </p:nvSpPr>
        <p:spPr>
          <a:xfrm>
            <a:off x="2504868" y="6322430"/>
            <a:ext cx="462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Platform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Events</a:t>
            </a:r>
            <a:endParaRPr/>
          </a:p>
        </p:txBody>
      </p:sp>
      <p:sp>
        <p:nvSpPr>
          <p:cNvPr id="124" name="Google Shape;4597;p513">
            <a:extLst>
              <a:ext uri="{FF2B5EF4-FFF2-40B4-BE49-F238E27FC236}">
                <a16:creationId xmlns:a16="http://schemas.microsoft.com/office/drawing/2014/main" id="{FCBA2E5F-62BF-0241-9988-44B14CBC26CD}"/>
              </a:ext>
            </a:extLst>
          </p:cNvPr>
          <p:cNvSpPr txBox="1"/>
          <p:nvPr/>
        </p:nvSpPr>
        <p:spPr>
          <a:xfrm>
            <a:off x="3290903" y="6322430"/>
            <a:ext cx="437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External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Services</a:t>
            </a:r>
            <a:endParaRPr/>
          </a:p>
        </p:txBody>
      </p:sp>
      <p:pic>
        <p:nvPicPr>
          <p:cNvPr id="125" name="Google Shape;4598;p513" descr="CloudIcons_5x5_RGB-21.png">
            <a:extLst>
              <a:ext uri="{FF2B5EF4-FFF2-40B4-BE49-F238E27FC236}">
                <a16:creationId xmlns:a16="http://schemas.microsoft.com/office/drawing/2014/main" id="{F645D5FA-2BBE-7A48-8CB6-6B2B0118B5DB}"/>
              </a:ext>
            </a:extLst>
          </p:cNvPr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014282" y="6028710"/>
            <a:ext cx="252001" cy="25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4599;p513">
            <a:extLst>
              <a:ext uri="{FF2B5EF4-FFF2-40B4-BE49-F238E27FC236}">
                <a16:creationId xmlns:a16="http://schemas.microsoft.com/office/drawing/2014/main" id="{A5805760-DFE1-DE43-B621-C4D60CA47DD9}"/>
              </a:ext>
            </a:extLst>
          </p:cNvPr>
          <p:cNvSpPr txBox="1"/>
          <p:nvPr/>
        </p:nvSpPr>
        <p:spPr>
          <a:xfrm>
            <a:off x="4320778" y="6078510"/>
            <a:ext cx="984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2D61"/>
              </a:buClr>
              <a:buSzPts val="900"/>
              <a:buFont typeface="Salesforce Sans"/>
              <a:buNone/>
            </a:pPr>
            <a:r>
              <a:rPr lang="en-US" sz="900" b="1" i="0" u="none" strike="noStrike" cap="none">
                <a:solidFill>
                  <a:srgbClr val="022D6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Mulesoft</a:t>
            </a:r>
            <a:endParaRPr/>
          </a:p>
        </p:txBody>
      </p:sp>
      <p:sp>
        <p:nvSpPr>
          <p:cNvPr id="127" name="Google Shape;4600;p513">
            <a:extLst>
              <a:ext uri="{FF2B5EF4-FFF2-40B4-BE49-F238E27FC236}">
                <a16:creationId xmlns:a16="http://schemas.microsoft.com/office/drawing/2014/main" id="{C58BC717-B42B-C947-9266-BE282E922376}"/>
              </a:ext>
            </a:extLst>
          </p:cNvPr>
          <p:cNvSpPr txBox="1"/>
          <p:nvPr/>
        </p:nvSpPr>
        <p:spPr>
          <a:xfrm>
            <a:off x="9241106" y="3955841"/>
            <a:ext cx="13155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961"/>
              </a:buClr>
              <a:buSzPts val="1000"/>
              <a:buFont typeface="Salesforce Sans"/>
              <a:buNone/>
            </a:pPr>
            <a:r>
              <a:rPr lang="en-US" sz="1000" b="1" i="0" u="none" strike="noStrike" cap="none">
                <a:solidFill>
                  <a:srgbClr val="2E396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End-User Devices</a:t>
            </a:r>
            <a:endParaRPr/>
          </a:p>
        </p:txBody>
      </p:sp>
      <p:sp>
        <p:nvSpPr>
          <p:cNvPr id="128" name="Google Shape;4601;p513">
            <a:extLst>
              <a:ext uri="{FF2B5EF4-FFF2-40B4-BE49-F238E27FC236}">
                <a16:creationId xmlns:a16="http://schemas.microsoft.com/office/drawing/2014/main" id="{FCEEEC8A-4B8F-4948-B07B-AA90B14547FA}"/>
              </a:ext>
            </a:extLst>
          </p:cNvPr>
          <p:cNvSpPr txBox="1"/>
          <p:nvPr/>
        </p:nvSpPr>
        <p:spPr>
          <a:xfrm>
            <a:off x="4398863" y="6296413"/>
            <a:ext cx="617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API-Led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Connectivity</a:t>
            </a:r>
            <a:endParaRPr/>
          </a:p>
        </p:txBody>
      </p:sp>
      <p:sp>
        <p:nvSpPr>
          <p:cNvPr id="129" name="Google Shape;4602;p513">
            <a:extLst>
              <a:ext uri="{FF2B5EF4-FFF2-40B4-BE49-F238E27FC236}">
                <a16:creationId xmlns:a16="http://schemas.microsoft.com/office/drawing/2014/main" id="{399154B4-68F6-1C47-8617-236080A1A018}"/>
              </a:ext>
            </a:extLst>
          </p:cNvPr>
          <p:cNvSpPr txBox="1"/>
          <p:nvPr/>
        </p:nvSpPr>
        <p:spPr>
          <a:xfrm>
            <a:off x="5516068" y="6296413"/>
            <a:ext cx="562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Integration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Runtime</a:t>
            </a:r>
            <a:endParaRPr/>
          </a:p>
        </p:txBody>
      </p:sp>
      <p:sp>
        <p:nvSpPr>
          <p:cNvPr id="130" name="Google Shape;4603;p513">
            <a:extLst>
              <a:ext uri="{FF2B5EF4-FFF2-40B4-BE49-F238E27FC236}">
                <a16:creationId xmlns:a16="http://schemas.microsoft.com/office/drawing/2014/main" id="{DE83962E-8555-8549-A7A2-C21D4B11D597}"/>
              </a:ext>
            </a:extLst>
          </p:cNvPr>
          <p:cNvSpPr txBox="1"/>
          <p:nvPr/>
        </p:nvSpPr>
        <p:spPr>
          <a:xfrm>
            <a:off x="6623755" y="6296413"/>
            <a:ext cx="527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Reusable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Templates</a:t>
            </a:r>
            <a:endParaRPr/>
          </a:p>
        </p:txBody>
      </p:sp>
      <p:sp>
        <p:nvSpPr>
          <p:cNvPr id="131" name="Google Shape;4604;p513">
            <a:extLst>
              <a:ext uri="{FF2B5EF4-FFF2-40B4-BE49-F238E27FC236}">
                <a16:creationId xmlns:a16="http://schemas.microsoft.com/office/drawing/2014/main" id="{5E6136DB-D2F6-5046-8408-531EA25BF929}"/>
              </a:ext>
            </a:extLst>
          </p:cNvPr>
          <p:cNvSpPr txBox="1"/>
          <p:nvPr/>
        </p:nvSpPr>
        <p:spPr>
          <a:xfrm>
            <a:off x="7688248" y="6296413"/>
            <a:ext cx="579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Pre-Built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Connectors</a:t>
            </a:r>
            <a:endParaRPr/>
          </a:p>
        </p:txBody>
      </p:sp>
      <p:sp>
        <p:nvSpPr>
          <p:cNvPr id="132" name="Google Shape;4605;p513">
            <a:extLst>
              <a:ext uri="{FF2B5EF4-FFF2-40B4-BE49-F238E27FC236}">
                <a16:creationId xmlns:a16="http://schemas.microsoft.com/office/drawing/2014/main" id="{84AC89A5-BA72-D641-9158-F1E07DF98B78}"/>
              </a:ext>
            </a:extLst>
          </p:cNvPr>
          <p:cNvSpPr txBox="1"/>
          <p:nvPr/>
        </p:nvSpPr>
        <p:spPr>
          <a:xfrm>
            <a:off x="11053220" y="2564212"/>
            <a:ext cx="1146148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Citizens/Stakeholders</a:t>
            </a:r>
            <a:endParaRPr dirty="0"/>
          </a:p>
        </p:txBody>
      </p:sp>
      <p:sp>
        <p:nvSpPr>
          <p:cNvPr id="133" name="Google Shape;4606;p513">
            <a:extLst>
              <a:ext uri="{FF2B5EF4-FFF2-40B4-BE49-F238E27FC236}">
                <a16:creationId xmlns:a16="http://schemas.microsoft.com/office/drawing/2014/main" id="{4903A49B-43FD-0348-92D7-F978EEDBCE0B}"/>
              </a:ext>
            </a:extLst>
          </p:cNvPr>
          <p:cNvSpPr txBox="1"/>
          <p:nvPr/>
        </p:nvSpPr>
        <p:spPr>
          <a:xfrm>
            <a:off x="11153794" y="3358284"/>
            <a:ext cx="945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 err="1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Organisations</a:t>
            </a:r>
            <a:endParaRPr dirty="0"/>
          </a:p>
        </p:txBody>
      </p:sp>
      <p:sp>
        <p:nvSpPr>
          <p:cNvPr id="134" name="Google Shape;4607;p513">
            <a:extLst>
              <a:ext uri="{FF2B5EF4-FFF2-40B4-BE49-F238E27FC236}">
                <a16:creationId xmlns:a16="http://schemas.microsoft.com/office/drawing/2014/main" id="{C14C7271-5A7B-014C-9B0E-6C5B3D255C4D}"/>
              </a:ext>
            </a:extLst>
          </p:cNvPr>
          <p:cNvSpPr txBox="1"/>
          <p:nvPr/>
        </p:nvSpPr>
        <p:spPr>
          <a:xfrm>
            <a:off x="11133394" y="4353932"/>
            <a:ext cx="945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Employees</a:t>
            </a:r>
            <a:endParaRPr dirty="0"/>
          </a:p>
        </p:txBody>
      </p:sp>
      <p:sp>
        <p:nvSpPr>
          <p:cNvPr id="135" name="Google Shape;4608;p513">
            <a:extLst>
              <a:ext uri="{FF2B5EF4-FFF2-40B4-BE49-F238E27FC236}">
                <a16:creationId xmlns:a16="http://schemas.microsoft.com/office/drawing/2014/main" id="{BE7AB3E0-E202-EC49-9F57-AA6B00DA03B9}"/>
              </a:ext>
            </a:extLst>
          </p:cNvPr>
          <p:cNvSpPr/>
          <p:nvPr/>
        </p:nvSpPr>
        <p:spPr>
          <a:xfrm>
            <a:off x="5274682" y="2848259"/>
            <a:ext cx="1732200" cy="262500"/>
          </a:xfrm>
          <a:prstGeom prst="roundRect">
            <a:avLst>
              <a:gd name="adj" fmla="val 21046"/>
            </a:avLst>
          </a:prstGeom>
          <a:solidFill>
            <a:srgbClr val="9E66C4"/>
          </a:solidFill>
          <a:ln w="12700" cap="flat" cmpd="sng">
            <a:solidFill>
              <a:srgbClr val="4A2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lesforce Sans"/>
              <a:buNone/>
            </a:pPr>
            <a:endParaRPr sz="1800" b="0" i="0" u="none" strike="noStrike" cap="none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136" name="Google Shape;4609;p513" descr="CloudIcons_5x5_RGB-01-11.png">
            <a:extLst>
              <a:ext uri="{FF2B5EF4-FFF2-40B4-BE49-F238E27FC236}">
                <a16:creationId xmlns:a16="http://schemas.microsoft.com/office/drawing/2014/main" id="{A959F5AE-2456-784C-A6E7-04E64DE657D5}"/>
              </a:ext>
            </a:extLst>
          </p:cNvPr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333565" y="2885291"/>
            <a:ext cx="189032" cy="18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4610;p513">
            <a:extLst>
              <a:ext uri="{FF2B5EF4-FFF2-40B4-BE49-F238E27FC236}">
                <a16:creationId xmlns:a16="http://schemas.microsoft.com/office/drawing/2014/main" id="{C5372821-5F8E-7745-B59C-1D66D1343DB5}"/>
              </a:ext>
            </a:extLst>
          </p:cNvPr>
          <p:cNvSpPr txBox="1"/>
          <p:nvPr/>
        </p:nvSpPr>
        <p:spPr>
          <a:xfrm>
            <a:off x="5544152" y="2876698"/>
            <a:ext cx="13761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Industry Solutions</a:t>
            </a:r>
            <a:endParaRPr/>
          </a:p>
        </p:txBody>
      </p:sp>
      <p:sp>
        <p:nvSpPr>
          <p:cNvPr id="138" name="Google Shape;4611;p513">
            <a:extLst>
              <a:ext uri="{FF2B5EF4-FFF2-40B4-BE49-F238E27FC236}">
                <a16:creationId xmlns:a16="http://schemas.microsoft.com/office/drawing/2014/main" id="{D49C487A-4647-CB4F-88E8-D3BC8B7001DB}"/>
              </a:ext>
            </a:extLst>
          </p:cNvPr>
          <p:cNvSpPr txBox="1"/>
          <p:nvPr/>
        </p:nvSpPr>
        <p:spPr>
          <a:xfrm>
            <a:off x="9108714" y="5957910"/>
            <a:ext cx="14583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2D61"/>
              </a:buClr>
              <a:buSzPts val="900"/>
              <a:buFont typeface="Salesforce Sans"/>
              <a:buNone/>
            </a:pPr>
            <a:r>
              <a:rPr lang="en-US" sz="900" b="1" i="0" u="none" strike="noStrike" cap="none">
                <a:solidFill>
                  <a:srgbClr val="022D6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Third-Party</a:t>
            </a:r>
            <a:endParaRPr/>
          </a:p>
        </p:txBody>
      </p:sp>
      <p:cxnSp>
        <p:nvCxnSpPr>
          <p:cNvPr id="139" name="Google Shape;4612;p513">
            <a:extLst>
              <a:ext uri="{FF2B5EF4-FFF2-40B4-BE49-F238E27FC236}">
                <a16:creationId xmlns:a16="http://schemas.microsoft.com/office/drawing/2014/main" id="{4947FAE9-91D3-3C4C-8306-932F1B93E3C5}"/>
              </a:ext>
            </a:extLst>
          </p:cNvPr>
          <p:cNvCxnSpPr/>
          <p:nvPr/>
        </p:nvCxnSpPr>
        <p:spPr>
          <a:xfrm rot="10800000">
            <a:off x="8548833" y="6348447"/>
            <a:ext cx="200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40" name="Google Shape;4613;p513" descr="Image">
            <a:extLst>
              <a:ext uri="{FF2B5EF4-FFF2-40B4-BE49-F238E27FC236}">
                <a16:creationId xmlns:a16="http://schemas.microsoft.com/office/drawing/2014/main" id="{7A881506-2E08-E448-8D8A-23441359EC99}"/>
              </a:ext>
            </a:extLst>
          </p:cNvPr>
          <p:cNvPicPr preferRelativeResize="0"/>
          <p:nvPr/>
        </p:nvPicPr>
        <p:blipFill rotWithShape="1">
          <a:blip r:embed="rId37">
            <a:alphaModFix/>
          </a:blip>
          <a:srcRect l="24777" t="21538" r="24882" b="21435"/>
          <a:stretch/>
        </p:blipFill>
        <p:spPr>
          <a:xfrm>
            <a:off x="8918447" y="6230909"/>
            <a:ext cx="277903" cy="165112"/>
          </a:xfrm>
          <a:custGeom>
            <a:avLst/>
            <a:gdLst/>
            <a:ahLst/>
            <a:cxnLst/>
            <a:rect l="l" t="t" r="r" b="b"/>
            <a:pathLst>
              <a:path w="21406" h="21534" extrusionOk="0">
                <a:moveTo>
                  <a:pt x="3513" y="3"/>
                </a:moveTo>
                <a:cubicBezTo>
                  <a:pt x="2974" y="6"/>
                  <a:pt x="2818" y="35"/>
                  <a:pt x="2442" y="210"/>
                </a:cubicBezTo>
                <a:cubicBezTo>
                  <a:pt x="2201" y="322"/>
                  <a:pt x="1857" y="535"/>
                  <a:pt x="1677" y="676"/>
                </a:cubicBezTo>
                <a:lnTo>
                  <a:pt x="1340" y="934"/>
                </a:lnTo>
                <a:lnTo>
                  <a:pt x="1310" y="1400"/>
                </a:lnTo>
                <a:cubicBezTo>
                  <a:pt x="1276" y="1898"/>
                  <a:pt x="1323" y="2281"/>
                  <a:pt x="1401" y="2332"/>
                </a:cubicBezTo>
                <a:cubicBezTo>
                  <a:pt x="1430" y="2350"/>
                  <a:pt x="1712" y="2210"/>
                  <a:pt x="2044" y="2021"/>
                </a:cubicBezTo>
                <a:cubicBezTo>
                  <a:pt x="2646" y="1680"/>
                  <a:pt x="2651" y="1666"/>
                  <a:pt x="3298" y="1659"/>
                </a:cubicBezTo>
                <a:cubicBezTo>
                  <a:pt x="3913" y="1652"/>
                  <a:pt x="3976" y="1675"/>
                  <a:pt x="4216" y="1866"/>
                </a:cubicBezTo>
                <a:cubicBezTo>
                  <a:pt x="4511" y="2100"/>
                  <a:pt x="4668" y="2431"/>
                  <a:pt x="4767" y="3056"/>
                </a:cubicBezTo>
                <a:cubicBezTo>
                  <a:pt x="4835" y="3485"/>
                  <a:pt x="4857" y="4857"/>
                  <a:pt x="4798" y="4920"/>
                </a:cubicBezTo>
                <a:cubicBezTo>
                  <a:pt x="4778" y="4940"/>
                  <a:pt x="4529" y="4900"/>
                  <a:pt x="4247" y="4816"/>
                </a:cubicBezTo>
                <a:cubicBezTo>
                  <a:pt x="3578" y="4618"/>
                  <a:pt x="2710" y="4624"/>
                  <a:pt x="2258" y="4868"/>
                </a:cubicBezTo>
                <a:cubicBezTo>
                  <a:pt x="1880" y="5072"/>
                  <a:pt x="1489" y="5552"/>
                  <a:pt x="1279" y="6006"/>
                </a:cubicBezTo>
                <a:cubicBezTo>
                  <a:pt x="708" y="7245"/>
                  <a:pt x="785" y="9366"/>
                  <a:pt x="1432" y="10354"/>
                </a:cubicBezTo>
                <a:cubicBezTo>
                  <a:pt x="1639" y="10670"/>
                  <a:pt x="1804" y="10846"/>
                  <a:pt x="2136" y="11027"/>
                </a:cubicBezTo>
                <a:cubicBezTo>
                  <a:pt x="2448" y="11197"/>
                  <a:pt x="3119" y="11183"/>
                  <a:pt x="3482" y="11027"/>
                </a:cubicBezTo>
                <a:cubicBezTo>
                  <a:pt x="3890" y="10852"/>
                  <a:pt x="4338" y="10460"/>
                  <a:pt x="4645" y="9992"/>
                </a:cubicBezTo>
                <a:lnTo>
                  <a:pt x="4920" y="9578"/>
                </a:lnTo>
                <a:lnTo>
                  <a:pt x="5073" y="10043"/>
                </a:lnTo>
                <a:cubicBezTo>
                  <a:pt x="5263" y="10645"/>
                  <a:pt x="5483" y="10981"/>
                  <a:pt x="5654" y="10923"/>
                </a:cubicBezTo>
                <a:cubicBezTo>
                  <a:pt x="5834" y="10862"/>
                  <a:pt x="6342" y="10222"/>
                  <a:pt x="6358" y="10043"/>
                </a:cubicBezTo>
                <a:cubicBezTo>
                  <a:pt x="6365" y="9961"/>
                  <a:pt x="6297" y="9648"/>
                  <a:pt x="6205" y="9319"/>
                </a:cubicBezTo>
                <a:lnTo>
                  <a:pt x="6021" y="8698"/>
                </a:lnTo>
                <a:lnTo>
                  <a:pt x="5991" y="5748"/>
                </a:lnTo>
                <a:cubicBezTo>
                  <a:pt x="5973" y="3959"/>
                  <a:pt x="5960" y="2681"/>
                  <a:pt x="5930" y="2487"/>
                </a:cubicBezTo>
                <a:cubicBezTo>
                  <a:pt x="5654" y="751"/>
                  <a:pt x="4913" y="-5"/>
                  <a:pt x="3513" y="3"/>
                </a:cubicBezTo>
                <a:close/>
                <a:moveTo>
                  <a:pt x="17373" y="158"/>
                </a:moveTo>
                <a:cubicBezTo>
                  <a:pt x="16739" y="470"/>
                  <a:pt x="16266" y="1055"/>
                  <a:pt x="16026" y="1866"/>
                </a:cubicBezTo>
                <a:cubicBezTo>
                  <a:pt x="15901" y="2288"/>
                  <a:pt x="15904" y="2420"/>
                  <a:pt x="15904" y="3108"/>
                </a:cubicBezTo>
                <a:cubicBezTo>
                  <a:pt x="15904" y="3785"/>
                  <a:pt x="15908" y="3881"/>
                  <a:pt x="16026" y="4298"/>
                </a:cubicBezTo>
                <a:cubicBezTo>
                  <a:pt x="16307" y="5290"/>
                  <a:pt x="16669" y="5687"/>
                  <a:pt x="17862" y="6317"/>
                </a:cubicBezTo>
                <a:cubicBezTo>
                  <a:pt x="18989" y="6912"/>
                  <a:pt x="19267" y="7248"/>
                  <a:pt x="19300" y="8025"/>
                </a:cubicBezTo>
                <a:cubicBezTo>
                  <a:pt x="19349" y="9174"/>
                  <a:pt x="18595" y="9799"/>
                  <a:pt x="17464" y="9578"/>
                </a:cubicBezTo>
                <a:cubicBezTo>
                  <a:pt x="17029" y="9492"/>
                  <a:pt x="16695" y="9343"/>
                  <a:pt x="16179" y="9008"/>
                </a:cubicBezTo>
                <a:cubicBezTo>
                  <a:pt x="15862" y="8803"/>
                  <a:pt x="15812" y="8861"/>
                  <a:pt x="15812" y="9578"/>
                </a:cubicBezTo>
                <a:cubicBezTo>
                  <a:pt x="15812" y="10091"/>
                  <a:pt x="15826" y="10222"/>
                  <a:pt x="15904" y="10354"/>
                </a:cubicBezTo>
                <a:cubicBezTo>
                  <a:pt x="16032" y="10570"/>
                  <a:pt x="16346" y="10768"/>
                  <a:pt x="16822" y="10975"/>
                </a:cubicBezTo>
                <a:cubicBezTo>
                  <a:pt x="17382" y="11219"/>
                  <a:pt x="18415" y="11255"/>
                  <a:pt x="18902" y="11027"/>
                </a:cubicBezTo>
                <a:cubicBezTo>
                  <a:pt x="19591" y="10705"/>
                  <a:pt x="20012" y="10128"/>
                  <a:pt x="20279" y="9215"/>
                </a:cubicBezTo>
                <a:cubicBezTo>
                  <a:pt x="20434" y="8686"/>
                  <a:pt x="20430" y="8627"/>
                  <a:pt x="20432" y="7921"/>
                </a:cubicBezTo>
                <a:cubicBezTo>
                  <a:pt x="20434" y="7228"/>
                  <a:pt x="20444" y="7140"/>
                  <a:pt x="20310" y="6679"/>
                </a:cubicBezTo>
                <a:cubicBezTo>
                  <a:pt x="20055" y="5806"/>
                  <a:pt x="19714" y="5424"/>
                  <a:pt x="18688" y="4868"/>
                </a:cubicBezTo>
                <a:cubicBezTo>
                  <a:pt x="17282" y="4105"/>
                  <a:pt x="17030" y="3836"/>
                  <a:pt x="17036" y="2953"/>
                </a:cubicBezTo>
                <a:cubicBezTo>
                  <a:pt x="17042" y="2153"/>
                  <a:pt x="17312" y="1768"/>
                  <a:pt x="17954" y="1607"/>
                </a:cubicBezTo>
                <a:cubicBezTo>
                  <a:pt x="18404" y="1494"/>
                  <a:pt x="19064" y="1643"/>
                  <a:pt x="19484" y="1918"/>
                </a:cubicBezTo>
                <a:cubicBezTo>
                  <a:pt x="19652" y="2028"/>
                  <a:pt x="19856" y="2120"/>
                  <a:pt x="19943" y="2125"/>
                </a:cubicBezTo>
                <a:lnTo>
                  <a:pt x="20096" y="2125"/>
                </a:lnTo>
                <a:lnTo>
                  <a:pt x="20096" y="1555"/>
                </a:lnTo>
                <a:cubicBezTo>
                  <a:pt x="20103" y="1248"/>
                  <a:pt x="20093" y="972"/>
                  <a:pt x="20065" y="883"/>
                </a:cubicBezTo>
                <a:cubicBezTo>
                  <a:pt x="19999" y="675"/>
                  <a:pt x="19612" y="357"/>
                  <a:pt x="19147" y="158"/>
                </a:cubicBezTo>
                <a:cubicBezTo>
                  <a:pt x="18640" y="-59"/>
                  <a:pt x="17787" y="-46"/>
                  <a:pt x="17373" y="158"/>
                </a:cubicBezTo>
                <a:close/>
                <a:moveTo>
                  <a:pt x="7215" y="261"/>
                </a:moveTo>
                <a:cubicBezTo>
                  <a:pt x="6835" y="261"/>
                  <a:pt x="6762" y="301"/>
                  <a:pt x="6725" y="417"/>
                </a:cubicBezTo>
                <a:cubicBezTo>
                  <a:pt x="6681" y="557"/>
                  <a:pt x="6739" y="1028"/>
                  <a:pt x="6878" y="1762"/>
                </a:cubicBezTo>
                <a:cubicBezTo>
                  <a:pt x="6947" y="2129"/>
                  <a:pt x="8005" y="8095"/>
                  <a:pt x="8194" y="9164"/>
                </a:cubicBezTo>
                <a:cubicBezTo>
                  <a:pt x="8356" y="10083"/>
                  <a:pt x="8506" y="10761"/>
                  <a:pt x="8561" y="10820"/>
                </a:cubicBezTo>
                <a:cubicBezTo>
                  <a:pt x="8590" y="10851"/>
                  <a:pt x="8872" y="10871"/>
                  <a:pt x="9173" y="10871"/>
                </a:cubicBezTo>
                <a:lnTo>
                  <a:pt x="9724" y="10871"/>
                </a:lnTo>
                <a:lnTo>
                  <a:pt x="9785" y="10664"/>
                </a:lnTo>
                <a:cubicBezTo>
                  <a:pt x="9819" y="10550"/>
                  <a:pt x="9850" y="10282"/>
                  <a:pt x="9877" y="10095"/>
                </a:cubicBezTo>
                <a:cubicBezTo>
                  <a:pt x="9903" y="9908"/>
                  <a:pt x="9979" y="9466"/>
                  <a:pt x="10030" y="9112"/>
                </a:cubicBezTo>
                <a:cubicBezTo>
                  <a:pt x="10080" y="8758"/>
                  <a:pt x="10205" y="7904"/>
                  <a:pt x="10305" y="7197"/>
                </a:cubicBezTo>
                <a:cubicBezTo>
                  <a:pt x="10404" y="6489"/>
                  <a:pt x="10511" y="5708"/>
                  <a:pt x="10550" y="5437"/>
                </a:cubicBezTo>
                <a:cubicBezTo>
                  <a:pt x="10588" y="5167"/>
                  <a:pt x="10684" y="4446"/>
                  <a:pt x="10764" y="3884"/>
                </a:cubicBezTo>
                <a:cubicBezTo>
                  <a:pt x="10844" y="3322"/>
                  <a:pt x="10925" y="2894"/>
                  <a:pt x="10947" y="2901"/>
                </a:cubicBezTo>
                <a:cubicBezTo>
                  <a:pt x="10996" y="2917"/>
                  <a:pt x="11159" y="3899"/>
                  <a:pt x="11345" y="5282"/>
                </a:cubicBezTo>
                <a:cubicBezTo>
                  <a:pt x="11379" y="5532"/>
                  <a:pt x="11503" y="6231"/>
                  <a:pt x="11590" y="6834"/>
                </a:cubicBezTo>
                <a:cubicBezTo>
                  <a:pt x="11677" y="7438"/>
                  <a:pt x="11827" y="8508"/>
                  <a:pt x="11926" y="9215"/>
                </a:cubicBezTo>
                <a:cubicBezTo>
                  <a:pt x="12026" y="9923"/>
                  <a:pt x="12135" y="10623"/>
                  <a:pt x="12171" y="10716"/>
                </a:cubicBezTo>
                <a:cubicBezTo>
                  <a:pt x="12234" y="10878"/>
                  <a:pt x="12260" y="10871"/>
                  <a:pt x="12783" y="10871"/>
                </a:cubicBezTo>
                <a:cubicBezTo>
                  <a:pt x="13253" y="10871"/>
                  <a:pt x="13337" y="10829"/>
                  <a:pt x="13395" y="10716"/>
                </a:cubicBezTo>
                <a:cubicBezTo>
                  <a:pt x="13433" y="10643"/>
                  <a:pt x="13540" y="10170"/>
                  <a:pt x="13640" y="9629"/>
                </a:cubicBezTo>
                <a:cubicBezTo>
                  <a:pt x="13934" y="8037"/>
                  <a:pt x="14186" y="6649"/>
                  <a:pt x="14344" y="5799"/>
                </a:cubicBezTo>
                <a:cubicBezTo>
                  <a:pt x="14425" y="5362"/>
                  <a:pt x="14577" y="4550"/>
                  <a:pt x="14680" y="3988"/>
                </a:cubicBezTo>
                <a:cubicBezTo>
                  <a:pt x="14784" y="3426"/>
                  <a:pt x="14911" y="2768"/>
                  <a:pt x="14955" y="2539"/>
                </a:cubicBezTo>
                <a:cubicBezTo>
                  <a:pt x="15183" y="1354"/>
                  <a:pt x="15274" y="794"/>
                  <a:pt x="15261" y="572"/>
                </a:cubicBezTo>
                <a:lnTo>
                  <a:pt x="15261" y="313"/>
                </a:lnTo>
                <a:lnTo>
                  <a:pt x="14772" y="261"/>
                </a:lnTo>
                <a:cubicBezTo>
                  <a:pt x="14148" y="233"/>
                  <a:pt x="14152" y="262"/>
                  <a:pt x="13976" y="1400"/>
                </a:cubicBezTo>
                <a:cubicBezTo>
                  <a:pt x="13804" y="2518"/>
                  <a:pt x="13523" y="4306"/>
                  <a:pt x="13303" y="5748"/>
                </a:cubicBezTo>
                <a:cubicBezTo>
                  <a:pt x="12815" y="8953"/>
                  <a:pt x="12862" y="8635"/>
                  <a:pt x="12783" y="8491"/>
                </a:cubicBezTo>
                <a:cubicBezTo>
                  <a:pt x="12750" y="8431"/>
                  <a:pt x="12526" y="6834"/>
                  <a:pt x="12263" y="4920"/>
                </a:cubicBezTo>
                <a:cubicBezTo>
                  <a:pt x="12000" y="3005"/>
                  <a:pt x="11731" y="1217"/>
                  <a:pt x="11682" y="934"/>
                </a:cubicBezTo>
                <a:cubicBezTo>
                  <a:pt x="11573" y="311"/>
                  <a:pt x="11532" y="261"/>
                  <a:pt x="10947" y="261"/>
                </a:cubicBezTo>
                <a:cubicBezTo>
                  <a:pt x="10616" y="261"/>
                  <a:pt x="10503" y="312"/>
                  <a:pt x="10427" y="417"/>
                </a:cubicBezTo>
                <a:cubicBezTo>
                  <a:pt x="10330" y="552"/>
                  <a:pt x="10276" y="966"/>
                  <a:pt x="10091" y="2332"/>
                </a:cubicBezTo>
                <a:cubicBezTo>
                  <a:pt x="10037" y="2727"/>
                  <a:pt x="9955" y="3293"/>
                  <a:pt x="9907" y="3626"/>
                </a:cubicBezTo>
                <a:cubicBezTo>
                  <a:pt x="9820" y="4234"/>
                  <a:pt x="9524" y="6363"/>
                  <a:pt x="9387" y="7352"/>
                </a:cubicBezTo>
                <a:cubicBezTo>
                  <a:pt x="9250" y="8345"/>
                  <a:pt x="9213" y="8542"/>
                  <a:pt x="9173" y="8542"/>
                </a:cubicBezTo>
                <a:cubicBezTo>
                  <a:pt x="9151" y="8542"/>
                  <a:pt x="9056" y="8172"/>
                  <a:pt x="8989" y="7714"/>
                </a:cubicBezTo>
                <a:cubicBezTo>
                  <a:pt x="8704" y="5764"/>
                  <a:pt x="8063" y="1408"/>
                  <a:pt x="7980" y="934"/>
                </a:cubicBezTo>
                <a:cubicBezTo>
                  <a:pt x="7869" y="307"/>
                  <a:pt x="7827" y="261"/>
                  <a:pt x="7215" y="261"/>
                </a:cubicBezTo>
                <a:close/>
                <a:moveTo>
                  <a:pt x="19881" y="13563"/>
                </a:moveTo>
                <a:cubicBezTo>
                  <a:pt x="19077" y="13568"/>
                  <a:pt x="18566" y="13702"/>
                  <a:pt x="18015" y="14132"/>
                </a:cubicBezTo>
                <a:cubicBezTo>
                  <a:pt x="17555" y="14491"/>
                  <a:pt x="17434" y="14672"/>
                  <a:pt x="17434" y="14908"/>
                </a:cubicBezTo>
                <a:cubicBezTo>
                  <a:pt x="17434" y="15129"/>
                  <a:pt x="17393" y="15163"/>
                  <a:pt x="18535" y="14960"/>
                </a:cubicBezTo>
                <a:cubicBezTo>
                  <a:pt x="18806" y="14912"/>
                  <a:pt x="19223" y="14888"/>
                  <a:pt x="19484" y="14908"/>
                </a:cubicBezTo>
                <a:cubicBezTo>
                  <a:pt x="20182" y="14963"/>
                  <a:pt x="20434" y="15207"/>
                  <a:pt x="20432" y="15840"/>
                </a:cubicBezTo>
                <a:cubicBezTo>
                  <a:pt x="20431" y="16450"/>
                  <a:pt x="20135" y="18130"/>
                  <a:pt x="19790" y="19515"/>
                </a:cubicBezTo>
                <a:cubicBezTo>
                  <a:pt x="19749" y="19676"/>
                  <a:pt x="19698" y="19851"/>
                  <a:pt x="19698" y="19929"/>
                </a:cubicBezTo>
                <a:cubicBezTo>
                  <a:pt x="19698" y="20035"/>
                  <a:pt x="19755" y="20084"/>
                  <a:pt x="19851" y="20084"/>
                </a:cubicBezTo>
                <a:cubicBezTo>
                  <a:pt x="20074" y="20084"/>
                  <a:pt x="20595" y="19059"/>
                  <a:pt x="20891" y="18066"/>
                </a:cubicBezTo>
                <a:cubicBezTo>
                  <a:pt x="21320" y="16625"/>
                  <a:pt x="21540" y="14502"/>
                  <a:pt x="21319" y="14029"/>
                </a:cubicBezTo>
                <a:cubicBezTo>
                  <a:pt x="21169" y="13706"/>
                  <a:pt x="20690" y="13557"/>
                  <a:pt x="19881" y="13563"/>
                </a:cubicBezTo>
                <a:close/>
                <a:moveTo>
                  <a:pt x="55" y="14132"/>
                </a:moveTo>
                <a:cubicBezTo>
                  <a:pt x="-60" y="14327"/>
                  <a:pt x="-2" y="14557"/>
                  <a:pt x="300" y="15012"/>
                </a:cubicBezTo>
                <a:cubicBezTo>
                  <a:pt x="2565" y="18420"/>
                  <a:pt x="5300" y="20552"/>
                  <a:pt x="8408" y="21378"/>
                </a:cubicBezTo>
                <a:cubicBezTo>
                  <a:pt x="8858" y="21497"/>
                  <a:pt x="9213" y="21527"/>
                  <a:pt x="10580" y="21533"/>
                </a:cubicBezTo>
                <a:cubicBezTo>
                  <a:pt x="12315" y="21541"/>
                  <a:pt x="12605" y="21486"/>
                  <a:pt x="13793" y="21067"/>
                </a:cubicBezTo>
                <a:cubicBezTo>
                  <a:pt x="15214" y="20567"/>
                  <a:pt x="16774" y="19617"/>
                  <a:pt x="17954" y="18531"/>
                </a:cubicBezTo>
                <a:cubicBezTo>
                  <a:pt x="18413" y="18109"/>
                  <a:pt x="19309" y="17110"/>
                  <a:pt x="19392" y="16927"/>
                </a:cubicBezTo>
                <a:cubicBezTo>
                  <a:pt x="19471" y="16754"/>
                  <a:pt x="19449" y="16366"/>
                  <a:pt x="19361" y="16202"/>
                </a:cubicBezTo>
                <a:cubicBezTo>
                  <a:pt x="19249" y="15993"/>
                  <a:pt x="19073" y="16034"/>
                  <a:pt x="18627" y="16358"/>
                </a:cubicBezTo>
                <a:cubicBezTo>
                  <a:pt x="17394" y="17253"/>
                  <a:pt x="15913" y="18008"/>
                  <a:pt x="14344" y="18480"/>
                </a:cubicBezTo>
                <a:cubicBezTo>
                  <a:pt x="13003" y="18883"/>
                  <a:pt x="12568" y="18946"/>
                  <a:pt x="10825" y="18945"/>
                </a:cubicBezTo>
                <a:cubicBezTo>
                  <a:pt x="9384" y="18945"/>
                  <a:pt x="9110" y="18889"/>
                  <a:pt x="8439" y="18738"/>
                </a:cubicBezTo>
                <a:cubicBezTo>
                  <a:pt x="6357" y="18272"/>
                  <a:pt x="4729" y="17542"/>
                  <a:pt x="2931" y="16306"/>
                </a:cubicBezTo>
                <a:cubicBezTo>
                  <a:pt x="2369" y="15919"/>
                  <a:pt x="1144" y="14917"/>
                  <a:pt x="606" y="14391"/>
                </a:cubicBezTo>
                <a:cubicBezTo>
                  <a:pt x="223" y="14017"/>
                  <a:pt x="142" y="13985"/>
                  <a:pt x="55" y="14132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41" name="Google Shape;4614;p513" descr="cloud-computing.png">
            <a:extLst>
              <a:ext uri="{FF2B5EF4-FFF2-40B4-BE49-F238E27FC236}">
                <a16:creationId xmlns:a16="http://schemas.microsoft.com/office/drawing/2014/main" id="{0B57D989-4006-D847-B4DC-6354895C90AD}"/>
              </a:ext>
            </a:extLst>
          </p:cNvPr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8805906" y="5913510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4615;p513" descr="group.png">
            <a:extLst>
              <a:ext uri="{FF2B5EF4-FFF2-40B4-BE49-F238E27FC236}">
                <a16:creationId xmlns:a16="http://schemas.microsoft.com/office/drawing/2014/main" id="{7082148E-7F41-894A-9A56-9CBC4026DD9E}"/>
              </a:ext>
            </a:extLst>
          </p:cNvPr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1458973" y="2239181"/>
            <a:ext cx="313201" cy="31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4616;p513" descr="business-and-trade.png">
            <a:extLst>
              <a:ext uri="{FF2B5EF4-FFF2-40B4-BE49-F238E27FC236}">
                <a16:creationId xmlns:a16="http://schemas.microsoft.com/office/drawing/2014/main" id="{7959CB1F-E242-7748-A539-C7A5FC835733}"/>
              </a:ext>
            </a:extLst>
          </p:cNvPr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1449293" y="3022012"/>
            <a:ext cx="313201" cy="31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4617;p513" descr="employee.png">
            <a:extLst>
              <a:ext uri="{FF2B5EF4-FFF2-40B4-BE49-F238E27FC236}">
                <a16:creationId xmlns:a16="http://schemas.microsoft.com/office/drawing/2014/main" id="{B7640261-1951-584E-A6BE-719CEB43C960}"/>
              </a:ext>
            </a:extLst>
          </p:cNvPr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1438573" y="4034675"/>
            <a:ext cx="313201" cy="31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4618;p513" descr="desktop.png">
            <a:extLst>
              <a:ext uri="{FF2B5EF4-FFF2-40B4-BE49-F238E27FC236}">
                <a16:creationId xmlns:a16="http://schemas.microsoft.com/office/drawing/2014/main" id="{D653E670-CB5C-6146-8323-7D6B6B41D07D}"/>
              </a:ext>
            </a:extLst>
          </p:cNvPr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9221586" y="4149251"/>
            <a:ext cx="270001" cy="2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4619;p513">
            <a:extLst>
              <a:ext uri="{FF2B5EF4-FFF2-40B4-BE49-F238E27FC236}">
                <a16:creationId xmlns:a16="http://schemas.microsoft.com/office/drawing/2014/main" id="{C0CCB7A5-1F02-0F45-843A-C1898ED0E3A7}"/>
              </a:ext>
            </a:extLst>
          </p:cNvPr>
          <p:cNvSpPr txBox="1"/>
          <p:nvPr/>
        </p:nvSpPr>
        <p:spPr>
          <a:xfrm>
            <a:off x="9087741" y="4388321"/>
            <a:ext cx="5379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Desktops</a:t>
            </a:r>
            <a:endParaRPr/>
          </a:p>
        </p:txBody>
      </p:sp>
      <p:pic>
        <p:nvPicPr>
          <p:cNvPr id="147" name="Google Shape;4620;p513" descr="laptop.png">
            <a:extLst>
              <a:ext uri="{FF2B5EF4-FFF2-40B4-BE49-F238E27FC236}">
                <a16:creationId xmlns:a16="http://schemas.microsoft.com/office/drawing/2014/main" id="{64AA7B39-0B4B-9045-9CAF-D51D087F3780}"/>
              </a:ext>
            </a:extLst>
          </p:cNvPr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9740161" y="4149251"/>
            <a:ext cx="270001" cy="2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4621;p513">
            <a:extLst>
              <a:ext uri="{FF2B5EF4-FFF2-40B4-BE49-F238E27FC236}">
                <a16:creationId xmlns:a16="http://schemas.microsoft.com/office/drawing/2014/main" id="{BE740A52-4A4E-994A-903C-FCA68D000F7F}"/>
              </a:ext>
            </a:extLst>
          </p:cNvPr>
          <p:cNvSpPr txBox="1"/>
          <p:nvPr/>
        </p:nvSpPr>
        <p:spPr>
          <a:xfrm>
            <a:off x="9635710" y="4388321"/>
            <a:ext cx="4791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Laptops</a:t>
            </a:r>
            <a:endParaRPr dirty="0"/>
          </a:p>
        </p:txBody>
      </p:sp>
      <p:pic>
        <p:nvPicPr>
          <p:cNvPr id="149" name="Google Shape;4622;p513" descr="tablet.png">
            <a:extLst>
              <a:ext uri="{FF2B5EF4-FFF2-40B4-BE49-F238E27FC236}">
                <a16:creationId xmlns:a16="http://schemas.microsoft.com/office/drawing/2014/main" id="{38D15269-B89B-DC47-AE3A-FA043E43E433}"/>
              </a:ext>
            </a:extLst>
          </p:cNvPr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10254243" y="4157428"/>
            <a:ext cx="270001" cy="2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4623;p513">
            <a:extLst>
              <a:ext uri="{FF2B5EF4-FFF2-40B4-BE49-F238E27FC236}">
                <a16:creationId xmlns:a16="http://schemas.microsoft.com/office/drawing/2014/main" id="{58558536-F90D-6F4E-9FA6-1E52942AFC3B}"/>
              </a:ext>
            </a:extLst>
          </p:cNvPr>
          <p:cNvSpPr txBox="1"/>
          <p:nvPr/>
        </p:nvSpPr>
        <p:spPr>
          <a:xfrm>
            <a:off x="10150199" y="4388321"/>
            <a:ext cx="478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Mobiles</a:t>
            </a:r>
            <a:endParaRPr/>
          </a:p>
        </p:txBody>
      </p:sp>
      <p:pic>
        <p:nvPicPr>
          <p:cNvPr id="151" name="Google Shape;4624;p513" descr="Image">
            <a:extLst>
              <a:ext uri="{FF2B5EF4-FFF2-40B4-BE49-F238E27FC236}">
                <a16:creationId xmlns:a16="http://schemas.microsoft.com/office/drawing/2014/main" id="{EF7AD1E1-85C0-1747-AF80-51B58D9AE2F4}"/>
              </a:ext>
            </a:extLst>
          </p:cNvPr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337662" y="6197978"/>
            <a:ext cx="497690" cy="14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4625;p513" descr="Image">
            <a:extLst>
              <a:ext uri="{FF2B5EF4-FFF2-40B4-BE49-F238E27FC236}">
                <a16:creationId xmlns:a16="http://schemas.microsoft.com/office/drawing/2014/main" id="{16E6F405-4A8D-F945-9923-48B3F0EB9343}"/>
              </a:ext>
            </a:extLst>
          </p:cNvPr>
          <p:cNvPicPr preferRelativeResize="0"/>
          <p:nvPr/>
        </p:nvPicPr>
        <p:blipFill rotWithShape="1">
          <a:blip r:embed="rId46">
            <a:alphaModFix/>
          </a:blip>
          <a:srcRect l="634" t="59" r="1737" b="209"/>
          <a:stretch/>
        </p:blipFill>
        <p:spPr>
          <a:xfrm>
            <a:off x="9905383" y="6204577"/>
            <a:ext cx="967950" cy="152268"/>
          </a:xfrm>
          <a:custGeom>
            <a:avLst/>
            <a:gdLst/>
            <a:ahLst/>
            <a:cxnLst/>
            <a:rect l="l" t="t" r="r" b="b"/>
            <a:pathLst>
              <a:path w="21510" h="21371" extrusionOk="0">
                <a:moveTo>
                  <a:pt x="1694" y="216"/>
                </a:moveTo>
                <a:cubicBezTo>
                  <a:pt x="1682" y="339"/>
                  <a:pt x="1613" y="512"/>
                  <a:pt x="1544" y="606"/>
                </a:cubicBezTo>
                <a:cubicBezTo>
                  <a:pt x="1367" y="847"/>
                  <a:pt x="1180" y="1532"/>
                  <a:pt x="953" y="2667"/>
                </a:cubicBezTo>
                <a:cubicBezTo>
                  <a:pt x="803" y="3416"/>
                  <a:pt x="719" y="4062"/>
                  <a:pt x="600" y="5563"/>
                </a:cubicBezTo>
                <a:cubicBezTo>
                  <a:pt x="514" y="6644"/>
                  <a:pt x="395" y="7808"/>
                  <a:pt x="335" y="8126"/>
                </a:cubicBezTo>
                <a:cubicBezTo>
                  <a:pt x="199" y="8849"/>
                  <a:pt x="64" y="10528"/>
                  <a:pt x="17" y="12080"/>
                </a:cubicBezTo>
                <a:cubicBezTo>
                  <a:pt x="-90" y="15681"/>
                  <a:pt x="309" y="19331"/>
                  <a:pt x="882" y="19990"/>
                </a:cubicBezTo>
                <a:cubicBezTo>
                  <a:pt x="967" y="20088"/>
                  <a:pt x="1517" y="20124"/>
                  <a:pt x="2100" y="20102"/>
                </a:cubicBezTo>
                <a:lnTo>
                  <a:pt x="3160" y="20102"/>
                </a:lnTo>
                <a:lnTo>
                  <a:pt x="3363" y="19377"/>
                </a:lnTo>
                <a:cubicBezTo>
                  <a:pt x="3773" y="17942"/>
                  <a:pt x="3974" y="15669"/>
                  <a:pt x="3945" y="12693"/>
                </a:cubicBezTo>
                <a:cubicBezTo>
                  <a:pt x="3926" y="10745"/>
                  <a:pt x="3831" y="9441"/>
                  <a:pt x="3619" y="8126"/>
                </a:cubicBezTo>
                <a:cubicBezTo>
                  <a:pt x="3532" y="7590"/>
                  <a:pt x="3436" y="6812"/>
                  <a:pt x="3407" y="6343"/>
                </a:cubicBezTo>
                <a:cubicBezTo>
                  <a:pt x="3237" y="3636"/>
                  <a:pt x="2787" y="1074"/>
                  <a:pt x="2392" y="606"/>
                </a:cubicBezTo>
                <a:cubicBezTo>
                  <a:pt x="2315" y="515"/>
                  <a:pt x="2244" y="334"/>
                  <a:pt x="2233" y="216"/>
                </a:cubicBezTo>
                <a:cubicBezTo>
                  <a:pt x="2205" y="-71"/>
                  <a:pt x="1723" y="-72"/>
                  <a:pt x="1694" y="216"/>
                </a:cubicBezTo>
                <a:close/>
                <a:moveTo>
                  <a:pt x="6478" y="3279"/>
                </a:moveTo>
                <a:cubicBezTo>
                  <a:pt x="6006" y="2777"/>
                  <a:pt x="5509" y="4193"/>
                  <a:pt x="5278" y="7067"/>
                </a:cubicBezTo>
                <a:cubicBezTo>
                  <a:pt x="5200" y="8038"/>
                  <a:pt x="5181" y="8581"/>
                  <a:pt x="5181" y="10242"/>
                </a:cubicBezTo>
                <a:cubicBezTo>
                  <a:pt x="5181" y="12032"/>
                  <a:pt x="5203" y="12408"/>
                  <a:pt x="5304" y="13529"/>
                </a:cubicBezTo>
                <a:cubicBezTo>
                  <a:pt x="5431" y="14918"/>
                  <a:pt x="5580" y="15784"/>
                  <a:pt x="5843" y="16537"/>
                </a:cubicBezTo>
                <a:cubicBezTo>
                  <a:pt x="6056" y="17148"/>
                  <a:pt x="6501" y="17194"/>
                  <a:pt x="6708" y="16648"/>
                </a:cubicBezTo>
                <a:cubicBezTo>
                  <a:pt x="7021" y="15821"/>
                  <a:pt x="7258" y="13873"/>
                  <a:pt x="7326" y="11579"/>
                </a:cubicBezTo>
                <a:cubicBezTo>
                  <a:pt x="7380" y="9744"/>
                  <a:pt x="7367" y="9741"/>
                  <a:pt x="6805" y="9741"/>
                </a:cubicBezTo>
                <a:lnTo>
                  <a:pt x="6302" y="9741"/>
                </a:lnTo>
                <a:lnTo>
                  <a:pt x="6302" y="10576"/>
                </a:lnTo>
                <a:lnTo>
                  <a:pt x="6302" y="11412"/>
                </a:lnTo>
                <a:lnTo>
                  <a:pt x="6646" y="11412"/>
                </a:lnTo>
                <a:cubicBezTo>
                  <a:pt x="6836" y="11412"/>
                  <a:pt x="7006" y="11528"/>
                  <a:pt x="7017" y="11635"/>
                </a:cubicBezTo>
                <a:cubicBezTo>
                  <a:pt x="7062" y="12098"/>
                  <a:pt x="6882" y="13877"/>
                  <a:pt x="6725" y="14531"/>
                </a:cubicBezTo>
                <a:cubicBezTo>
                  <a:pt x="6583" y="15126"/>
                  <a:pt x="6521" y="15211"/>
                  <a:pt x="6284" y="15200"/>
                </a:cubicBezTo>
                <a:cubicBezTo>
                  <a:pt x="6054" y="15189"/>
                  <a:pt x="5991" y="15083"/>
                  <a:pt x="5860" y="14531"/>
                </a:cubicBezTo>
                <a:cubicBezTo>
                  <a:pt x="5351" y="12371"/>
                  <a:pt x="5347" y="8090"/>
                  <a:pt x="5852" y="5730"/>
                </a:cubicBezTo>
                <a:cubicBezTo>
                  <a:pt x="6055" y="4782"/>
                  <a:pt x="6519" y="4823"/>
                  <a:pt x="6725" y="5786"/>
                </a:cubicBezTo>
                <a:lnTo>
                  <a:pt x="6831" y="6287"/>
                </a:lnTo>
                <a:lnTo>
                  <a:pt x="6937" y="5619"/>
                </a:lnTo>
                <a:lnTo>
                  <a:pt x="7043" y="4895"/>
                </a:lnTo>
                <a:lnTo>
                  <a:pt x="6937" y="4449"/>
                </a:lnTo>
                <a:cubicBezTo>
                  <a:pt x="6797" y="3837"/>
                  <a:pt x="6636" y="3447"/>
                  <a:pt x="6478" y="3279"/>
                </a:cubicBezTo>
                <a:close/>
                <a:moveTo>
                  <a:pt x="12242" y="3614"/>
                </a:moveTo>
                <a:lnTo>
                  <a:pt x="12242" y="10242"/>
                </a:lnTo>
                <a:lnTo>
                  <a:pt x="12242" y="16815"/>
                </a:lnTo>
                <a:lnTo>
                  <a:pt x="12383" y="16815"/>
                </a:lnTo>
                <a:lnTo>
                  <a:pt x="12516" y="16815"/>
                </a:lnTo>
                <a:lnTo>
                  <a:pt x="12516" y="10242"/>
                </a:lnTo>
                <a:lnTo>
                  <a:pt x="12516" y="3614"/>
                </a:lnTo>
                <a:lnTo>
                  <a:pt x="12383" y="3614"/>
                </a:lnTo>
                <a:lnTo>
                  <a:pt x="12242" y="3614"/>
                </a:lnTo>
                <a:close/>
                <a:moveTo>
                  <a:pt x="15658" y="4393"/>
                </a:moveTo>
                <a:cubicBezTo>
                  <a:pt x="15419" y="4501"/>
                  <a:pt x="15168" y="5146"/>
                  <a:pt x="14996" y="6232"/>
                </a:cubicBezTo>
                <a:cubicBezTo>
                  <a:pt x="14775" y="7629"/>
                  <a:pt x="14713" y="8650"/>
                  <a:pt x="14714" y="10911"/>
                </a:cubicBezTo>
                <a:cubicBezTo>
                  <a:pt x="14714" y="12521"/>
                  <a:pt x="14729" y="12941"/>
                  <a:pt x="14828" y="14030"/>
                </a:cubicBezTo>
                <a:cubicBezTo>
                  <a:pt x="14947" y="15340"/>
                  <a:pt x="15069" y="16025"/>
                  <a:pt x="15296" y="16648"/>
                </a:cubicBezTo>
                <a:cubicBezTo>
                  <a:pt x="15371" y="16855"/>
                  <a:pt x="15551" y="17029"/>
                  <a:pt x="15702" y="17038"/>
                </a:cubicBezTo>
                <a:cubicBezTo>
                  <a:pt x="15923" y="17051"/>
                  <a:pt x="16008" y="16914"/>
                  <a:pt x="16179" y="16370"/>
                </a:cubicBezTo>
                <a:cubicBezTo>
                  <a:pt x="16438" y="15543"/>
                  <a:pt x="16494" y="15014"/>
                  <a:pt x="16399" y="14420"/>
                </a:cubicBezTo>
                <a:cubicBezTo>
                  <a:pt x="16344" y="14068"/>
                  <a:pt x="16322" y="14058"/>
                  <a:pt x="16267" y="14309"/>
                </a:cubicBezTo>
                <a:cubicBezTo>
                  <a:pt x="15956" y="15724"/>
                  <a:pt x="15759" y="16046"/>
                  <a:pt x="15490" y="15590"/>
                </a:cubicBezTo>
                <a:cubicBezTo>
                  <a:pt x="15309" y="15281"/>
                  <a:pt x="15089" y="14168"/>
                  <a:pt x="15005" y="13139"/>
                </a:cubicBezTo>
                <a:cubicBezTo>
                  <a:pt x="14972" y="12742"/>
                  <a:pt x="14952" y="11750"/>
                  <a:pt x="14952" y="10799"/>
                </a:cubicBezTo>
                <a:cubicBezTo>
                  <a:pt x="14952" y="8751"/>
                  <a:pt x="15059" y="7363"/>
                  <a:pt x="15305" y="6454"/>
                </a:cubicBezTo>
                <a:cubicBezTo>
                  <a:pt x="15577" y="5449"/>
                  <a:pt x="16017" y="5669"/>
                  <a:pt x="16179" y="6900"/>
                </a:cubicBezTo>
                <a:cubicBezTo>
                  <a:pt x="16218" y="7198"/>
                  <a:pt x="16243" y="7190"/>
                  <a:pt x="16302" y="6956"/>
                </a:cubicBezTo>
                <a:cubicBezTo>
                  <a:pt x="16399" y="6575"/>
                  <a:pt x="16392" y="6255"/>
                  <a:pt x="16285" y="5619"/>
                </a:cubicBezTo>
                <a:cubicBezTo>
                  <a:pt x="16127" y="4682"/>
                  <a:pt x="15897" y="4286"/>
                  <a:pt x="15658" y="4393"/>
                </a:cubicBezTo>
                <a:close/>
                <a:moveTo>
                  <a:pt x="16726" y="4616"/>
                </a:moveTo>
                <a:lnTo>
                  <a:pt x="16726" y="10688"/>
                </a:lnTo>
                <a:lnTo>
                  <a:pt x="16726" y="16815"/>
                </a:lnTo>
                <a:lnTo>
                  <a:pt x="16841" y="16815"/>
                </a:lnTo>
                <a:lnTo>
                  <a:pt x="16955" y="16815"/>
                </a:lnTo>
                <a:lnTo>
                  <a:pt x="16955" y="10688"/>
                </a:lnTo>
                <a:lnTo>
                  <a:pt x="16955" y="4616"/>
                </a:lnTo>
                <a:lnTo>
                  <a:pt x="16841" y="4616"/>
                </a:lnTo>
                <a:lnTo>
                  <a:pt x="16726" y="4616"/>
                </a:lnTo>
                <a:close/>
                <a:moveTo>
                  <a:pt x="21272" y="4616"/>
                </a:moveTo>
                <a:lnTo>
                  <a:pt x="21272" y="6789"/>
                </a:lnTo>
                <a:cubicBezTo>
                  <a:pt x="21272" y="7972"/>
                  <a:pt x="21268" y="8983"/>
                  <a:pt x="21254" y="9072"/>
                </a:cubicBezTo>
                <a:cubicBezTo>
                  <a:pt x="21240" y="9162"/>
                  <a:pt x="21176" y="9073"/>
                  <a:pt x="21122" y="8850"/>
                </a:cubicBezTo>
                <a:cubicBezTo>
                  <a:pt x="20971" y="8227"/>
                  <a:pt x="20622" y="8273"/>
                  <a:pt x="20468" y="8961"/>
                </a:cubicBezTo>
                <a:cubicBezTo>
                  <a:pt x="20294" y="9747"/>
                  <a:pt x="20195" y="11117"/>
                  <a:pt x="20195" y="12749"/>
                </a:cubicBezTo>
                <a:cubicBezTo>
                  <a:pt x="20195" y="14373"/>
                  <a:pt x="20256" y="15246"/>
                  <a:pt x="20451" y="16258"/>
                </a:cubicBezTo>
                <a:cubicBezTo>
                  <a:pt x="20570" y="16878"/>
                  <a:pt x="20635" y="17039"/>
                  <a:pt x="20795" y="17038"/>
                </a:cubicBezTo>
                <a:cubicBezTo>
                  <a:pt x="20921" y="17037"/>
                  <a:pt x="21031" y="16852"/>
                  <a:pt x="21113" y="16537"/>
                </a:cubicBezTo>
                <a:cubicBezTo>
                  <a:pt x="21221" y="16120"/>
                  <a:pt x="21244" y="16112"/>
                  <a:pt x="21263" y="16425"/>
                </a:cubicBezTo>
                <a:cubicBezTo>
                  <a:pt x="21276" y="16634"/>
                  <a:pt x="21332" y="16815"/>
                  <a:pt x="21395" y="16815"/>
                </a:cubicBezTo>
                <a:lnTo>
                  <a:pt x="21510" y="16815"/>
                </a:lnTo>
                <a:lnTo>
                  <a:pt x="21510" y="10688"/>
                </a:lnTo>
                <a:lnTo>
                  <a:pt x="21510" y="4616"/>
                </a:lnTo>
                <a:lnTo>
                  <a:pt x="21395" y="4616"/>
                </a:lnTo>
                <a:lnTo>
                  <a:pt x="21272" y="4616"/>
                </a:lnTo>
                <a:close/>
                <a:moveTo>
                  <a:pt x="13301" y="8348"/>
                </a:moveTo>
                <a:cubicBezTo>
                  <a:pt x="13051" y="8512"/>
                  <a:pt x="12895" y="9148"/>
                  <a:pt x="12789" y="10521"/>
                </a:cubicBezTo>
                <a:cubicBezTo>
                  <a:pt x="12611" y="12842"/>
                  <a:pt x="12750" y="15485"/>
                  <a:pt x="13116" y="16759"/>
                </a:cubicBezTo>
                <a:cubicBezTo>
                  <a:pt x="13306" y="17422"/>
                  <a:pt x="13723" y="16955"/>
                  <a:pt x="13919" y="15868"/>
                </a:cubicBezTo>
                <a:cubicBezTo>
                  <a:pt x="14009" y="15370"/>
                  <a:pt x="13997" y="15166"/>
                  <a:pt x="13884" y="14698"/>
                </a:cubicBezTo>
                <a:cubicBezTo>
                  <a:pt x="13795" y="14329"/>
                  <a:pt x="13783" y="14347"/>
                  <a:pt x="13690" y="14810"/>
                </a:cubicBezTo>
                <a:cubicBezTo>
                  <a:pt x="13496" y="15770"/>
                  <a:pt x="13246" y="15651"/>
                  <a:pt x="13098" y="14531"/>
                </a:cubicBezTo>
                <a:cubicBezTo>
                  <a:pt x="13034" y="14044"/>
                  <a:pt x="13078" y="13859"/>
                  <a:pt x="13557" y="12637"/>
                </a:cubicBezTo>
                <a:cubicBezTo>
                  <a:pt x="13780" y="12069"/>
                  <a:pt x="13974" y="11558"/>
                  <a:pt x="13990" y="11468"/>
                </a:cubicBezTo>
                <a:cubicBezTo>
                  <a:pt x="14006" y="11378"/>
                  <a:pt x="13966" y="10768"/>
                  <a:pt x="13901" y="10131"/>
                </a:cubicBezTo>
                <a:cubicBezTo>
                  <a:pt x="13755" y="8672"/>
                  <a:pt x="13587" y="8162"/>
                  <a:pt x="13301" y="8348"/>
                </a:cubicBezTo>
                <a:close/>
                <a:moveTo>
                  <a:pt x="7997" y="8404"/>
                </a:moveTo>
                <a:cubicBezTo>
                  <a:pt x="7766" y="8648"/>
                  <a:pt x="7523" y="10190"/>
                  <a:pt x="7485" y="11635"/>
                </a:cubicBezTo>
                <a:cubicBezTo>
                  <a:pt x="7427" y="13780"/>
                  <a:pt x="7548" y="15512"/>
                  <a:pt x="7829" y="16592"/>
                </a:cubicBezTo>
                <a:cubicBezTo>
                  <a:pt x="7909" y="16902"/>
                  <a:pt x="8021" y="17037"/>
                  <a:pt x="8182" y="17038"/>
                </a:cubicBezTo>
                <a:cubicBezTo>
                  <a:pt x="8380" y="17039"/>
                  <a:pt x="8443" y="16898"/>
                  <a:pt x="8570" y="16314"/>
                </a:cubicBezTo>
                <a:cubicBezTo>
                  <a:pt x="8833" y="15115"/>
                  <a:pt x="8919" y="13776"/>
                  <a:pt x="8870" y="11746"/>
                </a:cubicBezTo>
                <a:cubicBezTo>
                  <a:pt x="8850" y="10893"/>
                  <a:pt x="8806" y="10391"/>
                  <a:pt x="8676" y="9574"/>
                </a:cubicBezTo>
                <a:cubicBezTo>
                  <a:pt x="8490" y="8398"/>
                  <a:pt x="8296" y="8086"/>
                  <a:pt x="7997" y="8404"/>
                </a:cubicBezTo>
                <a:close/>
                <a:moveTo>
                  <a:pt x="9612" y="8404"/>
                </a:moveTo>
                <a:cubicBezTo>
                  <a:pt x="9391" y="8681"/>
                  <a:pt x="9189" y="9508"/>
                  <a:pt x="9100" y="10855"/>
                </a:cubicBezTo>
                <a:cubicBezTo>
                  <a:pt x="8970" y="12811"/>
                  <a:pt x="9066" y="14909"/>
                  <a:pt x="9347" y="16258"/>
                </a:cubicBezTo>
                <a:cubicBezTo>
                  <a:pt x="9493" y="16958"/>
                  <a:pt x="9543" y="17038"/>
                  <a:pt x="9744" y="17038"/>
                </a:cubicBezTo>
                <a:cubicBezTo>
                  <a:pt x="9871" y="17038"/>
                  <a:pt x="10022" y="16893"/>
                  <a:pt x="10080" y="16704"/>
                </a:cubicBezTo>
                <a:cubicBezTo>
                  <a:pt x="10514" y="15273"/>
                  <a:pt x="10600" y="11582"/>
                  <a:pt x="10247" y="9462"/>
                </a:cubicBezTo>
                <a:cubicBezTo>
                  <a:pt x="10077" y="8440"/>
                  <a:pt x="9833" y="8127"/>
                  <a:pt x="9612" y="8404"/>
                </a:cubicBezTo>
                <a:close/>
                <a:moveTo>
                  <a:pt x="11148" y="8404"/>
                </a:moveTo>
                <a:cubicBezTo>
                  <a:pt x="11005" y="8652"/>
                  <a:pt x="10873" y="9189"/>
                  <a:pt x="10768" y="10019"/>
                </a:cubicBezTo>
                <a:cubicBezTo>
                  <a:pt x="10664" y="10844"/>
                  <a:pt x="10644" y="11147"/>
                  <a:pt x="10644" y="12637"/>
                </a:cubicBezTo>
                <a:cubicBezTo>
                  <a:pt x="10644" y="14092"/>
                  <a:pt x="10664" y="14414"/>
                  <a:pt x="10759" y="15200"/>
                </a:cubicBezTo>
                <a:cubicBezTo>
                  <a:pt x="10917" y="16503"/>
                  <a:pt x="11074" y="17037"/>
                  <a:pt x="11306" y="17038"/>
                </a:cubicBezTo>
                <a:cubicBezTo>
                  <a:pt x="11448" y="17039"/>
                  <a:pt x="11534" y="16899"/>
                  <a:pt x="11607" y="16537"/>
                </a:cubicBezTo>
                <a:cubicBezTo>
                  <a:pt x="11694" y="16104"/>
                  <a:pt x="11711" y="16105"/>
                  <a:pt x="11730" y="16425"/>
                </a:cubicBezTo>
                <a:cubicBezTo>
                  <a:pt x="11743" y="16631"/>
                  <a:pt x="11728" y="17178"/>
                  <a:pt x="11704" y="17651"/>
                </a:cubicBezTo>
                <a:cubicBezTo>
                  <a:pt x="11604" y="19564"/>
                  <a:pt x="11262" y="20096"/>
                  <a:pt x="11042" y="18709"/>
                </a:cubicBezTo>
                <a:cubicBezTo>
                  <a:pt x="10934" y="18028"/>
                  <a:pt x="10913" y="18000"/>
                  <a:pt x="10812" y="18263"/>
                </a:cubicBezTo>
                <a:cubicBezTo>
                  <a:pt x="10752" y="18422"/>
                  <a:pt x="10706" y="18657"/>
                  <a:pt x="10706" y="18765"/>
                </a:cubicBezTo>
                <a:cubicBezTo>
                  <a:pt x="10706" y="19179"/>
                  <a:pt x="10909" y="20511"/>
                  <a:pt x="11042" y="20937"/>
                </a:cubicBezTo>
                <a:cubicBezTo>
                  <a:pt x="11226" y="21528"/>
                  <a:pt x="11386" y="21503"/>
                  <a:pt x="11571" y="20937"/>
                </a:cubicBezTo>
                <a:cubicBezTo>
                  <a:pt x="11751" y="20388"/>
                  <a:pt x="11876" y="19602"/>
                  <a:pt x="11933" y="18653"/>
                </a:cubicBezTo>
                <a:cubicBezTo>
                  <a:pt x="11957" y="18253"/>
                  <a:pt x="11977" y="16012"/>
                  <a:pt x="11977" y="13250"/>
                </a:cubicBezTo>
                <a:lnTo>
                  <a:pt x="11977" y="8515"/>
                </a:lnTo>
                <a:lnTo>
                  <a:pt x="11871" y="8515"/>
                </a:lnTo>
                <a:cubicBezTo>
                  <a:pt x="11812" y="8515"/>
                  <a:pt x="11743" y="8600"/>
                  <a:pt x="11721" y="8738"/>
                </a:cubicBezTo>
                <a:cubicBezTo>
                  <a:pt x="11694" y="8910"/>
                  <a:pt x="11649" y="8881"/>
                  <a:pt x="11571" y="8627"/>
                </a:cubicBezTo>
                <a:cubicBezTo>
                  <a:pt x="11443" y="8204"/>
                  <a:pt x="11290" y="8156"/>
                  <a:pt x="11148" y="8404"/>
                </a:cubicBezTo>
                <a:close/>
                <a:moveTo>
                  <a:pt x="17732" y="8404"/>
                </a:moveTo>
                <a:cubicBezTo>
                  <a:pt x="17481" y="8629"/>
                  <a:pt x="17239" y="10195"/>
                  <a:pt x="17203" y="11858"/>
                </a:cubicBezTo>
                <a:cubicBezTo>
                  <a:pt x="17156" y="14016"/>
                  <a:pt x="17278" y="15699"/>
                  <a:pt x="17529" y="16537"/>
                </a:cubicBezTo>
                <a:cubicBezTo>
                  <a:pt x="17821" y="17509"/>
                  <a:pt x="18212" y="17000"/>
                  <a:pt x="18403" y="15423"/>
                </a:cubicBezTo>
                <a:cubicBezTo>
                  <a:pt x="18519" y="14466"/>
                  <a:pt x="18566" y="12395"/>
                  <a:pt x="18500" y="11133"/>
                </a:cubicBezTo>
                <a:cubicBezTo>
                  <a:pt x="18401" y="9239"/>
                  <a:pt x="18082" y="8091"/>
                  <a:pt x="17732" y="8404"/>
                </a:cubicBezTo>
                <a:close/>
                <a:moveTo>
                  <a:pt x="18765" y="8515"/>
                </a:moveTo>
                <a:lnTo>
                  <a:pt x="18765" y="11468"/>
                </a:lnTo>
                <a:cubicBezTo>
                  <a:pt x="18765" y="14636"/>
                  <a:pt x="18812" y="15825"/>
                  <a:pt x="18968" y="16592"/>
                </a:cubicBezTo>
                <a:cubicBezTo>
                  <a:pt x="19023" y="16865"/>
                  <a:pt x="19130" y="17034"/>
                  <a:pt x="19259" y="17038"/>
                </a:cubicBezTo>
                <a:cubicBezTo>
                  <a:pt x="19419" y="17042"/>
                  <a:pt x="19480" y="16885"/>
                  <a:pt x="19577" y="16370"/>
                </a:cubicBezTo>
                <a:cubicBezTo>
                  <a:pt x="19697" y="15733"/>
                  <a:pt x="19697" y="15742"/>
                  <a:pt x="19718" y="16258"/>
                </a:cubicBezTo>
                <a:cubicBezTo>
                  <a:pt x="19733" y="16606"/>
                  <a:pt x="19771" y="16815"/>
                  <a:pt x="19833" y="16815"/>
                </a:cubicBezTo>
                <a:lnTo>
                  <a:pt x="19921" y="16815"/>
                </a:lnTo>
                <a:lnTo>
                  <a:pt x="19921" y="12637"/>
                </a:lnTo>
                <a:lnTo>
                  <a:pt x="19921" y="8515"/>
                </a:lnTo>
                <a:lnTo>
                  <a:pt x="19833" y="8515"/>
                </a:lnTo>
                <a:lnTo>
                  <a:pt x="19736" y="8515"/>
                </a:lnTo>
                <a:lnTo>
                  <a:pt x="19736" y="10966"/>
                </a:lnTo>
                <a:cubicBezTo>
                  <a:pt x="19736" y="14396"/>
                  <a:pt x="19615" y="15812"/>
                  <a:pt x="19339" y="15812"/>
                </a:cubicBezTo>
                <a:cubicBezTo>
                  <a:pt x="19057" y="15812"/>
                  <a:pt x="19003" y="14999"/>
                  <a:pt x="19003" y="11301"/>
                </a:cubicBezTo>
                <a:lnTo>
                  <a:pt x="19003" y="8515"/>
                </a:lnTo>
                <a:lnTo>
                  <a:pt x="18880" y="8515"/>
                </a:lnTo>
                <a:lnTo>
                  <a:pt x="18765" y="851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53" name="Google Shape;4626;p513" descr="Image">
            <a:extLst>
              <a:ext uri="{FF2B5EF4-FFF2-40B4-BE49-F238E27FC236}">
                <a16:creationId xmlns:a16="http://schemas.microsoft.com/office/drawing/2014/main" id="{613F79A2-270B-D549-A444-56293969B6E1}"/>
              </a:ext>
            </a:extLst>
          </p:cNvPr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0944610" y="6154710"/>
            <a:ext cx="488484" cy="18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4627;p513" descr="Image">
            <a:extLst>
              <a:ext uri="{FF2B5EF4-FFF2-40B4-BE49-F238E27FC236}">
                <a16:creationId xmlns:a16="http://schemas.microsoft.com/office/drawing/2014/main" id="{36C73038-8766-0C4D-85EA-6CAB8B175718}"/>
              </a:ext>
            </a:extLst>
          </p:cNvPr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1510172" y="6183347"/>
            <a:ext cx="323727" cy="1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4628;p513" descr="Image">
            <a:extLst>
              <a:ext uri="{FF2B5EF4-FFF2-40B4-BE49-F238E27FC236}">
                <a16:creationId xmlns:a16="http://schemas.microsoft.com/office/drawing/2014/main" id="{B4F03C34-2B6C-5D46-8707-FF2447ED0A0D}"/>
              </a:ext>
            </a:extLst>
          </p:cNvPr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8866946" y="6391425"/>
            <a:ext cx="382017" cy="38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4629;p513" descr="Image">
            <a:extLst>
              <a:ext uri="{FF2B5EF4-FFF2-40B4-BE49-F238E27FC236}">
                <a16:creationId xmlns:a16="http://schemas.microsoft.com/office/drawing/2014/main" id="{A158C528-37F8-4A4A-9E15-9388276B290C}"/>
              </a:ext>
            </a:extLst>
          </p:cNvPr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9271470" y="6407366"/>
            <a:ext cx="750631" cy="260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4630;p513" descr="Image">
            <a:extLst>
              <a:ext uri="{FF2B5EF4-FFF2-40B4-BE49-F238E27FC236}">
                <a16:creationId xmlns:a16="http://schemas.microsoft.com/office/drawing/2014/main" id="{BB5C1C45-DFAA-174D-AC7E-B53110ABA181}"/>
              </a:ext>
            </a:extLst>
          </p:cNvPr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10058393" y="6467203"/>
            <a:ext cx="465697" cy="11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4631;p513" descr="Image">
            <a:extLst>
              <a:ext uri="{FF2B5EF4-FFF2-40B4-BE49-F238E27FC236}">
                <a16:creationId xmlns:a16="http://schemas.microsoft.com/office/drawing/2014/main" id="{39F03121-11A1-F848-9BC5-7E9E8C4093A9}"/>
              </a:ext>
            </a:extLst>
          </p:cNvPr>
          <p:cNvPicPr preferRelativeResize="0"/>
          <p:nvPr/>
        </p:nvPicPr>
        <p:blipFill rotWithShape="1">
          <a:blip r:embed="rId52">
            <a:alphaModFix/>
          </a:blip>
          <a:srcRect t="10366" r="129" b="10318"/>
          <a:stretch/>
        </p:blipFill>
        <p:spPr>
          <a:xfrm>
            <a:off x="10597059" y="6456432"/>
            <a:ext cx="336420" cy="139801"/>
          </a:xfrm>
          <a:custGeom>
            <a:avLst/>
            <a:gdLst/>
            <a:ahLst/>
            <a:cxnLst/>
            <a:rect l="l" t="t" r="r" b="b"/>
            <a:pathLst>
              <a:path w="21600" h="21541" extrusionOk="0">
                <a:moveTo>
                  <a:pt x="791" y="1"/>
                </a:moveTo>
                <a:cubicBezTo>
                  <a:pt x="522" y="-18"/>
                  <a:pt x="258" y="347"/>
                  <a:pt x="102" y="979"/>
                </a:cubicBezTo>
                <a:cubicBezTo>
                  <a:pt x="18" y="1320"/>
                  <a:pt x="6" y="1504"/>
                  <a:pt x="0" y="5565"/>
                </a:cubicBezTo>
                <a:lnTo>
                  <a:pt x="153" y="6360"/>
                </a:lnTo>
                <a:cubicBezTo>
                  <a:pt x="241" y="6793"/>
                  <a:pt x="380" y="7359"/>
                  <a:pt x="459" y="7583"/>
                </a:cubicBezTo>
                <a:cubicBezTo>
                  <a:pt x="538" y="7808"/>
                  <a:pt x="1008" y="8535"/>
                  <a:pt x="1505" y="9234"/>
                </a:cubicBezTo>
                <a:cubicBezTo>
                  <a:pt x="2001" y="9934"/>
                  <a:pt x="2440" y="10605"/>
                  <a:pt x="2474" y="10702"/>
                </a:cubicBezTo>
                <a:cubicBezTo>
                  <a:pt x="2522" y="10841"/>
                  <a:pt x="2339" y="11120"/>
                  <a:pt x="1556" y="12230"/>
                </a:cubicBezTo>
                <a:cubicBezTo>
                  <a:pt x="519" y="13699"/>
                  <a:pt x="407" y="13952"/>
                  <a:pt x="153" y="15227"/>
                </a:cubicBezTo>
                <a:lnTo>
                  <a:pt x="0" y="15961"/>
                </a:lnTo>
                <a:lnTo>
                  <a:pt x="0" y="20119"/>
                </a:lnTo>
                <a:lnTo>
                  <a:pt x="128" y="20608"/>
                </a:lnTo>
                <a:cubicBezTo>
                  <a:pt x="246" y="21057"/>
                  <a:pt x="386" y="21286"/>
                  <a:pt x="612" y="21464"/>
                </a:cubicBezTo>
                <a:cubicBezTo>
                  <a:pt x="747" y="21570"/>
                  <a:pt x="842" y="21582"/>
                  <a:pt x="1046" y="21403"/>
                </a:cubicBezTo>
                <a:cubicBezTo>
                  <a:pt x="1378" y="21111"/>
                  <a:pt x="5349" y="15395"/>
                  <a:pt x="5508" y="14982"/>
                </a:cubicBezTo>
                <a:cubicBezTo>
                  <a:pt x="5653" y="14606"/>
                  <a:pt x="5689" y="14224"/>
                  <a:pt x="5661" y="13515"/>
                </a:cubicBezTo>
                <a:cubicBezTo>
                  <a:pt x="5636" y="12851"/>
                  <a:pt x="5491" y="12478"/>
                  <a:pt x="4922" y="11680"/>
                </a:cubicBezTo>
                <a:cubicBezTo>
                  <a:pt x="4483" y="11065"/>
                  <a:pt x="4366" y="10834"/>
                  <a:pt x="4412" y="10702"/>
                </a:cubicBezTo>
                <a:cubicBezTo>
                  <a:pt x="4444" y="10608"/>
                  <a:pt x="4687" y="10194"/>
                  <a:pt x="4973" y="9784"/>
                </a:cubicBezTo>
                <a:cubicBezTo>
                  <a:pt x="5336" y="9265"/>
                  <a:pt x="5521" y="8918"/>
                  <a:pt x="5585" y="8623"/>
                </a:cubicBezTo>
                <a:cubicBezTo>
                  <a:pt x="5710" y="8043"/>
                  <a:pt x="5701" y="7143"/>
                  <a:pt x="5559" y="6666"/>
                </a:cubicBezTo>
                <a:cubicBezTo>
                  <a:pt x="5435" y="6248"/>
                  <a:pt x="1288" y="284"/>
                  <a:pt x="969" y="62"/>
                </a:cubicBezTo>
                <a:cubicBezTo>
                  <a:pt x="906" y="18"/>
                  <a:pt x="853" y="5"/>
                  <a:pt x="791" y="1"/>
                </a:cubicBezTo>
                <a:close/>
                <a:moveTo>
                  <a:pt x="918" y="2385"/>
                </a:moveTo>
                <a:cubicBezTo>
                  <a:pt x="979" y="2295"/>
                  <a:pt x="4641" y="7529"/>
                  <a:pt x="4641" y="7705"/>
                </a:cubicBezTo>
                <a:cubicBezTo>
                  <a:pt x="4641" y="7782"/>
                  <a:pt x="4419" y="8215"/>
                  <a:pt x="4131" y="8623"/>
                </a:cubicBezTo>
                <a:cubicBezTo>
                  <a:pt x="3844" y="9030"/>
                  <a:pt x="3567" y="9417"/>
                  <a:pt x="3519" y="9479"/>
                </a:cubicBezTo>
                <a:cubicBezTo>
                  <a:pt x="3457" y="9559"/>
                  <a:pt x="3142" y="9165"/>
                  <a:pt x="2372" y="8072"/>
                </a:cubicBezTo>
                <a:cubicBezTo>
                  <a:pt x="1205" y="6418"/>
                  <a:pt x="1056" y="6137"/>
                  <a:pt x="944" y="5504"/>
                </a:cubicBezTo>
                <a:cubicBezTo>
                  <a:pt x="861" y="5040"/>
                  <a:pt x="841" y="2499"/>
                  <a:pt x="918" y="2385"/>
                </a:cubicBezTo>
                <a:close/>
                <a:moveTo>
                  <a:pt x="7600" y="3914"/>
                </a:moveTo>
                <a:lnTo>
                  <a:pt x="7600" y="10702"/>
                </a:lnTo>
                <a:lnTo>
                  <a:pt x="7600" y="17489"/>
                </a:lnTo>
                <a:lnTo>
                  <a:pt x="8135" y="17489"/>
                </a:lnTo>
                <a:cubicBezTo>
                  <a:pt x="8578" y="17489"/>
                  <a:pt x="8696" y="17459"/>
                  <a:pt x="8696" y="17306"/>
                </a:cubicBezTo>
                <a:cubicBezTo>
                  <a:pt x="8696" y="16971"/>
                  <a:pt x="8776" y="16964"/>
                  <a:pt x="9053" y="17306"/>
                </a:cubicBezTo>
                <a:cubicBezTo>
                  <a:pt x="9295" y="17603"/>
                  <a:pt x="9376" y="17658"/>
                  <a:pt x="9793" y="17612"/>
                </a:cubicBezTo>
                <a:cubicBezTo>
                  <a:pt x="10318" y="17553"/>
                  <a:pt x="10535" y="17320"/>
                  <a:pt x="10864" y="16572"/>
                </a:cubicBezTo>
                <a:cubicBezTo>
                  <a:pt x="11639" y="14810"/>
                  <a:pt x="11651" y="10913"/>
                  <a:pt x="10889" y="9051"/>
                </a:cubicBezTo>
                <a:cubicBezTo>
                  <a:pt x="10432" y="7933"/>
                  <a:pt x="9621" y="7624"/>
                  <a:pt x="9053" y="8317"/>
                </a:cubicBezTo>
                <a:cubicBezTo>
                  <a:pt x="8898" y="8506"/>
                  <a:pt x="8740" y="8607"/>
                  <a:pt x="8722" y="8561"/>
                </a:cubicBezTo>
                <a:cubicBezTo>
                  <a:pt x="8703" y="8516"/>
                  <a:pt x="8696" y="7434"/>
                  <a:pt x="8696" y="6177"/>
                </a:cubicBezTo>
                <a:lnTo>
                  <a:pt x="8696" y="3914"/>
                </a:lnTo>
                <a:lnTo>
                  <a:pt x="8135" y="3914"/>
                </a:lnTo>
                <a:lnTo>
                  <a:pt x="7600" y="3914"/>
                </a:lnTo>
                <a:close/>
                <a:moveTo>
                  <a:pt x="14000" y="7950"/>
                </a:moveTo>
                <a:cubicBezTo>
                  <a:pt x="13734" y="7953"/>
                  <a:pt x="13450" y="8090"/>
                  <a:pt x="13235" y="8439"/>
                </a:cubicBezTo>
                <a:cubicBezTo>
                  <a:pt x="13034" y="8767"/>
                  <a:pt x="12980" y="8773"/>
                  <a:pt x="12980" y="8378"/>
                </a:cubicBezTo>
                <a:cubicBezTo>
                  <a:pt x="12980" y="8161"/>
                  <a:pt x="12941" y="8133"/>
                  <a:pt x="12470" y="8133"/>
                </a:cubicBezTo>
                <a:lnTo>
                  <a:pt x="11935" y="8133"/>
                </a:lnTo>
                <a:lnTo>
                  <a:pt x="11935" y="12781"/>
                </a:lnTo>
                <a:lnTo>
                  <a:pt x="11935" y="17489"/>
                </a:lnTo>
                <a:lnTo>
                  <a:pt x="12470" y="17489"/>
                </a:lnTo>
                <a:lnTo>
                  <a:pt x="12980" y="17489"/>
                </a:lnTo>
                <a:lnTo>
                  <a:pt x="12980" y="14432"/>
                </a:lnTo>
                <a:cubicBezTo>
                  <a:pt x="12980" y="11181"/>
                  <a:pt x="13022" y="10901"/>
                  <a:pt x="13286" y="10457"/>
                </a:cubicBezTo>
                <a:cubicBezTo>
                  <a:pt x="13428" y="10220"/>
                  <a:pt x="13762" y="10188"/>
                  <a:pt x="13924" y="10396"/>
                </a:cubicBezTo>
                <a:cubicBezTo>
                  <a:pt x="14155" y="10692"/>
                  <a:pt x="14204" y="11206"/>
                  <a:pt x="14204" y="14432"/>
                </a:cubicBezTo>
                <a:lnTo>
                  <a:pt x="14204" y="17489"/>
                </a:lnTo>
                <a:lnTo>
                  <a:pt x="14715" y="17489"/>
                </a:lnTo>
                <a:lnTo>
                  <a:pt x="15250" y="17489"/>
                </a:lnTo>
                <a:lnTo>
                  <a:pt x="15250" y="14554"/>
                </a:lnTo>
                <a:cubicBezTo>
                  <a:pt x="15250" y="12922"/>
                  <a:pt x="15271" y="11442"/>
                  <a:pt x="15301" y="11252"/>
                </a:cubicBezTo>
                <a:cubicBezTo>
                  <a:pt x="15395" y="10662"/>
                  <a:pt x="15621" y="10213"/>
                  <a:pt x="15862" y="10213"/>
                </a:cubicBezTo>
                <a:cubicBezTo>
                  <a:pt x="16135" y="10213"/>
                  <a:pt x="16267" y="10399"/>
                  <a:pt x="16372" y="10885"/>
                </a:cubicBezTo>
                <a:cubicBezTo>
                  <a:pt x="16439" y="11197"/>
                  <a:pt x="16449" y="11859"/>
                  <a:pt x="16449" y="14371"/>
                </a:cubicBezTo>
                <a:lnTo>
                  <a:pt x="16449" y="17489"/>
                </a:lnTo>
                <a:lnTo>
                  <a:pt x="17010" y="17489"/>
                </a:lnTo>
                <a:lnTo>
                  <a:pt x="17571" y="17489"/>
                </a:lnTo>
                <a:lnTo>
                  <a:pt x="17545" y="13882"/>
                </a:lnTo>
                <a:cubicBezTo>
                  <a:pt x="17527" y="10462"/>
                  <a:pt x="17513" y="10248"/>
                  <a:pt x="17392" y="9601"/>
                </a:cubicBezTo>
                <a:cubicBezTo>
                  <a:pt x="17322" y="9227"/>
                  <a:pt x="17229" y="8832"/>
                  <a:pt x="17163" y="8684"/>
                </a:cubicBezTo>
                <a:cubicBezTo>
                  <a:pt x="16732" y="7713"/>
                  <a:pt x="15833" y="7714"/>
                  <a:pt x="15276" y="8684"/>
                </a:cubicBezTo>
                <a:lnTo>
                  <a:pt x="15046" y="9051"/>
                </a:lnTo>
                <a:lnTo>
                  <a:pt x="14919" y="8745"/>
                </a:lnTo>
                <a:cubicBezTo>
                  <a:pt x="14678" y="8209"/>
                  <a:pt x="14343" y="7946"/>
                  <a:pt x="14000" y="7950"/>
                </a:cubicBezTo>
                <a:close/>
                <a:moveTo>
                  <a:pt x="19917" y="7950"/>
                </a:moveTo>
                <a:cubicBezTo>
                  <a:pt x="19612" y="7944"/>
                  <a:pt x="19292" y="8099"/>
                  <a:pt x="18999" y="8439"/>
                </a:cubicBezTo>
                <a:cubicBezTo>
                  <a:pt x="17690" y="9957"/>
                  <a:pt x="17654" y="15539"/>
                  <a:pt x="18948" y="17122"/>
                </a:cubicBezTo>
                <a:cubicBezTo>
                  <a:pt x="19070" y="17273"/>
                  <a:pt x="19229" y="17430"/>
                  <a:pt x="19305" y="17489"/>
                </a:cubicBezTo>
                <a:cubicBezTo>
                  <a:pt x="19381" y="17549"/>
                  <a:pt x="19680" y="17571"/>
                  <a:pt x="19968" y="17550"/>
                </a:cubicBezTo>
                <a:cubicBezTo>
                  <a:pt x="20407" y="17519"/>
                  <a:pt x="20546" y="17478"/>
                  <a:pt x="20784" y="17184"/>
                </a:cubicBezTo>
                <a:cubicBezTo>
                  <a:pt x="21104" y="16788"/>
                  <a:pt x="21381" y="16099"/>
                  <a:pt x="21472" y="15410"/>
                </a:cubicBezTo>
                <a:cubicBezTo>
                  <a:pt x="21507" y="15155"/>
                  <a:pt x="21548" y="14868"/>
                  <a:pt x="21574" y="14799"/>
                </a:cubicBezTo>
                <a:cubicBezTo>
                  <a:pt x="21587" y="14766"/>
                  <a:pt x="21592" y="14556"/>
                  <a:pt x="21600" y="14310"/>
                </a:cubicBezTo>
                <a:lnTo>
                  <a:pt x="21090" y="14310"/>
                </a:lnTo>
                <a:cubicBezTo>
                  <a:pt x="20596" y="14310"/>
                  <a:pt x="20534" y="14321"/>
                  <a:pt x="20503" y="14554"/>
                </a:cubicBezTo>
                <a:cubicBezTo>
                  <a:pt x="20485" y="14696"/>
                  <a:pt x="20391" y="14981"/>
                  <a:pt x="20299" y="15166"/>
                </a:cubicBezTo>
                <a:cubicBezTo>
                  <a:pt x="19964" y="15842"/>
                  <a:pt x="19459" y="15511"/>
                  <a:pt x="19203" y="14432"/>
                </a:cubicBezTo>
                <a:cubicBezTo>
                  <a:pt x="19016" y="13643"/>
                  <a:pt x="19020" y="12028"/>
                  <a:pt x="19203" y="11191"/>
                </a:cubicBezTo>
                <a:cubicBezTo>
                  <a:pt x="19449" y="10065"/>
                  <a:pt x="19962" y="9754"/>
                  <a:pt x="20325" y="10518"/>
                </a:cubicBezTo>
                <a:cubicBezTo>
                  <a:pt x="20432" y="10743"/>
                  <a:pt x="20529" y="11029"/>
                  <a:pt x="20529" y="11130"/>
                </a:cubicBezTo>
                <a:cubicBezTo>
                  <a:pt x="20529" y="11275"/>
                  <a:pt x="20656" y="11313"/>
                  <a:pt x="21090" y="11313"/>
                </a:cubicBezTo>
                <a:lnTo>
                  <a:pt x="21600" y="11313"/>
                </a:lnTo>
                <a:cubicBezTo>
                  <a:pt x="21593" y="11069"/>
                  <a:pt x="21586" y="10881"/>
                  <a:pt x="21574" y="10824"/>
                </a:cubicBezTo>
                <a:cubicBezTo>
                  <a:pt x="21548" y="10698"/>
                  <a:pt x="21494" y="10354"/>
                  <a:pt x="21447" y="10090"/>
                </a:cubicBezTo>
                <a:cubicBezTo>
                  <a:pt x="21206" y="8736"/>
                  <a:pt x="20588" y="7964"/>
                  <a:pt x="19917" y="7950"/>
                </a:cubicBezTo>
                <a:close/>
                <a:moveTo>
                  <a:pt x="9436" y="10151"/>
                </a:moveTo>
                <a:cubicBezTo>
                  <a:pt x="9562" y="10160"/>
                  <a:pt x="9702" y="10232"/>
                  <a:pt x="9844" y="10396"/>
                </a:cubicBezTo>
                <a:cubicBezTo>
                  <a:pt x="10270" y="10891"/>
                  <a:pt x="10498" y="12353"/>
                  <a:pt x="10354" y="13637"/>
                </a:cubicBezTo>
                <a:cubicBezTo>
                  <a:pt x="10278" y="14311"/>
                  <a:pt x="10012" y="15104"/>
                  <a:pt x="9767" y="15349"/>
                </a:cubicBezTo>
                <a:cubicBezTo>
                  <a:pt x="9428" y="15689"/>
                  <a:pt x="9023" y="15422"/>
                  <a:pt x="8798" y="14738"/>
                </a:cubicBezTo>
                <a:cubicBezTo>
                  <a:pt x="8704" y="14451"/>
                  <a:pt x="8696" y="14180"/>
                  <a:pt x="8696" y="12720"/>
                </a:cubicBezTo>
                <a:cubicBezTo>
                  <a:pt x="8696" y="11068"/>
                  <a:pt x="8700" y="11044"/>
                  <a:pt x="8849" y="10702"/>
                </a:cubicBezTo>
                <a:cubicBezTo>
                  <a:pt x="9034" y="10279"/>
                  <a:pt x="9225" y="10137"/>
                  <a:pt x="9436" y="10151"/>
                </a:cubicBezTo>
                <a:close/>
                <a:moveTo>
                  <a:pt x="3443" y="12047"/>
                </a:moveTo>
                <a:cubicBezTo>
                  <a:pt x="3513" y="12050"/>
                  <a:pt x="4516" y="13458"/>
                  <a:pt x="4616" y="13698"/>
                </a:cubicBezTo>
                <a:cubicBezTo>
                  <a:pt x="4693" y="13882"/>
                  <a:pt x="4646" y="13981"/>
                  <a:pt x="1479" y="18468"/>
                </a:cubicBezTo>
                <a:cubicBezTo>
                  <a:pt x="1222" y="18832"/>
                  <a:pt x="1013" y="19118"/>
                  <a:pt x="995" y="19140"/>
                </a:cubicBezTo>
                <a:cubicBezTo>
                  <a:pt x="913" y="19241"/>
                  <a:pt x="893" y="18952"/>
                  <a:pt x="893" y="17734"/>
                </a:cubicBezTo>
                <a:cubicBezTo>
                  <a:pt x="893" y="16327"/>
                  <a:pt x="956" y="15752"/>
                  <a:pt x="1173" y="15288"/>
                </a:cubicBezTo>
                <a:cubicBezTo>
                  <a:pt x="1333" y="14947"/>
                  <a:pt x="3366" y="12044"/>
                  <a:pt x="3443" y="12047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9" name="Google Shape;4632;p513" descr="Image">
            <a:extLst>
              <a:ext uri="{FF2B5EF4-FFF2-40B4-BE49-F238E27FC236}">
                <a16:creationId xmlns:a16="http://schemas.microsoft.com/office/drawing/2014/main" id="{D085945B-F10D-FC4D-86FE-4C2543612F00}"/>
              </a:ext>
            </a:extLst>
          </p:cNvPr>
          <p:cNvPicPr preferRelativeResize="0"/>
          <p:nvPr/>
        </p:nvPicPr>
        <p:blipFill rotWithShape="1">
          <a:blip r:embed="rId53">
            <a:alphaModFix/>
          </a:blip>
          <a:srcRect l="1009" t="3208" r="1018" b="135"/>
          <a:stretch/>
        </p:blipFill>
        <p:spPr>
          <a:xfrm>
            <a:off x="11010063" y="6456433"/>
            <a:ext cx="792066" cy="115170"/>
          </a:xfrm>
          <a:custGeom>
            <a:avLst/>
            <a:gdLst/>
            <a:ahLst/>
            <a:cxnLst/>
            <a:rect l="l" t="t" r="r" b="b"/>
            <a:pathLst>
              <a:path w="21591" h="21467" extrusionOk="0">
                <a:moveTo>
                  <a:pt x="8401" y="16"/>
                </a:moveTo>
                <a:cubicBezTo>
                  <a:pt x="8305" y="-67"/>
                  <a:pt x="8197" y="164"/>
                  <a:pt x="8109" y="682"/>
                </a:cubicBezTo>
                <a:cubicBezTo>
                  <a:pt x="7925" y="1761"/>
                  <a:pt x="7991" y="4019"/>
                  <a:pt x="8217" y="4454"/>
                </a:cubicBezTo>
                <a:cubicBezTo>
                  <a:pt x="8481" y="4960"/>
                  <a:pt x="8704" y="3958"/>
                  <a:pt x="8704" y="2309"/>
                </a:cubicBezTo>
                <a:cubicBezTo>
                  <a:pt x="8704" y="1027"/>
                  <a:pt x="8562" y="154"/>
                  <a:pt x="8401" y="16"/>
                </a:cubicBezTo>
                <a:close/>
                <a:moveTo>
                  <a:pt x="10047" y="6229"/>
                </a:moveTo>
                <a:cubicBezTo>
                  <a:pt x="9866" y="6229"/>
                  <a:pt x="9578" y="6861"/>
                  <a:pt x="9386" y="7635"/>
                </a:cubicBezTo>
                <a:cubicBezTo>
                  <a:pt x="9221" y="8303"/>
                  <a:pt x="9017" y="10236"/>
                  <a:pt x="8964" y="11555"/>
                </a:cubicBezTo>
                <a:cubicBezTo>
                  <a:pt x="8913" y="12835"/>
                  <a:pt x="8936" y="15984"/>
                  <a:pt x="9007" y="16881"/>
                </a:cubicBezTo>
                <a:cubicBezTo>
                  <a:pt x="9189" y="19179"/>
                  <a:pt x="9414" y="20306"/>
                  <a:pt x="9765" y="20801"/>
                </a:cubicBezTo>
                <a:cubicBezTo>
                  <a:pt x="10168" y="21370"/>
                  <a:pt x="10583" y="20655"/>
                  <a:pt x="10826" y="18952"/>
                </a:cubicBezTo>
                <a:lnTo>
                  <a:pt x="10967" y="17990"/>
                </a:lnTo>
                <a:lnTo>
                  <a:pt x="10761" y="16955"/>
                </a:lnTo>
                <a:cubicBezTo>
                  <a:pt x="10573" y="15949"/>
                  <a:pt x="10565" y="15906"/>
                  <a:pt x="10523" y="16363"/>
                </a:cubicBezTo>
                <a:cubicBezTo>
                  <a:pt x="10407" y="17634"/>
                  <a:pt x="9946" y="18157"/>
                  <a:pt x="9744" y="17251"/>
                </a:cubicBezTo>
                <a:cubicBezTo>
                  <a:pt x="9538" y="16330"/>
                  <a:pt x="9467" y="15175"/>
                  <a:pt x="9484" y="12887"/>
                </a:cubicBezTo>
                <a:cubicBezTo>
                  <a:pt x="9488" y="12383"/>
                  <a:pt x="9545" y="11801"/>
                  <a:pt x="9657" y="11037"/>
                </a:cubicBezTo>
                <a:cubicBezTo>
                  <a:pt x="9810" y="9995"/>
                  <a:pt x="9844" y="9854"/>
                  <a:pt x="10025" y="9854"/>
                </a:cubicBezTo>
                <a:cubicBezTo>
                  <a:pt x="10229" y="9854"/>
                  <a:pt x="10329" y="10090"/>
                  <a:pt x="10458" y="10889"/>
                </a:cubicBezTo>
                <a:cubicBezTo>
                  <a:pt x="10532" y="11347"/>
                  <a:pt x="10534" y="11395"/>
                  <a:pt x="10718" y="10298"/>
                </a:cubicBezTo>
                <a:lnTo>
                  <a:pt x="10913" y="9114"/>
                </a:lnTo>
                <a:lnTo>
                  <a:pt x="10805" y="8374"/>
                </a:lnTo>
                <a:cubicBezTo>
                  <a:pt x="10668" y="7393"/>
                  <a:pt x="10262" y="6229"/>
                  <a:pt x="10047" y="6229"/>
                </a:cubicBezTo>
                <a:close/>
                <a:moveTo>
                  <a:pt x="2815" y="6303"/>
                </a:moveTo>
                <a:cubicBezTo>
                  <a:pt x="2719" y="6303"/>
                  <a:pt x="2623" y="6404"/>
                  <a:pt x="2501" y="6673"/>
                </a:cubicBezTo>
                <a:cubicBezTo>
                  <a:pt x="2005" y="7766"/>
                  <a:pt x="1745" y="11052"/>
                  <a:pt x="1830" y="15032"/>
                </a:cubicBezTo>
                <a:cubicBezTo>
                  <a:pt x="1898" y="18240"/>
                  <a:pt x="2165" y="20203"/>
                  <a:pt x="2631" y="20875"/>
                </a:cubicBezTo>
                <a:cubicBezTo>
                  <a:pt x="2947" y="21332"/>
                  <a:pt x="3266" y="20901"/>
                  <a:pt x="3529" y="19766"/>
                </a:cubicBezTo>
                <a:cubicBezTo>
                  <a:pt x="3733" y="18887"/>
                  <a:pt x="3743" y="18521"/>
                  <a:pt x="3594" y="17473"/>
                </a:cubicBezTo>
                <a:cubicBezTo>
                  <a:pt x="3450" y="16456"/>
                  <a:pt x="3403" y="16424"/>
                  <a:pt x="3313" y="17103"/>
                </a:cubicBezTo>
                <a:cubicBezTo>
                  <a:pt x="3225" y="17765"/>
                  <a:pt x="2947" y="18275"/>
                  <a:pt x="2782" y="18064"/>
                </a:cubicBezTo>
                <a:cubicBezTo>
                  <a:pt x="2708" y="17969"/>
                  <a:pt x="2593" y="17526"/>
                  <a:pt x="2523" y="17103"/>
                </a:cubicBezTo>
                <a:cubicBezTo>
                  <a:pt x="2377" y="16232"/>
                  <a:pt x="2285" y="14851"/>
                  <a:pt x="2360" y="14662"/>
                </a:cubicBezTo>
                <a:cubicBezTo>
                  <a:pt x="2385" y="14598"/>
                  <a:pt x="2723" y="14476"/>
                  <a:pt x="3107" y="14440"/>
                </a:cubicBezTo>
                <a:lnTo>
                  <a:pt x="3800" y="14366"/>
                </a:lnTo>
                <a:lnTo>
                  <a:pt x="3789" y="13256"/>
                </a:lnTo>
                <a:cubicBezTo>
                  <a:pt x="3762" y="10218"/>
                  <a:pt x="3501" y="7539"/>
                  <a:pt x="3129" y="6673"/>
                </a:cubicBezTo>
                <a:cubicBezTo>
                  <a:pt x="3012" y="6402"/>
                  <a:pt x="2910" y="6304"/>
                  <a:pt x="2815" y="6303"/>
                </a:cubicBezTo>
                <a:close/>
                <a:moveTo>
                  <a:pt x="877" y="6377"/>
                </a:moveTo>
                <a:cubicBezTo>
                  <a:pt x="815" y="6394"/>
                  <a:pt x="750" y="6495"/>
                  <a:pt x="660" y="6673"/>
                </a:cubicBezTo>
                <a:cubicBezTo>
                  <a:pt x="270" y="7448"/>
                  <a:pt x="119" y="8640"/>
                  <a:pt x="119" y="10889"/>
                </a:cubicBezTo>
                <a:cubicBezTo>
                  <a:pt x="119" y="12860"/>
                  <a:pt x="242" y="13614"/>
                  <a:pt x="725" y="14884"/>
                </a:cubicBezTo>
                <a:cubicBezTo>
                  <a:pt x="1125" y="15934"/>
                  <a:pt x="1203" y="16503"/>
                  <a:pt x="1072" y="17399"/>
                </a:cubicBezTo>
                <a:cubicBezTo>
                  <a:pt x="960" y="18163"/>
                  <a:pt x="699" y="18174"/>
                  <a:pt x="444" y="17399"/>
                </a:cubicBezTo>
                <a:lnTo>
                  <a:pt x="260" y="16807"/>
                </a:lnTo>
                <a:lnTo>
                  <a:pt x="195" y="17399"/>
                </a:lnTo>
                <a:cubicBezTo>
                  <a:pt x="162" y="17710"/>
                  <a:pt x="103" y="18264"/>
                  <a:pt x="65" y="18656"/>
                </a:cubicBezTo>
                <a:lnTo>
                  <a:pt x="0" y="19396"/>
                </a:lnTo>
                <a:lnTo>
                  <a:pt x="141" y="19914"/>
                </a:lnTo>
                <a:cubicBezTo>
                  <a:pt x="220" y="20189"/>
                  <a:pt x="361" y="20545"/>
                  <a:pt x="455" y="20727"/>
                </a:cubicBezTo>
                <a:cubicBezTo>
                  <a:pt x="548" y="20909"/>
                  <a:pt x="641" y="21127"/>
                  <a:pt x="660" y="21245"/>
                </a:cubicBezTo>
                <a:cubicBezTo>
                  <a:pt x="708" y="21530"/>
                  <a:pt x="961" y="21533"/>
                  <a:pt x="1007" y="21245"/>
                </a:cubicBezTo>
                <a:cubicBezTo>
                  <a:pt x="1027" y="21120"/>
                  <a:pt x="1108" y="20908"/>
                  <a:pt x="1191" y="20727"/>
                </a:cubicBezTo>
                <a:cubicBezTo>
                  <a:pt x="1502" y="20051"/>
                  <a:pt x="1667" y="18735"/>
                  <a:pt x="1667" y="16881"/>
                </a:cubicBezTo>
                <a:cubicBezTo>
                  <a:pt x="1667" y="15058"/>
                  <a:pt x="1553" y="13951"/>
                  <a:pt x="1277" y="13034"/>
                </a:cubicBezTo>
                <a:cubicBezTo>
                  <a:pt x="1145" y="12594"/>
                  <a:pt x="1021" y="12221"/>
                  <a:pt x="996" y="12221"/>
                </a:cubicBezTo>
                <a:cubicBezTo>
                  <a:pt x="971" y="12221"/>
                  <a:pt x="883" y="11990"/>
                  <a:pt x="801" y="11703"/>
                </a:cubicBezTo>
                <a:cubicBezTo>
                  <a:pt x="615" y="11055"/>
                  <a:pt x="603" y="10292"/>
                  <a:pt x="769" y="9706"/>
                </a:cubicBezTo>
                <a:cubicBezTo>
                  <a:pt x="898" y="9249"/>
                  <a:pt x="1053" y="9357"/>
                  <a:pt x="1234" y="10002"/>
                </a:cubicBezTo>
                <a:cubicBezTo>
                  <a:pt x="1294" y="10217"/>
                  <a:pt x="1338" y="10410"/>
                  <a:pt x="1342" y="10372"/>
                </a:cubicBezTo>
                <a:cubicBezTo>
                  <a:pt x="1435" y="9562"/>
                  <a:pt x="1591" y="7927"/>
                  <a:pt x="1591" y="7783"/>
                </a:cubicBezTo>
                <a:cubicBezTo>
                  <a:pt x="1591" y="7502"/>
                  <a:pt x="1343" y="6877"/>
                  <a:pt x="1093" y="6525"/>
                </a:cubicBezTo>
                <a:cubicBezTo>
                  <a:pt x="1002" y="6396"/>
                  <a:pt x="939" y="6360"/>
                  <a:pt x="877" y="6377"/>
                </a:cubicBezTo>
                <a:close/>
                <a:moveTo>
                  <a:pt x="12104" y="6377"/>
                </a:moveTo>
                <a:cubicBezTo>
                  <a:pt x="12042" y="6373"/>
                  <a:pt x="11981" y="6417"/>
                  <a:pt x="11876" y="6599"/>
                </a:cubicBezTo>
                <a:cubicBezTo>
                  <a:pt x="11493" y="7270"/>
                  <a:pt x="11295" y="8473"/>
                  <a:pt x="11151" y="10963"/>
                </a:cubicBezTo>
                <a:cubicBezTo>
                  <a:pt x="11089" y="12039"/>
                  <a:pt x="11076" y="12749"/>
                  <a:pt x="11086" y="14144"/>
                </a:cubicBezTo>
                <a:cubicBezTo>
                  <a:pt x="11111" y="17503"/>
                  <a:pt x="11373" y="19894"/>
                  <a:pt x="11801" y="20727"/>
                </a:cubicBezTo>
                <a:cubicBezTo>
                  <a:pt x="11894" y="20909"/>
                  <a:pt x="11987" y="21127"/>
                  <a:pt x="12006" y="21245"/>
                </a:cubicBezTo>
                <a:cubicBezTo>
                  <a:pt x="12026" y="21363"/>
                  <a:pt x="12093" y="21467"/>
                  <a:pt x="12158" y="21467"/>
                </a:cubicBezTo>
                <a:cubicBezTo>
                  <a:pt x="12222" y="21467"/>
                  <a:pt x="12290" y="21363"/>
                  <a:pt x="12309" y="21245"/>
                </a:cubicBezTo>
                <a:cubicBezTo>
                  <a:pt x="12329" y="21127"/>
                  <a:pt x="12423" y="20906"/>
                  <a:pt x="12515" y="20727"/>
                </a:cubicBezTo>
                <a:cubicBezTo>
                  <a:pt x="12688" y="20391"/>
                  <a:pt x="12946" y="19386"/>
                  <a:pt x="12992" y="18878"/>
                </a:cubicBezTo>
                <a:cubicBezTo>
                  <a:pt x="13006" y="18714"/>
                  <a:pt x="12951" y="18171"/>
                  <a:pt x="12872" y="17621"/>
                </a:cubicBezTo>
                <a:lnTo>
                  <a:pt x="12732" y="16659"/>
                </a:lnTo>
                <a:lnTo>
                  <a:pt x="12558" y="17399"/>
                </a:lnTo>
                <a:cubicBezTo>
                  <a:pt x="12309" y="18460"/>
                  <a:pt x="12127" y="18601"/>
                  <a:pt x="11920" y="17842"/>
                </a:cubicBezTo>
                <a:cubicBezTo>
                  <a:pt x="11740" y="17186"/>
                  <a:pt x="11577" y="15660"/>
                  <a:pt x="11617" y="14958"/>
                </a:cubicBezTo>
                <a:cubicBezTo>
                  <a:pt x="11638" y="14573"/>
                  <a:pt x="11722" y="14514"/>
                  <a:pt x="12364" y="14514"/>
                </a:cubicBezTo>
                <a:lnTo>
                  <a:pt x="13089" y="14514"/>
                </a:lnTo>
                <a:lnTo>
                  <a:pt x="13067" y="12887"/>
                </a:lnTo>
                <a:cubicBezTo>
                  <a:pt x="13014" y="9700"/>
                  <a:pt x="12749" y="7474"/>
                  <a:pt x="12331" y="6673"/>
                </a:cubicBezTo>
                <a:cubicBezTo>
                  <a:pt x="12228" y="6475"/>
                  <a:pt x="12165" y="6382"/>
                  <a:pt x="12104" y="6377"/>
                </a:cubicBezTo>
                <a:close/>
                <a:moveTo>
                  <a:pt x="14410" y="6451"/>
                </a:moveTo>
                <a:cubicBezTo>
                  <a:pt x="14290" y="6474"/>
                  <a:pt x="14171" y="6697"/>
                  <a:pt x="14052" y="7043"/>
                </a:cubicBezTo>
                <a:cubicBezTo>
                  <a:pt x="13901" y="7487"/>
                  <a:pt x="13876" y="7519"/>
                  <a:pt x="13858" y="7191"/>
                </a:cubicBezTo>
                <a:cubicBezTo>
                  <a:pt x="13842" y="6904"/>
                  <a:pt x="13771" y="6747"/>
                  <a:pt x="13576" y="6747"/>
                </a:cubicBezTo>
                <a:lnTo>
                  <a:pt x="13316" y="6747"/>
                </a:lnTo>
                <a:lnTo>
                  <a:pt x="13316" y="13774"/>
                </a:lnTo>
                <a:lnTo>
                  <a:pt x="13316" y="20727"/>
                </a:lnTo>
                <a:lnTo>
                  <a:pt x="13576" y="20727"/>
                </a:lnTo>
                <a:lnTo>
                  <a:pt x="13836" y="20727"/>
                </a:lnTo>
                <a:lnTo>
                  <a:pt x="13836" y="16067"/>
                </a:lnTo>
                <a:lnTo>
                  <a:pt x="13836" y="11407"/>
                </a:lnTo>
                <a:lnTo>
                  <a:pt x="14020" y="10667"/>
                </a:lnTo>
                <a:cubicBezTo>
                  <a:pt x="14308" y="9419"/>
                  <a:pt x="14672" y="9677"/>
                  <a:pt x="14778" y="11259"/>
                </a:cubicBezTo>
                <a:cubicBezTo>
                  <a:pt x="14807" y="11702"/>
                  <a:pt x="14821" y="13566"/>
                  <a:pt x="14821" y="16511"/>
                </a:cubicBezTo>
                <a:lnTo>
                  <a:pt x="14821" y="20949"/>
                </a:lnTo>
                <a:lnTo>
                  <a:pt x="15113" y="20949"/>
                </a:lnTo>
                <a:lnTo>
                  <a:pt x="15395" y="20949"/>
                </a:lnTo>
                <a:lnTo>
                  <a:pt x="15384" y="16141"/>
                </a:lnTo>
                <a:cubicBezTo>
                  <a:pt x="15371" y="11700"/>
                  <a:pt x="15357" y="11207"/>
                  <a:pt x="15276" y="10076"/>
                </a:cubicBezTo>
                <a:cubicBezTo>
                  <a:pt x="15109" y="7746"/>
                  <a:pt x="14769" y="6383"/>
                  <a:pt x="14410" y="6451"/>
                </a:cubicBezTo>
                <a:close/>
                <a:moveTo>
                  <a:pt x="16781" y="6525"/>
                </a:moveTo>
                <a:cubicBezTo>
                  <a:pt x="16500" y="6625"/>
                  <a:pt x="16220" y="7361"/>
                  <a:pt x="16001" y="8818"/>
                </a:cubicBezTo>
                <a:cubicBezTo>
                  <a:pt x="15749" y="10499"/>
                  <a:pt x="15655" y="12032"/>
                  <a:pt x="15655" y="14514"/>
                </a:cubicBezTo>
                <a:cubicBezTo>
                  <a:pt x="15655" y="17021"/>
                  <a:pt x="15734" y="18664"/>
                  <a:pt x="15947" y="20283"/>
                </a:cubicBezTo>
                <a:lnTo>
                  <a:pt x="16120" y="21467"/>
                </a:lnTo>
                <a:lnTo>
                  <a:pt x="16185" y="21467"/>
                </a:lnTo>
                <a:lnTo>
                  <a:pt x="16358" y="20653"/>
                </a:lnTo>
                <a:cubicBezTo>
                  <a:pt x="16526" y="19878"/>
                  <a:pt x="16563" y="19840"/>
                  <a:pt x="16846" y="19840"/>
                </a:cubicBezTo>
                <a:cubicBezTo>
                  <a:pt x="17125" y="19840"/>
                  <a:pt x="17174" y="19887"/>
                  <a:pt x="17354" y="20653"/>
                </a:cubicBezTo>
                <a:lnTo>
                  <a:pt x="17495" y="21245"/>
                </a:lnTo>
                <a:cubicBezTo>
                  <a:pt x="17726" y="20921"/>
                  <a:pt x="17803" y="20180"/>
                  <a:pt x="17950" y="18286"/>
                </a:cubicBezTo>
                <a:cubicBezTo>
                  <a:pt x="18035" y="17191"/>
                  <a:pt x="18045" y="16671"/>
                  <a:pt x="18047" y="14810"/>
                </a:cubicBezTo>
                <a:cubicBezTo>
                  <a:pt x="18049" y="12894"/>
                  <a:pt x="18045" y="12414"/>
                  <a:pt x="17950" y="11111"/>
                </a:cubicBezTo>
                <a:cubicBezTo>
                  <a:pt x="17723" y="7988"/>
                  <a:pt x="17248" y="6359"/>
                  <a:pt x="16781" y="6525"/>
                </a:cubicBezTo>
                <a:close/>
                <a:moveTo>
                  <a:pt x="5142" y="6673"/>
                </a:moveTo>
                <a:cubicBezTo>
                  <a:pt x="5025" y="6678"/>
                  <a:pt x="4883" y="6856"/>
                  <a:pt x="4807" y="7117"/>
                </a:cubicBezTo>
                <a:cubicBezTo>
                  <a:pt x="4689" y="7524"/>
                  <a:pt x="4672" y="7547"/>
                  <a:pt x="4634" y="7191"/>
                </a:cubicBezTo>
                <a:cubicBezTo>
                  <a:pt x="4603" y="6902"/>
                  <a:pt x="4524" y="6747"/>
                  <a:pt x="4341" y="6747"/>
                </a:cubicBezTo>
                <a:lnTo>
                  <a:pt x="4092" y="6747"/>
                </a:lnTo>
                <a:lnTo>
                  <a:pt x="4092" y="13774"/>
                </a:lnTo>
                <a:lnTo>
                  <a:pt x="4092" y="20727"/>
                </a:lnTo>
                <a:lnTo>
                  <a:pt x="4352" y="20727"/>
                </a:lnTo>
                <a:lnTo>
                  <a:pt x="4612" y="20727"/>
                </a:lnTo>
                <a:lnTo>
                  <a:pt x="4612" y="16067"/>
                </a:lnTo>
                <a:lnTo>
                  <a:pt x="4612" y="11481"/>
                </a:lnTo>
                <a:lnTo>
                  <a:pt x="4796" y="10741"/>
                </a:lnTo>
                <a:cubicBezTo>
                  <a:pt x="4919" y="10249"/>
                  <a:pt x="5034" y="9959"/>
                  <a:pt x="5164" y="9928"/>
                </a:cubicBezTo>
                <a:lnTo>
                  <a:pt x="5359" y="9928"/>
                </a:lnTo>
                <a:lnTo>
                  <a:pt x="5348" y="8300"/>
                </a:lnTo>
                <a:lnTo>
                  <a:pt x="5348" y="6673"/>
                </a:lnTo>
                <a:lnTo>
                  <a:pt x="5142" y="6673"/>
                </a:lnTo>
                <a:close/>
                <a:moveTo>
                  <a:pt x="5868" y="6747"/>
                </a:moveTo>
                <a:cubicBezTo>
                  <a:pt x="5714" y="6747"/>
                  <a:pt x="5597" y="6892"/>
                  <a:pt x="5597" y="7043"/>
                </a:cubicBezTo>
                <a:cubicBezTo>
                  <a:pt x="5597" y="7186"/>
                  <a:pt x="5689" y="8648"/>
                  <a:pt x="5803" y="10298"/>
                </a:cubicBezTo>
                <a:cubicBezTo>
                  <a:pt x="5917" y="11948"/>
                  <a:pt x="6019" y="13363"/>
                  <a:pt x="6019" y="13404"/>
                </a:cubicBezTo>
                <a:cubicBezTo>
                  <a:pt x="6019" y="13445"/>
                  <a:pt x="6097" y="14676"/>
                  <a:pt x="6203" y="16215"/>
                </a:cubicBezTo>
                <a:cubicBezTo>
                  <a:pt x="6309" y="17754"/>
                  <a:pt x="6432" y="19452"/>
                  <a:pt x="6463" y="19914"/>
                </a:cubicBezTo>
                <a:cubicBezTo>
                  <a:pt x="6517" y="20703"/>
                  <a:pt x="6526" y="20727"/>
                  <a:pt x="6712" y="20727"/>
                </a:cubicBezTo>
                <a:lnTo>
                  <a:pt x="6907" y="20727"/>
                </a:lnTo>
                <a:lnTo>
                  <a:pt x="7059" y="18582"/>
                </a:lnTo>
                <a:cubicBezTo>
                  <a:pt x="7299" y="15017"/>
                  <a:pt x="7415" y="13230"/>
                  <a:pt x="7643" y="9928"/>
                </a:cubicBezTo>
                <a:lnTo>
                  <a:pt x="7860" y="6747"/>
                </a:lnTo>
                <a:lnTo>
                  <a:pt x="7568" y="6747"/>
                </a:lnTo>
                <a:cubicBezTo>
                  <a:pt x="7293" y="6747"/>
                  <a:pt x="7268" y="6804"/>
                  <a:pt x="7243" y="7339"/>
                </a:cubicBezTo>
                <a:cubicBezTo>
                  <a:pt x="7228" y="7657"/>
                  <a:pt x="7170" y="8630"/>
                  <a:pt x="7113" y="9484"/>
                </a:cubicBezTo>
                <a:cubicBezTo>
                  <a:pt x="7056" y="10338"/>
                  <a:pt x="6949" y="11923"/>
                  <a:pt x="6875" y="13034"/>
                </a:cubicBezTo>
                <a:cubicBezTo>
                  <a:pt x="6787" y="14337"/>
                  <a:pt x="6718" y="15001"/>
                  <a:pt x="6691" y="14884"/>
                </a:cubicBezTo>
                <a:cubicBezTo>
                  <a:pt x="6667" y="14784"/>
                  <a:pt x="6601" y="14055"/>
                  <a:pt x="6550" y="13256"/>
                </a:cubicBezTo>
                <a:cubicBezTo>
                  <a:pt x="6498" y="12458"/>
                  <a:pt x="6436" y="11384"/>
                  <a:pt x="6398" y="10815"/>
                </a:cubicBezTo>
                <a:cubicBezTo>
                  <a:pt x="6361" y="10247"/>
                  <a:pt x="6278" y="9043"/>
                  <a:pt x="6225" y="8227"/>
                </a:cubicBezTo>
                <a:lnTo>
                  <a:pt x="6138" y="6747"/>
                </a:lnTo>
                <a:lnTo>
                  <a:pt x="5868" y="6747"/>
                </a:lnTo>
                <a:close/>
                <a:moveTo>
                  <a:pt x="8098" y="6747"/>
                </a:moveTo>
                <a:lnTo>
                  <a:pt x="8098" y="13774"/>
                </a:lnTo>
                <a:lnTo>
                  <a:pt x="8098" y="20727"/>
                </a:lnTo>
                <a:lnTo>
                  <a:pt x="8358" y="20727"/>
                </a:lnTo>
                <a:lnTo>
                  <a:pt x="8629" y="20727"/>
                </a:lnTo>
                <a:lnTo>
                  <a:pt x="8629" y="13774"/>
                </a:lnTo>
                <a:lnTo>
                  <a:pt x="8629" y="6747"/>
                </a:lnTo>
                <a:lnTo>
                  <a:pt x="8358" y="6747"/>
                </a:lnTo>
                <a:lnTo>
                  <a:pt x="8098" y="6747"/>
                </a:lnTo>
                <a:close/>
                <a:moveTo>
                  <a:pt x="18264" y="6747"/>
                </a:moveTo>
                <a:cubicBezTo>
                  <a:pt x="18077" y="6747"/>
                  <a:pt x="17993" y="6890"/>
                  <a:pt x="17993" y="7117"/>
                </a:cubicBezTo>
                <a:cubicBezTo>
                  <a:pt x="17993" y="7295"/>
                  <a:pt x="18062" y="8543"/>
                  <a:pt x="18145" y="9928"/>
                </a:cubicBezTo>
                <a:cubicBezTo>
                  <a:pt x="18228" y="11313"/>
                  <a:pt x="18365" y="13573"/>
                  <a:pt x="18448" y="14958"/>
                </a:cubicBezTo>
                <a:cubicBezTo>
                  <a:pt x="18531" y="16343"/>
                  <a:pt x="18600" y="17532"/>
                  <a:pt x="18600" y="17621"/>
                </a:cubicBezTo>
                <a:cubicBezTo>
                  <a:pt x="18599" y="17709"/>
                  <a:pt x="18645" y="18449"/>
                  <a:pt x="18697" y="19248"/>
                </a:cubicBezTo>
                <a:lnTo>
                  <a:pt x="18794" y="20727"/>
                </a:lnTo>
                <a:lnTo>
                  <a:pt x="19000" y="20727"/>
                </a:lnTo>
                <a:cubicBezTo>
                  <a:pt x="19135" y="20727"/>
                  <a:pt x="19218" y="20639"/>
                  <a:pt x="19227" y="20431"/>
                </a:cubicBezTo>
                <a:cubicBezTo>
                  <a:pt x="19321" y="18400"/>
                  <a:pt x="19624" y="13219"/>
                  <a:pt x="19650" y="13182"/>
                </a:cubicBezTo>
                <a:cubicBezTo>
                  <a:pt x="19668" y="13156"/>
                  <a:pt x="19772" y="14821"/>
                  <a:pt x="19888" y="16881"/>
                </a:cubicBezTo>
                <a:lnTo>
                  <a:pt x="20104" y="20579"/>
                </a:lnTo>
                <a:lnTo>
                  <a:pt x="20321" y="20653"/>
                </a:lnTo>
                <a:cubicBezTo>
                  <a:pt x="20501" y="20718"/>
                  <a:pt x="20530" y="20672"/>
                  <a:pt x="20548" y="20283"/>
                </a:cubicBezTo>
                <a:cubicBezTo>
                  <a:pt x="20560" y="20028"/>
                  <a:pt x="20595" y="19606"/>
                  <a:pt x="20613" y="19322"/>
                </a:cubicBezTo>
                <a:cubicBezTo>
                  <a:pt x="20686" y="18187"/>
                  <a:pt x="21281" y="7893"/>
                  <a:pt x="21306" y="7339"/>
                </a:cubicBezTo>
                <a:cubicBezTo>
                  <a:pt x="21333" y="6754"/>
                  <a:pt x="21323" y="6746"/>
                  <a:pt x="21057" y="6821"/>
                </a:cubicBezTo>
                <a:lnTo>
                  <a:pt x="20797" y="6895"/>
                </a:lnTo>
                <a:lnTo>
                  <a:pt x="20656" y="9262"/>
                </a:lnTo>
                <a:cubicBezTo>
                  <a:pt x="20431" y="13191"/>
                  <a:pt x="20349" y="14366"/>
                  <a:pt x="20321" y="14366"/>
                </a:cubicBezTo>
                <a:cubicBezTo>
                  <a:pt x="20306" y="14366"/>
                  <a:pt x="20219" y="13038"/>
                  <a:pt x="20126" y="11333"/>
                </a:cubicBezTo>
                <a:cubicBezTo>
                  <a:pt x="20033" y="9629"/>
                  <a:pt x="19942" y="7877"/>
                  <a:pt x="19920" y="7487"/>
                </a:cubicBezTo>
                <a:cubicBezTo>
                  <a:pt x="19883" y="6818"/>
                  <a:pt x="19869" y="6747"/>
                  <a:pt x="19650" y="6747"/>
                </a:cubicBezTo>
                <a:lnTo>
                  <a:pt x="19411" y="6747"/>
                </a:lnTo>
                <a:lnTo>
                  <a:pt x="19292" y="9040"/>
                </a:lnTo>
                <a:cubicBezTo>
                  <a:pt x="19223" y="10283"/>
                  <a:pt x="19128" y="11957"/>
                  <a:pt x="19087" y="12739"/>
                </a:cubicBezTo>
                <a:cubicBezTo>
                  <a:pt x="18961" y="15109"/>
                  <a:pt x="18957" y="15099"/>
                  <a:pt x="18729" y="11037"/>
                </a:cubicBezTo>
                <a:cubicBezTo>
                  <a:pt x="18674" y="10043"/>
                  <a:pt x="18607" y="8841"/>
                  <a:pt x="18578" y="8374"/>
                </a:cubicBezTo>
                <a:cubicBezTo>
                  <a:pt x="18549" y="7908"/>
                  <a:pt x="18524" y="7399"/>
                  <a:pt x="18524" y="7191"/>
                </a:cubicBezTo>
                <a:cubicBezTo>
                  <a:pt x="18524" y="6894"/>
                  <a:pt x="18471" y="6747"/>
                  <a:pt x="18264" y="6747"/>
                </a:cubicBezTo>
                <a:close/>
                <a:moveTo>
                  <a:pt x="2880" y="9410"/>
                </a:moveTo>
                <a:cubicBezTo>
                  <a:pt x="2930" y="9452"/>
                  <a:pt x="2974" y="9539"/>
                  <a:pt x="3021" y="9706"/>
                </a:cubicBezTo>
                <a:cubicBezTo>
                  <a:pt x="3129" y="10091"/>
                  <a:pt x="3267" y="11498"/>
                  <a:pt x="3226" y="11777"/>
                </a:cubicBezTo>
                <a:cubicBezTo>
                  <a:pt x="3213" y="11868"/>
                  <a:pt x="3030" y="11925"/>
                  <a:pt x="2815" y="11925"/>
                </a:cubicBezTo>
                <a:cubicBezTo>
                  <a:pt x="2386" y="11925"/>
                  <a:pt x="2308" y="11645"/>
                  <a:pt x="2447" y="10594"/>
                </a:cubicBezTo>
                <a:cubicBezTo>
                  <a:pt x="2567" y="9686"/>
                  <a:pt x="2730" y="9283"/>
                  <a:pt x="2880" y="9410"/>
                </a:cubicBezTo>
                <a:close/>
                <a:moveTo>
                  <a:pt x="12082" y="9410"/>
                </a:moveTo>
                <a:cubicBezTo>
                  <a:pt x="12150" y="9407"/>
                  <a:pt x="12222" y="9472"/>
                  <a:pt x="12288" y="9706"/>
                </a:cubicBezTo>
                <a:cubicBezTo>
                  <a:pt x="12396" y="10091"/>
                  <a:pt x="12534" y="11498"/>
                  <a:pt x="12493" y="11777"/>
                </a:cubicBezTo>
                <a:cubicBezTo>
                  <a:pt x="12456" y="12031"/>
                  <a:pt x="11651" y="11962"/>
                  <a:pt x="11627" y="11703"/>
                </a:cubicBezTo>
                <a:cubicBezTo>
                  <a:pt x="11597" y="11373"/>
                  <a:pt x="11750" y="10151"/>
                  <a:pt x="11876" y="9706"/>
                </a:cubicBezTo>
                <a:cubicBezTo>
                  <a:pt x="11944" y="9466"/>
                  <a:pt x="12014" y="9413"/>
                  <a:pt x="12082" y="9410"/>
                </a:cubicBezTo>
                <a:close/>
                <a:moveTo>
                  <a:pt x="16878" y="10446"/>
                </a:moveTo>
                <a:cubicBezTo>
                  <a:pt x="17185" y="10589"/>
                  <a:pt x="17461" y="12263"/>
                  <a:pt x="17463" y="14810"/>
                </a:cubicBezTo>
                <a:cubicBezTo>
                  <a:pt x="17463" y="16199"/>
                  <a:pt x="17365" y="17463"/>
                  <a:pt x="17170" y="18360"/>
                </a:cubicBezTo>
                <a:cubicBezTo>
                  <a:pt x="17007" y="19114"/>
                  <a:pt x="16711" y="19135"/>
                  <a:pt x="16543" y="18434"/>
                </a:cubicBezTo>
                <a:cubicBezTo>
                  <a:pt x="16184" y="16939"/>
                  <a:pt x="16102" y="14078"/>
                  <a:pt x="16358" y="11999"/>
                </a:cubicBezTo>
                <a:cubicBezTo>
                  <a:pt x="16502" y="10836"/>
                  <a:pt x="16694" y="10360"/>
                  <a:pt x="16878" y="10446"/>
                </a:cubicBezTo>
                <a:close/>
                <a:moveTo>
                  <a:pt x="21360" y="17399"/>
                </a:moveTo>
                <a:cubicBezTo>
                  <a:pt x="21332" y="17399"/>
                  <a:pt x="21309" y="17443"/>
                  <a:pt x="21263" y="17621"/>
                </a:cubicBezTo>
                <a:cubicBezTo>
                  <a:pt x="21134" y="18112"/>
                  <a:pt x="21099" y="19461"/>
                  <a:pt x="21198" y="20209"/>
                </a:cubicBezTo>
                <a:cubicBezTo>
                  <a:pt x="21273" y="20777"/>
                  <a:pt x="21426" y="20842"/>
                  <a:pt x="21523" y="20357"/>
                </a:cubicBezTo>
                <a:cubicBezTo>
                  <a:pt x="21577" y="20087"/>
                  <a:pt x="21600" y="19586"/>
                  <a:pt x="21588" y="19026"/>
                </a:cubicBezTo>
                <a:cubicBezTo>
                  <a:pt x="21575" y="18466"/>
                  <a:pt x="21534" y="17871"/>
                  <a:pt x="21468" y="17621"/>
                </a:cubicBezTo>
                <a:cubicBezTo>
                  <a:pt x="21422" y="17443"/>
                  <a:pt x="21389" y="17399"/>
                  <a:pt x="21360" y="1739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0" name="Google Shape;4633;p513">
            <a:extLst>
              <a:ext uri="{FF2B5EF4-FFF2-40B4-BE49-F238E27FC236}">
                <a16:creationId xmlns:a16="http://schemas.microsoft.com/office/drawing/2014/main" id="{BF8A6CA2-9F86-7146-81AB-2E844EC89506}"/>
              </a:ext>
            </a:extLst>
          </p:cNvPr>
          <p:cNvSpPr txBox="1"/>
          <p:nvPr/>
        </p:nvSpPr>
        <p:spPr>
          <a:xfrm>
            <a:off x="11017982" y="6582432"/>
            <a:ext cx="842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Salesforce Sans"/>
              <a:buNone/>
            </a:pPr>
            <a:r>
              <a:rPr lang="en-US" sz="700" b="0" i="1" u="none" strike="noStrike" cap="none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and many more…</a:t>
            </a:r>
            <a:endParaRPr/>
          </a:p>
        </p:txBody>
      </p:sp>
      <p:pic>
        <p:nvPicPr>
          <p:cNvPr id="161" name="Google Shape;4634;p513" descr="AdobeStock_226032697 [Converted].png">
            <a:extLst>
              <a:ext uri="{FF2B5EF4-FFF2-40B4-BE49-F238E27FC236}">
                <a16:creationId xmlns:a16="http://schemas.microsoft.com/office/drawing/2014/main" id="{5E267C7C-CD59-2643-A195-ED19C8965D89}"/>
              </a:ext>
            </a:extLst>
          </p:cNvPr>
          <p:cNvPicPr preferRelativeResize="0"/>
          <p:nvPr/>
        </p:nvPicPr>
        <p:blipFill rotWithShape="1">
          <a:blip r:embed="rId54">
            <a:alphaModFix/>
          </a:blip>
          <a:srcRect l="20166" t="21754" r="20256" b="21872"/>
          <a:stretch/>
        </p:blipFill>
        <p:spPr>
          <a:xfrm>
            <a:off x="5240346" y="6337328"/>
            <a:ext cx="251856" cy="238213"/>
          </a:xfrm>
          <a:custGeom>
            <a:avLst/>
            <a:gdLst/>
            <a:ahLst/>
            <a:cxnLst/>
            <a:rect l="l" t="t" r="r" b="b"/>
            <a:pathLst>
              <a:path w="21600" h="21587" extrusionOk="0">
                <a:moveTo>
                  <a:pt x="10153" y="4"/>
                </a:moveTo>
                <a:cubicBezTo>
                  <a:pt x="10086" y="9"/>
                  <a:pt x="10015" y="35"/>
                  <a:pt x="9948" y="40"/>
                </a:cubicBezTo>
                <a:cubicBezTo>
                  <a:pt x="9903" y="44"/>
                  <a:pt x="9857" y="36"/>
                  <a:pt x="9812" y="40"/>
                </a:cubicBezTo>
                <a:cubicBezTo>
                  <a:pt x="9745" y="47"/>
                  <a:pt x="9708" y="69"/>
                  <a:pt x="9642" y="76"/>
                </a:cubicBezTo>
                <a:cubicBezTo>
                  <a:pt x="9605" y="81"/>
                  <a:pt x="9542" y="72"/>
                  <a:pt x="9505" y="76"/>
                </a:cubicBezTo>
                <a:cubicBezTo>
                  <a:pt x="9441" y="85"/>
                  <a:pt x="9399" y="103"/>
                  <a:pt x="9335" y="112"/>
                </a:cubicBezTo>
                <a:cubicBezTo>
                  <a:pt x="9288" y="119"/>
                  <a:pt x="9245" y="105"/>
                  <a:pt x="9199" y="112"/>
                </a:cubicBezTo>
                <a:cubicBezTo>
                  <a:pt x="9134" y="123"/>
                  <a:pt x="9059" y="136"/>
                  <a:pt x="8994" y="148"/>
                </a:cubicBezTo>
                <a:cubicBezTo>
                  <a:pt x="8955" y="155"/>
                  <a:pt x="8897" y="177"/>
                  <a:pt x="8858" y="184"/>
                </a:cubicBezTo>
                <a:cubicBezTo>
                  <a:pt x="8800" y="196"/>
                  <a:pt x="8745" y="208"/>
                  <a:pt x="8688" y="220"/>
                </a:cubicBezTo>
                <a:cubicBezTo>
                  <a:pt x="8638" y="231"/>
                  <a:pt x="8601" y="245"/>
                  <a:pt x="8551" y="256"/>
                </a:cubicBezTo>
                <a:cubicBezTo>
                  <a:pt x="8496" y="269"/>
                  <a:pt x="8436" y="278"/>
                  <a:pt x="8381" y="292"/>
                </a:cubicBezTo>
                <a:cubicBezTo>
                  <a:pt x="8328" y="305"/>
                  <a:pt x="8264" y="314"/>
                  <a:pt x="8211" y="328"/>
                </a:cubicBezTo>
                <a:cubicBezTo>
                  <a:pt x="8167" y="340"/>
                  <a:pt x="8118" y="352"/>
                  <a:pt x="8074" y="364"/>
                </a:cubicBezTo>
                <a:cubicBezTo>
                  <a:pt x="8020" y="379"/>
                  <a:pt x="7993" y="384"/>
                  <a:pt x="7938" y="400"/>
                </a:cubicBezTo>
                <a:cubicBezTo>
                  <a:pt x="7883" y="417"/>
                  <a:pt x="7823" y="454"/>
                  <a:pt x="7768" y="472"/>
                </a:cubicBezTo>
                <a:cubicBezTo>
                  <a:pt x="7723" y="486"/>
                  <a:pt x="7677" y="493"/>
                  <a:pt x="7632" y="508"/>
                </a:cubicBezTo>
                <a:cubicBezTo>
                  <a:pt x="7582" y="525"/>
                  <a:pt x="7511" y="562"/>
                  <a:pt x="7461" y="580"/>
                </a:cubicBezTo>
                <a:cubicBezTo>
                  <a:pt x="7405" y="600"/>
                  <a:pt x="7347" y="595"/>
                  <a:pt x="7291" y="616"/>
                </a:cubicBezTo>
                <a:cubicBezTo>
                  <a:pt x="7255" y="629"/>
                  <a:pt x="7224" y="638"/>
                  <a:pt x="7189" y="652"/>
                </a:cubicBezTo>
                <a:cubicBezTo>
                  <a:pt x="7124" y="677"/>
                  <a:pt x="7083" y="733"/>
                  <a:pt x="7018" y="760"/>
                </a:cubicBezTo>
                <a:cubicBezTo>
                  <a:pt x="6984" y="774"/>
                  <a:pt x="6951" y="781"/>
                  <a:pt x="6916" y="796"/>
                </a:cubicBezTo>
                <a:cubicBezTo>
                  <a:pt x="6853" y="822"/>
                  <a:pt x="6775" y="840"/>
                  <a:pt x="6712" y="868"/>
                </a:cubicBezTo>
                <a:cubicBezTo>
                  <a:pt x="6705" y="870"/>
                  <a:pt x="6684" y="865"/>
                  <a:pt x="6678" y="868"/>
                </a:cubicBezTo>
                <a:cubicBezTo>
                  <a:pt x="6490" y="951"/>
                  <a:pt x="6319" y="1060"/>
                  <a:pt x="6132" y="1155"/>
                </a:cubicBezTo>
                <a:cubicBezTo>
                  <a:pt x="5839" y="1306"/>
                  <a:pt x="5520" y="1498"/>
                  <a:pt x="5213" y="1695"/>
                </a:cubicBezTo>
                <a:cubicBezTo>
                  <a:pt x="5110" y="1760"/>
                  <a:pt x="5006" y="1806"/>
                  <a:pt x="4906" y="1875"/>
                </a:cubicBezTo>
                <a:cubicBezTo>
                  <a:pt x="4705" y="2011"/>
                  <a:pt x="4508" y="2167"/>
                  <a:pt x="4327" y="2306"/>
                </a:cubicBezTo>
                <a:cubicBezTo>
                  <a:pt x="4146" y="2445"/>
                  <a:pt x="3962" y="2570"/>
                  <a:pt x="3816" y="2702"/>
                </a:cubicBezTo>
                <a:cubicBezTo>
                  <a:pt x="3605" y="2892"/>
                  <a:pt x="3424" y="3043"/>
                  <a:pt x="3407" y="3026"/>
                </a:cubicBezTo>
                <a:cubicBezTo>
                  <a:pt x="3390" y="3008"/>
                  <a:pt x="3373" y="2666"/>
                  <a:pt x="3373" y="2270"/>
                </a:cubicBezTo>
                <a:cubicBezTo>
                  <a:pt x="3373" y="2072"/>
                  <a:pt x="3380" y="1873"/>
                  <a:pt x="3373" y="1731"/>
                </a:cubicBezTo>
                <a:cubicBezTo>
                  <a:pt x="3366" y="1589"/>
                  <a:pt x="3349" y="1496"/>
                  <a:pt x="3339" y="1479"/>
                </a:cubicBezTo>
                <a:cubicBezTo>
                  <a:pt x="3324" y="1455"/>
                  <a:pt x="3301" y="1426"/>
                  <a:pt x="3271" y="1407"/>
                </a:cubicBezTo>
                <a:cubicBezTo>
                  <a:pt x="3179" y="1350"/>
                  <a:pt x="3034" y="1343"/>
                  <a:pt x="2930" y="1371"/>
                </a:cubicBezTo>
                <a:cubicBezTo>
                  <a:pt x="2844" y="1394"/>
                  <a:pt x="2797" y="1409"/>
                  <a:pt x="2760" y="1515"/>
                </a:cubicBezTo>
                <a:cubicBezTo>
                  <a:pt x="2735" y="1586"/>
                  <a:pt x="2702" y="1684"/>
                  <a:pt x="2691" y="1839"/>
                </a:cubicBezTo>
                <a:cubicBezTo>
                  <a:pt x="2676" y="2070"/>
                  <a:pt x="2692" y="2429"/>
                  <a:pt x="2691" y="2954"/>
                </a:cubicBezTo>
                <a:cubicBezTo>
                  <a:pt x="2691" y="3307"/>
                  <a:pt x="2686" y="3574"/>
                  <a:pt x="2691" y="3781"/>
                </a:cubicBezTo>
                <a:cubicBezTo>
                  <a:pt x="2698" y="4056"/>
                  <a:pt x="2707" y="4218"/>
                  <a:pt x="2726" y="4284"/>
                </a:cubicBezTo>
                <a:cubicBezTo>
                  <a:pt x="2730" y="4301"/>
                  <a:pt x="2720" y="4315"/>
                  <a:pt x="2726" y="4320"/>
                </a:cubicBezTo>
                <a:cubicBezTo>
                  <a:pt x="2801" y="4400"/>
                  <a:pt x="5153" y="4399"/>
                  <a:pt x="5349" y="4320"/>
                </a:cubicBezTo>
                <a:cubicBezTo>
                  <a:pt x="5391" y="4304"/>
                  <a:pt x="5456" y="4280"/>
                  <a:pt x="5485" y="4248"/>
                </a:cubicBezTo>
                <a:cubicBezTo>
                  <a:pt x="5515" y="4217"/>
                  <a:pt x="5538" y="4182"/>
                  <a:pt x="5553" y="4141"/>
                </a:cubicBezTo>
                <a:cubicBezTo>
                  <a:pt x="5569" y="4099"/>
                  <a:pt x="5553" y="4044"/>
                  <a:pt x="5553" y="3997"/>
                </a:cubicBezTo>
                <a:cubicBezTo>
                  <a:pt x="5553" y="3949"/>
                  <a:pt x="5571" y="3901"/>
                  <a:pt x="5553" y="3853"/>
                </a:cubicBezTo>
                <a:cubicBezTo>
                  <a:pt x="5525" y="3773"/>
                  <a:pt x="5450" y="3695"/>
                  <a:pt x="5417" y="3673"/>
                </a:cubicBezTo>
                <a:cubicBezTo>
                  <a:pt x="5409" y="3667"/>
                  <a:pt x="5390" y="3678"/>
                  <a:pt x="5349" y="3673"/>
                </a:cubicBezTo>
                <a:cubicBezTo>
                  <a:pt x="5227" y="3658"/>
                  <a:pt x="4975" y="3637"/>
                  <a:pt x="4702" y="3637"/>
                </a:cubicBezTo>
                <a:cubicBezTo>
                  <a:pt x="4519" y="3637"/>
                  <a:pt x="4349" y="3645"/>
                  <a:pt x="4225" y="3637"/>
                </a:cubicBezTo>
                <a:cubicBezTo>
                  <a:pt x="4100" y="3629"/>
                  <a:pt x="4027" y="3613"/>
                  <a:pt x="4020" y="3601"/>
                </a:cubicBezTo>
                <a:cubicBezTo>
                  <a:pt x="4018" y="3597"/>
                  <a:pt x="4017" y="3573"/>
                  <a:pt x="4020" y="3565"/>
                </a:cubicBezTo>
                <a:cubicBezTo>
                  <a:pt x="4029" y="3541"/>
                  <a:pt x="4071" y="3510"/>
                  <a:pt x="4122" y="3457"/>
                </a:cubicBezTo>
                <a:cubicBezTo>
                  <a:pt x="4258" y="3316"/>
                  <a:pt x="4504" y="3080"/>
                  <a:pt x="4804" y="2846"/>
                </a:cubicBezTo>
                <a:cubicBezTo>
                  <a:pt x="4954" y="2729"/>
                  <a:pt x="5126" y="2631"/>
                  <a:pt x="5281" y="2522"/>
                </a:cubicBezTo>
                <a:cubicBezTo>
                  <a:pt x="6094" y="1949"/>
                  <a:pt x="7005" y="1500"/>
                  <a:pt x="7972" y="1191"/>
                </a:cubicBezTo>
                <a:cubicBezTo>
                  <a:pt x="8359" y="1068"/>
                  <a:pt x="8764" y="945"/>
                  <a:pt x="9165" y="868"/>
                </a:cubicBezTo>
                <a:cubicBezTo>
                  <a:pt x="9365" y="829"/>
                  <a:pt x="9541" y="822"/>
                  <a:pt x="9744" y="796"/>
                </a:cubicBezTo>
                <a:cubicBezTo>
                  <a:pt x="9880" y="778"/>
                  <a:pt x="10089" y="769"/>
                  <a:pt x="10289" y="760"/>
                </a:cubicBezTo>
                <a:cubicBezTo>
                  <a:pt x="10489" y="751"/>
                  <a:pt x="10681" y="724"/>
                  <a:pt x="10902" y="724"/>
                </a:cubicBezTo>
                <a:cubicBezTo>
                  <a:pt x="11123" y="724"/>
                  <a:pt x="11350" y="751"/>
                  <a:pt x="11550" y="760"/>
                </a:cubicBezTo>
                <a:cubicBezTo>
                  <a:pt x="11749" y="769"/>
                  <a:pt x="11924" y="778"/>
                  <a:pt x="12061" y="796"/>
                </a:cubicBezTo>
                <a:cubicBezTo>
                  <a:pt x="12181" y="811"/>
                  <a:pt x="12315" y="811"/>
                  <a:pt x="12435" y="832"/>
                </a:cubicBezTo>
                <a:cubicBezTo>
                  <a:pt x="12556" y="852"/>
                  <a:pt x="12657" y="879"/>
                  <a:pt x="12776" y="904"/>
                </a:cubicBezTo>
                <a:cubicBezTo>
                  <a:pt x="12797" y="908"/>
                  <a:pt x="12823" y="899"/>
                  <a:pt x="12844" y="904"/>
                </a:cubicBezTo>
                <a:cubicBezTo>
                  <a:pt x="13062" y="950"/>
                  <a:pt x="13277" y="1022"/>
                  <a:pt x="13491" y="1083"/>
                </a:cubicBezTo>
                <a:cubicBezTo>
                  <a:pt x="14081" y="1250"/>
                  <a:pt x="14681" y="1465"/>
                  <a:pt x="15229" y="1731"/>
                </a:cubicBezTo>
                <a:cubicBezTo>
                  <a:pt x="15448" y="1837"/>
                  <a:pt x="15667" y="1970"/>
                  <a:pt x="15876" y="2090"/>
                </a:cubicBezTo>
                <a:cubicBezTo>
                  <a:pt x="16294" y="2332"/>
                  <a:pt x="16668" y="2588"/>
                  <a:pt x="17035" y="2882"/>
                </a:cubicBezTo>
                <a:cubicBezTo>
                  <a:pt x="17127" y="2955"/>
                  <a:pt x="17219" y="3021"/>
                  <a:pt x="17307" y="3098"/>
                </a:cubicBezTo>
                <a:cubicBezTo>
                  <a:pt x="17622" y="3371"/>
                  <a:pt x="17822" y="3541"/>
                  <a:pt x="17955" y="3637"/>
                </a:cubicBezTo>
                <a:cubicBezTo>
                  <a:pt x="18176" y="3797"/>
                  <a:pt x="18220" y="3756"/>
                  <a:pt x="18363" y="3637"/>
                </a:cubicBezTo>
                <a:cubicBezTo>
                  <a:pt x="18474" y="3545"/>
                  <a:pt x="18521" y="3463"/>
                  <a:pt x="18500" y="3349"/>
                </a:cubicBezTo>
                <a:cubicBezTo>
                  <a:pt x="18489" y="3292"/>
                  <a:pt x="18476" y="3200"/>
                  <a:pt x="18432" y="3133"/>
                </a:cubicBezTo>
                <a:cubicBezTo>
                  <a:pt x="18409" y="3100"/>
                  <a:pt x="18360" y="3097"/>
                  <a:pt x="18329" y="3062"/>
                </a:cubicBezTo>
                <a:cubicBezTo>
                  <a:pt x="18299" y="3025"/>
                  <a:pt x="18266" y="2957"/>
                  <a:pt x="18227" y="2918"/>
                </a:cubicBezTo>
                <a:cubicBezTo>
                  <a:pt x="18177" y="2867"/>
                  <a:pt x="18119" y="2831"/>
                  <a:pt x="18057" y="2774"/>
                </a:cubicBezTo>
                <a:cubicBezTo>
                  <a:pt x="17868" y="2603"/>
                  <a:pt x="17627" y="2390"/>
                  <a:pt x="17375" y="2198"/>
                </a:cubicBezTo>
                <a:cubicBezTo>
                  <a:pt x="17207" y="2070"/>
                  <a:pt x="17033" y="1956"/>
                  <a:pt x="16864" y="1839"/>
                </a:cubicBezTo>
                <a:cubicBezTo>
                  <a:pt x="16696" y="1722"/>
                  <a:pt x="16536" y="1605"/>
                  <a:pt x="16387" y="1515"/>
                </a:cubicBezTo>
                <a:cubicBezTo>
                  <a:pt x="16186" y="1394"/>
                  <a:pt x="15976" y="1298"/>
                  <a:pt x="15774" y="1191"/>
                </a:cubicBezTo>
                <a:cubicBezTo>
                  <a:pt x="15673" y="1138"/>
                  <a:pt x="15603" y="1097"/>
                  <a:pt x="15502" y="1047"/>
                </a:cubicBezTo>
                <a:cubicBezTo>
                  <a:pt x="15400" y="998"/>
                  <a:pt x="15297" y="949"/>
                  <a:pt x="15195" y="904"/>
                </a:cubicBezTo>
                <a:cubicBezTo>
                  <a:pt x="14277" y="491"/>
                  <a:pt x="13303" y="204"/>
                  <a:pt x="12299" y="76"/>
                </a:cubicBezTo>
                <a:cubicBezTo>
                  <a:pt x="12076" y="48"/>
                  <a:pt x="11881" y="19"/>
                  <a:pt x="11652" y="4"/>
                </a:cubicBezTo>
                <a:cubicBezTo>
                  <a:pt x="11536" y="-3"/>
                  <a:pt x="11393" y="9"/>
                  <a:pt x="11277" y="4"/>
                </a:cubicBezTo>
                <a:cubicBezTo>
                  <a:pt x="11161" y="0"/>
                  <a:pt x="11051" y="5"/>
                  <a:pt x="10936" y="4"/>
                </a:cubicBezTo>
                <a:cubicBezTo>
                  <a:pt x="10734" y="3"/>
                  <a:pt x="10555" y="-5"/>
                  <a:pt x="10357" y="4"/>
                </a:cubicBezTo>
                <a:cubicBezTo>
                  <a:pt x="10336" y="5"/>
                  <a:pt x="10310" y="3"/>
                  <a:pt x="10289" y="4"/>
                </a:cubicBezTo>
                <a:cubicBezTo>
                  <a:pt x="10249" y="6"/>
                  <a:pt x="10192" y="2"/>
                  <a:pt x="10153" y="4"/>
                </a:cubicBezTo>
                <a:close/>
                <a:moveTo>
                  <a:pt x="11073" y="5076"/>
                </a:moveTo>
                <a:cubicBezTo>
                  <a:pt x="10620" y="5068"/>
                  <a:pt x="10242" y="5089"/>
                  <a:pt x="10221" y="5112"/>
                </a:cubicBezTo>
                <a:cubicBezTo>
                  <a:pt x="10216" y="5117"/>
                  <a:pt x="10194" y="5124"/>
                  <a:pt x="10187" y="5148"/>
                </a:cubicBezTo>
                <a:cubicBezTo>
                  <a:pt x="10164" y="5219"/>
                  <a:pt x="10142" y="5354"/>
                  <a:pt x="10119" y="5507"/>
                </a:cubicBezTo>
                <a:cubicBezTo>
                  <a:pt x="10110" y="5566"/>
                  <a:pt x="10097" y="5633"/>
                  <a:pt x="10085" y="5687"/>
                </a:cubicBezTo>
                <a:cubicBezTo>
                  <a:pt x="10048" y="5849"/>
                  <a:pt x="9981" y="5997"/>
                  <a:pt x="9914" y="6119"/>
                </a:cubicBezTo>
                <a:cubicBezTo>
                  <a:pt x="9825" y="6281"/>
                  <a:pt x="9720" y="6416"/>
                  <a:pt x="9574" y="6514"/>
                </a:cubicBezTo>
                <a:cubicBezTo>
                  <a:pt x="9194" y="6768"/>
                  <a:pt x="8821" y="6756"/>
                  <a:pt x="8415" y="6514"/>
                </a:cubicBezTo>
                <a:cubicBezTo>
                  <a:pt x="8357" y="6480"/>
                  <a:pt x="8305" y="6451"/>
                  <a:pt x="8245" y="6406"/>
                </a:cubicBezTo>
                <a:cubicBezTo>
                  <a:pt x="8189" y="6365"/>
                  <a:pt x="8151" y="6329"/>
                  <a:pt x="8109" y="6299"/>
                </a:cubicBezTo>
                <a:cubicBezTo>
                  <a:pt x="7812" y="6083"/>
                  <a:pt x="7781" y="6149"/>
                  <a:pt x="7223" y="6730"/>
                </a:cubicBezTo>
                <a:cubicBezTo>
                  <a:pt x="7066" y="6893"/>
                  <a:pt x="6917" y="7040"/>
                  <a:pt x="6814" y="7162"/>
                </a:cubicBezTo>
                <a:cubicBezTo>
                  <a:pt x="6762" y="7223"/>
                  <a:pt x="6707" y="7266"/>
                  <a:pt x="6678" y="7306"/>
                </a:cubicBezTo>
                <a:cubicBezTo>
                  <a:pt x="6649" y="7345"/>
                  <a:pt x="6644" y="7367"/>
                  <a:pt x="6644" y="7378"/>
                </a:cubicBezTo>
                <a:cubicBezTo>
                  <a:pt x="6644" y="7398"/>
                  <a:pt x="6681" y="7463"/>
                  <a:pt x="6712" y="7521"/>
                </a:cubicBezTo>
                <a:cubicBezTo>
                  <a:pt x="6742" y="7580"/>
                  <a:pt x="6768" y="7634"/>
                  <a:pt x="6814" y="7701"/>
                </a:cubicBezTo>
                <a:cubicBezTo>
                  <a:pt x="6855" y="7761"/>
                  <a:pt x="6883" y="7827"/>
                  <a:pt x="6916" y="7881"/>
                </a:cubicBezTo>
                <a:cubicBezTo>
                  <a:pt x="7049" y="8096"/>
                  <a:pt x="7128" y="8251"/>
                  <a:pt x="7155" y="8421"/>
                </a:cubicBezTo>
                <a:cubicBezTo>
                  <a:pt x="7174" y="8548"/>
                  <a:pt x="7184" y="8676"/>
                  <a:pt x="7155" y="8816"/>
                </a:cubicBezTo>
                <a:cubicBezTo>
                  <a:pt x="7046" y="9333"/>
                  <a:pt x="6693" y="9682"/>
                  <a:pt x="6132" y="9787"/>
                </a:cubicBezTo>
                <a:cubicBezTo>
                  <a:pt x="6067" y="9799"/>
                  <a:pt x="6011" y="9815"/>
                  <a:pt x="5962" y="9823"/>
                </a:cubicBezTo>
                <a:cubicBezTo>
                  <a:pt x="5914" y="9832"/>
                  <a:pt x="5860" y="9849"/>
                  <a:pt x="5826" y="9859"/>
                </a:cubicBezTo>
                <a:cubicBezTo>
                  <a:pt x="5774" y="9874"/>
                  <a:pt x="5750" y="9863"/>
                  <a:pt x="5724" y="9895"/>
                </a:cubicBezTo>
                <a:cubicBezTo>
                  <a:pt x="5680" y="9949"/>
                  <a:pt x="5660" y="10051"/>
                  <a:pt x="5656" y="10219"/>
                </a:cubicBezTo>
                <a:cubicBezTo>
                  <a:pt x="5652" y="10353"/>
                  <a:pt x="5656" y="10542"/>
                  <a:pt x="5656" y="10794"/>
                </a:cubicBezTo>
                <a:cubicBezTo>
                  <a:pt x="5656" y="11177"/>
                  <a:pt x="5636" y="11381"/>
                  <a:pt x="5656" y="11514"/>
                </a:cubicBezTo>
                <a:cubicBezTo>
                  <a:pt x="5662" y="11558"/>
                  <a:pt x="5675" y="11594"/>
                  <a:pt x="5690" y="11622"/>
                </a:cubicBezTo>
                <a:cubicBezTo>
                  <a:pt x="5697" y="11635"/>
                  <a:pt x="5714" y="11647"/>
                  <a:pt x="5724" y="11658"/>
                </a:cubicBezTo>
                <a:cubicBezTo>
                  <a:pt x="5791" y="11731"/>
                  <a:pt x="5910" y="11755"/>
                  <a:pt x="6167" y="11801"/>
                </a:cubicBezTo>
                <a:cubicBezTo>
                  <a:pt x="6294" y="11825"/>
                  <a:pt x="6404" y="11862"/>
                  <a:pt x="6507" y="11909"/>
                </a:cubicBezTo>
                <a:cubicBezTo>
                  <a:pt x="6611" y="11957"/>
                  <a:pt x="6700" y="12017"/>
                  <a:pt x="6780" y="12089"/>
                </a:cubicBezTo>
                <a:cubicBezTo>
                  <a:pt x="6940" y="12234"/>
                  <a:pt x="7053" y="12418"/>
                  <a:pt x="7121" y="12665"/>
                </a:cubicBezTo>
                <a:cubicBezTo>
                  <a:pt x="7145" y="12753"/>
                  <a:pt x="7149" y="12836"/>
                  <a:pt x="7155" y="12916"/>
                </a:cubicBezTo>
                <a:cubicBezTo>
                  <a:pt x="7155" y="12921"/>
                  <a:pt x="7188" y="12912"/>
                  <a:pt x="7189" y="12916"/>
                </a:cubicBezTo>
                <a:cubicBezTo>
                  <a:pt x="7195" y="13043"/>
                  <a:pt x="7168" y="13180"/>
                  <a:pt x="7121" y="13312"/>
                </a:cubicBezTo>
                <a:cubicBezTo>
                  <a:pt x="7105" y="13356"/>
                  <a:pt x="7075" y="13409"/>
                  <a:pt x="7052" y="13456"/>
                </a:cubicBezTo>
                <a:cubicBezTo>
                  <a:pt x="7007" y="13550"/>
                  <a:pt x="6955" y="13631"/>
                  <a:pt x="6882" y="13744"/>
                </a:cubicBezTo>
                <a:cubicBezTo>
                  <a:pt x="6756" y="13938"/>
                  <a:pt x="6644" y="14137"/>
                  <a:pt x="6644" y="14175"/>
                </a:cubicBezTo>
                <a:cubicBezTo>
                  <a:pt x="6644" y="14190"/>
                  <a:pt x="6648" y="14242"/>
                  <a:pt x="6678" y="14283"/>
                </a:cubicBezTo>
                <a:cubicBezTo>
                  <a:pt x="6765" y="14407"/>
                  <a:pt x="6979" y="14605"/>
                  <a:pt x="7189" y="14823"/>
                </a:cubicBezTo>
                <a:cubicBezTo>
                  <a:pt x="7329" y="14968"/>
                  <a:pt x="7482" y="15113"/>
                  <a:pt x="7597" y="15218"/>
                </a:cubicBezTo>
                <a:cubicBezTo>
                  <a:pt x="7713" y="15323"/>
                  <a:pt x="7808" y="15398"/>
                  <a:pt x="7836" y="15398"/>
                </a:cubicBezTo>
                <a:cubicBezTo>
                  <a:pt x="7892" y="15398"/>
                  <a:pt x="8094" y="15281"/>
                  <a:pt x="8279" y="15146"/>
                </a:cubicBezTo>
                <a:cubicBezTo>
                  <a:pt x="8534" y="14961"/>
                  <a:pt x="8756" y="14860"/>
                  <a:pt x="8994" y="14859"/>
                </a:cubicBezTo>
                <a:cubicBezTo>
                  <a:pt x="9054" y="14858"/>
                  <a:pt x="9141" y="14883"/>
                  <a:pt x="9199" y="14894"/>
                </a:cubicBezTo>
                <a:cubicBezTo>
                  <a:pt x="9257" y="14906"/>
                  <a:pt x="9313" y="14908"/>
                  <a:pt x="9369" y="14930"/>
                </a:cubicBezTo>
                <a:cubicBezTo>
                  <a:pt x="9426" y="14953"/>
                  <a:pt x="9451" y="15004"/>
                  <a:pt x="9505" y="15038"/>
                </a:cubicBezTo>
                <a:cubicBezTo>
                  <a:pt x="9560" y="15072"/>
                  <a:pt x="9623" y="15101"/>
                  <a:pt x="9676" y="15146"/>
                </a:cubicBezTo>
                <a:cubicBezTo>
                  <a:pt x="9735" y="15198"/>
                  <a:pt x="9800" y="15265"/>
                  <a:pt x="9846" y="15326"/>
                </a:cubicBezTo>
                <a:cubicBezTo>
                  <a:pt x="9869" y="15356"/>
                  <a:pt x="9894" y="15365"/>
                  <a:pt x="9914" y="15398"/>
                </a:cubicBezTo>
                <a:cubicBezTo>
                  <a:pt x="9934" y="15432"/>
                  <a:pt x="9931" y="15469"/>
                  <a:pt x="9948" y="15506"/>
                </a:cubicBezTo>
                <a:cubicBezTo>
                  <a:pt x="9983" y="15580"/>
                  <a:pt x="10025" y="15666"/>
                  <a:pt x="10050" y="15758"/>
                </a:cubicBezTo>
                <a:cubicBezTo>
                  <a:pt x="10076" y="15849"/>
                  <a:pt x="10100" y="15968"/>
                  <a:pt x="10119" y="16081"/>
                </a:cubicBezTo>
                <a:cubicBezTo>
                  <a:pt x="10135" y="16182"/>
                  <a:pt x="10166" y="16260"/>
                  <a:pt x="10187" y="16333"/>
                </a:cubicBezTo>
                <a:cubicBezTo>
                  <a:pt x="10208" y="16406"/>
                  <a:pt x="10205" y="16466"/>
                  <a:pt x="10221" y="16477"/>
                </a:cubicBezTo>
                <a:cubicBezTo>
                  <a:pt x="10252" y="16498"/>
                  <a:pt x="10624" y="16513"/>
                  <a:pt x="11038" y="16513"/>
                </a:cubicBezTo>
                <a:cubicBezTo>
                  <a:pt x="11246" y="16513"/>
                  <a:pt x="11437" y="16520"/>
                  <a:pt x="11584" y="16513"/>
                </a:cubicBezTo>
                <a:cubicBezTo>
                  <a:pt x="11730" y="16506"/>
                  <a:pt x="11841" y="16488"/>
                  <a:pt x="11856" y="16477"/>
                </a:cubicBezTo>
                <a:cubicBezTo>
                  <a:pt x="11864" y="16472"/>
                  <a:pt x="11879" y="16431"/>
                  <a:pt x="11890" y="16405"/>
                </a:cubicBezTo>
                <a:cubicBezTo>
                  <a:pt x="11923" y="16327"/>
                  <a:pt x="11959" y="16182"/>
                  <a:pt x="11992" y="16009"/>
                </a:cubicBezTo>
                <a:cubicBezTo>
                  <a:pt x="12038" y="15772"/>
                  <a:pt x="12125" y="15512"/>
                  <a:pt x="12197" y="15398"/>
                </a:cubicBezTo>
                <a:cubicBezTo>
                  <a:pt x="12228" y="15349"/>
                  <a:pt x="12258" y="15298"/>
                  <a:pt x="12299" y="15254"/>
                </a:cubicBezTo>
                <a:cubicBezTo>
                  <a:pt x="12340" y="15210"/>
                  <a:pt x="12387" y="15183"/>
                  <a:pt x="12435" y="15146"/>
                </a:cubicBezTo>
                <a:cubicBezTo>
                  <a:pt x="12532" y="15072"/>
                  <a:pt x="12627" y="15010"/>
                  <a:pt x="12742" y="14966"/>
                </a:cubicBezTo>
                <a:cubicBezTo>
                  <a:pt x="12971" y="14879"/>
                  <a:pt x="13218" y="14859"/>
                  <a:pt x="13423" y="14930"/>
                </a:cubicBezTo>
                <a:cubicBezTo>
                  <a:pt x="13447" y="14939"/>
                  <a:pt x="13491" y="14948"/>
                  <a:pt x="13526" y="14966"/>
                </a:cubicBezTo>
                <a:cubicBezTo>
                  <a:pt x="13629" y="15020"/>
                  <a:pt x="13756" y="15096"/>
                  <a:pt x="13866" y="15182"/>
                </a:cubicBezTo>
                <a:cubicBezTo>
                  <a:pt x="13940" y="15240"/>
                  <a:pt x="14038" y="15288"/>
                  <a:pt x="14105" y="15326"/>
                </a:cubicBezTo>
                <a:cubicBezTo>
                  <a:pt x="14172" y="15364"/>
                  <a:pt x="14213" y="15398"/>
                  <a:pt x="14241" y="15398"/>
                </a:cubicBezTo>
                <a:cubicBezTo>
                  <a:pt x="14256" y="15398"/>
                  <a:pt x="14303" y="15392"/>
                  <a:pt x="14343" y="15362"/>
                </a:cubicBezTo>
                <a:cubicBezTo>
                  <a:pt x="14445" y="15286"/>
                  <a:pt x="14610" y="15107"/>
                  <a:pt x="14786" y="14930"/>
                </a:cubicBezTo>
                <a:cubicBezTo>
                  <a:pt x="14891" y="14826"/>
                  <a:pt x="14997" y="14711"/>
                  <a:pt x="15093" y="14607"/>
                </a:cubicBezTo>
                <a:cubicBezTo>
                  <a:pt x="15222" y="14467"/>
                  <a:pt x="15341" y="14366"/>
                  <a:pt x="15399" y="14283"/>
                </a:cubicBezTo>
                <a:cubicBezTo>
                  <a:pt x="15429" y="14241"/>
                  <a:pt x="15433" y="14191"/>
                  <a:pt x="15433" y="14175"/>
                </a:cubicBezTo>
                <a:cubicBezTo>
                  <a:pt x="15433" y="14131"/>
                  <a:pt x="15326" y="13944"/>
                  <a:pt x="15195" y="13744"/>
                </a:cubicBezTo>
                <a:cubicBezTo>
                  <a:pt x="15078" y="13565"/>
                  <a:pt x="15021" y="13482"/>
                  <a:pt x="14991" y="13384"/>
                </a:cubicBezTo>
                <a:cubicBezTo>
                  <a:pt x="14989" y="13378"/>
                  <a:pt x="14992" y="13353"/>
                  <a:pt x="14991" y="13348"/>
                </a:cubicBezTo>
                <a:cubicBezTo>
                  <a:pt x="14978" y="13303"/>
                  <a:pt x="14960" y="13261"/>
                  <a:pt x="14956" y="13204"/>
                </a:cubicBezTo>
                <a:cubicBezTo>
                  <a:pt x="14952" y="13141"/>
                  <a:pt x="14956" y="13052"/>
                  <a:pt x="14956" y="12952"/>
                </a:cubicBezTo>
                <a:cubicBezTo>
                  <a:pt x="14956" y="12596"/>
                  <a:pt x="14972" y="12534"/>
                  <a:pt x="15093" y="12341"/>
                </a:cubicBezTo>
                <a:cubicBezTo>
                  <a:pt x="15139" y="12267"/>
                  <a:pt x="15206" y="12184"/>
                  <a:pt x="15263" y="12125"/>
                </a:cubicBezTo>
                <a:cubicBezTo>
                  <a:pt x="15292" y="12095"/>
                  <a:pt x="15300" y="12079"/>
                  <a:pt x="15331" y="12053"/>
                </a:cubicBezTo>
                <a:cubicBezTo>
                  <a:pt x="15425" y="11975"/>
                  <a:pt x="15553" y="11919"/>
                  <a:pt x="15672" y="11873"/>
                </a:cubicBezTo>
                <a:cubicBezTo>
                  <a:pt x="15751" y="11843"/>
                  <a:pt x="15820" y="11818"/>
                  <a:pt x="15910" y="11801"/>
                </a:cubicBezTo>
                <a:cubicBezTo>
                  <a:pt x="16282" y="11734"/>
                  <a:pt x="16392" y="11738"/>
                  <a:pt x="16421" y="11514"/>
                </a:cubicBezTo>
                <a:cubicBezTo>
                  <a:pt x="16439" y="11378"/>
                  <a:pt x="16427" y="11184"/>
                  <a:pt x="16421" y="10794"/>
                </a:cubicBezTo>
                <a:lnTo>
                  <a:pt x="16421" y="9859"/>
                </a:lnTo>
                <a:lnTo>
                  <a:pt x="16047" y="9787"/>
                </a:lnTo>
                <a:cubicBezTo>
                  <a:pt x="15890" y="9760"/>
                  <a:pt x="15774" y="9753"/>
                  <a:pt x="15672" y="9715"/>
                </a:cubicBezTo>
                <a:cubicBezTo>
                  <a:pt x="15604" y="9690"/>
                  <a:pt x="15557" y="9643"/>
                  <a:pt x="15502" y="9607"/>
                </a:cubicBezTo>
                <a:cubicBezTo>
                  <a:pt x="15418" y="9553"/>
                  <a:pt x="15346" y="9482"/>
                  <a:pt x="15263" y="9392"/>
                </a:cubicBezTo>
                <a:cubicBezTo>
                  <a:pt x="15237" y="9363"/>
                  <a:pt x="15184" y="9350"/>
                  <a:pt x="15161" y="9320"/>
                </a:cubicBezTo>
                <a:cubicBezTo>
                  <a:pt x="15115" y="9260"/>
                  <a:pt x="15092" y="9206"/>
                  <a:pt x="15059" y="9140"/>
                </a:cubicBezTo>
                <a:cubicBezTo>
                  <a:pt x="14993" y="9008"/>
                  <a:pt x="14936" y="8857"/>
                  <a:pt x="14922" y="8708"/>
                </a:cubicBezTo>
                <a:cubicBezTo>
                  <a:pt x="14919" y="8670"/>
                  <a:pt x="14922" y="8638"/>
                  <a:pt x="14922" y="8600"/>
                </a:cubicBezTo>
                <a:cubicBezTo>
                  <a:pt x="14922" y="8564"/>
                  <a:pt x="14920" y="8528"/>
                  <a:pt x="14922" y="8492"/>
                </a:cubicBezTo>
                <a:cubicBezTo>
                  <a:pt x="14943" y="8245"/>
                  <a:pt x="15058" y="8021"/>
                  <a:pt x="15263" y="7737"/>
                </a:cubicBezTo>
                <a:cubicBezTo>
                  <a:pt x="15361" y="7601"/>
                  <a:pt x="15433" y="7462"/>
                  <a:pt x="15433" y="7413"/>
                </a:cubicBezTo>
                <a:cubicBezTo>
                  <a:pt x="15433" y="7401"/>
                  <a:pt x="15428" y="7346"/>
                  <a:pt x="15399" y="7306"/>
                </a:cubicBezTo>
                <a:cubicBezTo>
                  <a:pt x="15341" y="7224"/>
                  <a:pt x="15229" y="7097"/>
                  <a:pt x="15093" y="6946"/>
                </a:cubicBezTo>
                <a:cubicBezTo>
                  <a:pt x="15025" y="6870"/>
                  <a:pt x="14933" y="6812"/>
                  <a:pt x="14854" y="6730"/>
                </a:cubicBezTo>
                <a:cubicBezTo>
                  <a:pt x="14644" y="6511"/>
                  <a:pt x="14515" y="6351"/>
                  <a:pt x="14411" y="6263"/>
                </a:cubicBezTo>
                <a:cubicBezTo>
                  <a:pt x="14359" y="6218"/>
                  <a:pt x="14307" y="6208"/>
                  <a:pt x="14275" y="6191"/>
                </a:cubicBezTo>
                <a:cubicBezTo>
                  <a:pt x="14243" y="6174"/>
                  <a:pt x="14223" y="6148"/>
                  <a:pt x="14207" y="6155"/>
                </a:cubicBezTo>
                <a:cubicBezTo>
                  <a:pt x="14160" y="6174"/>
                  <a:pt x="13975" y="6317"/>
                  <a:pt x="13798" y="6442"/>
                </a:cubicBezTo>
                <a:cubicBezTo>
                  <a:pt x="13597" y="6584"/>
                  <a:pt x="13392" y="6672"/>
                  <a:pt x="13253" y="6694"/>
                </a:cubicBezTo>
                <a:cubicBezTo>
                  <a:pt x="13185" y="6705"/>
                  <a:pt x="13117" y="6699"/>
                  <a:pt x="13049" y="6694"/>
                </a:cubicBezTo>
                <a:cubicBezTo>
                  <a:pt x="12980" y="6687"/>
                  <a:pt x="12935" y="6674"/>
                  <a:pt x="12878" y="6658"/>
                </a:cubicBezTo>
                <a:cubicBezTo>
                  <a:pt x="12872" y="6656"/>
                  <a:pt x="12850" y="6660"/>
                  <a:pt x="12844" y="6658"/>
                </a:cubicBezTo>
                <a:cubicBezTo>
                  <a:pt x="12810" y="6648"/>
                  <a:pt x="12774" y="6635"/>
                  <a:pt x="12742" y="6622"/>
                </a:cubicBezTo>
                <a:cubicBezTo>
                  <a:pt x="12710" y="6609"/>
                  <a:pt x="12671" y="6603"/>
                  <a:pt x="12640" y="6586"/>
                </a:cubicBezTo>
                <a:cubicBezTo>
                  <a:pt x="12629" y="6580"/>
                  <a:pt x="12617" y="6556"/>
                  <a:pt x="12606" y="6550"/>
                </a:cubicBezTo>
                <a:cubicBezTo>
                  <a:pt x="12494" y="6487"/>
                  <a:pt x="12422" y="6397"/>
                  <a:pt x="12333" y="6299"/>
                </a:cubicBezTo>
                <a:cubicBezTo>
                  <a:pt x="12309" y="6272"/>
                  <a:pt x="12287" y="6256"/>
                  <a:pt x="12265" y="6227"/>
                </a:cubicBezTo>
                <a:cubicBezTo>
                  <a:pt x="12256" y="6214"/>
                  <a:pt x="12240" y="6203"/>
                  <a:pt x="12231" y="6191"/>
                </a:cubicBezTo>
                <a:cubicBezTo>
                  <a:pt x="12198" y="6143"/>
                  <a:pt x="12155" y="6099"/>
                  <a:pt x="12129" y="6047"/>
                </a:cubicBezTo>
                <a:cubicBezTo>
                  <a:pt x="12079" y="5948"/>
                  <a:pt x="12047" y="5835"/>
                  <a:pt x="12026" y="5723"/>
                </a:cubicBezTo>
                <a:cubicBezTo>
                  <a:pt x="11995" y="5551"/>
                  <a:pt x="11945" y="5343"/>
                  <a:pt x="11924" y="5255"/>
                </a:cubicBezTo>
                <a:lnTo>
                  <a:pt x="11890" y="5112"/>
                </a:lnTo>
                <a:lnTo>
                  <a:pt x="11073" y="5076"/>
                </a:lnTo>
                <a:close/>
                <a:moveTo>
                  <a:pt x="3679" y="6299"/>
                </a:moveTo>
                <a:cubicBezTo>
                  <a:pt x="3658" y="6303"/>
                  <a:pt x="3628" y="6327"/>
                  <a:pt x="3611" y="6334"/>
                </a:cubicBezTo>
                <a:cubicBezTo>
                  <a:pt x="3591" y="6346"/>
                  <a:pt x="3557" y="6352"/>
                  <a:pt x="3543" y="6370"/>
                </a:cubicBezTo>
                <a:cubicBezTo>
                  <a:pt x="3530" y="6388"/>
                  <a:pt x="3518" y="6417"/>
                  <a:pt x="3509" y="6442"/>
                </a:cubicBezTo>
                <a:cubicBezTo>
                  <a:pt x="3506" y="6452"/>
                  <a:pt x="3512" y="6468"/>
                  <a:pt x="3509" y="6478"/>
                </a:cubicBezTo>
                <a:cubicBezTo>
                  <a:pt x="3504" y="6497"/>
                  <a:pt x="3479" y="6528"/>
                  <a:pt x="3475" y="6550"/>
                </a:cubicBezTo>
                <a:cubicBezTo>
                  <a:pt x="3466" y="6597"/>
                  <a:pt x="3485" y="6628"/>
                  <a:pt x="3475" y="6694"/>
                </a:cubicBezTo>
                <a:cubicBezTo>
                  <a:pt x="3458" y="6813"/>
                  <a:pt x="3416" y="6920"/>
                  <a:pt x="3373" y="7018"/>
                </a:cubicBezTo>
                <a:cubicBezTo>
                  <a:pt x="3351" y="7067"/>
                  <a:pt x="3332" y="7119"/>
                  <a:pt x="3305" y="7162"/>
                </a:cubicBezTo>
                <a:cubicBezTo>
                  <a:pt x="3277" y="7205"/>
                  <a:pt x="3235" y="7233"/>
                  <a:pt x="3203" y="7270"/>
                </a:cubicBezTo>
                <a:cubicBezTo>
                  <a:pt x="3072" y="7415"/>
                  <a:pt x="2926" y="7534"/>
                  <a:pt x="2726" y="7557"/>
                </a:cubicBezTo>
                <a:cubicBezTo>
                  <a:pt x="2430" y="7592"/>
                  <a:pt x="2281" y="7527"/>
                  <a:pt x="1976" y="7306"/>
                </a:cubicBezTo>
                <a:cubicBezTo>
                  <a:pt x="1835" y="7203"/>
                  <a:pt x="1725" y="7126"/>
                  <a:pt x="1703" y="7126"/>
                </a:cubicBezTo>
                <a:cubicBezTo>
                  <a:pt x="1687" y="7126"/>
                  <a:pt x="1622" y="7182"/>
                  <a:pt x="1533" y="7270"/>
                </a:cubicBezTo>
                <a:cubicBezTo>
                  <a:pt x="1266" y="7533"/>
                  <a:pt x="784" y="8078"/>
                  <a:pt x="784" y="8133"/>
                </a:cubicBezTo>
                <a:cubicBezTo>
                  <a:pt x="784" y="8170"/>
                  <a:pt x="874" y="8322"/>
                  <a:pt x="988" y="8492"/>
                </a:cubicBezTo>
                <a:cubicBezTo>
                  <a:pt x="1029" y="8553"/>
                  <a:pt x="1063" y="8625"/>
                  <a:pt x="1090" y="8672"/>
                </a:cubicBezTo>
                <a:cubicBezTo>
                  <a:pt x="1117" y="8720"/>
                  <a:pt x="1143" y="8776"/>
                  <a:pt x="1158" y="8816"/>
                </a:cubicBezTo>
                <a:cubicBezTo>
                  <a:pt x="1174" y="8856"/>
                  <a:pt x="1186" y="8886"/>
                  <a:pt x="1192" y="8924"/>
                </a:cubicBezTo>
                <a:cubicBezTo>
                  <a:pt x="1199" y="8962"/>
                  <a:pt x="1193" y="8989"/>
                  <a:pt x="1192" y="9032"/>
                </a:cubicBezTo>
                <a:cubicBezTo>
                  <a:pt x="1192" y="9092"/>
                  <a:pt x="1170" y="9156"/>
                  <a:pt x="1158" y="9212"/>
                </a:cubicBezTo>
                <a:cubicBezTo>
                  <a:pt x="1147" y="9268"/>
                  <a:pt x="1146" y="9304"/>
                  <a:pt x="1124" y="9356"/>
                </a:cubicBezTo>
                <a:cubicBezTo>
                  <a:pt x="1103" y="9408"/>
                  <a:pt x="1053" y="9488"/>
                  <a:pt x="1022" y="9535"/>
                </a:cubicBezTo>
                <a:cubicBezTo>
                  <a:pt x="866" y="9773"/>
                  <a:pt x="600" y="9918"/>
                  <a:pt x="238" y="10003"/>
                </a:cubicBezTo>
                <a:lnTo>
                  <a:pt x="0" y="10075"/>
                </a:lnTo>
                <a:lnTo>
                  <a:pt x="0" y="10794"/>
                </a:lnTo>
                <a:lnTo>
                  <a:pt x="0" y="11514"/>
                </a:lnTo>
                <a:lnTo>
                  <a:pt x="307" y="11550"/>
                </a:lnTo>
                <a:cubicBezTo>
                  <a:pt x="531" y="11592"/>
                  <a:pt x="660" y="11666"/>
                  <a:pt x="784" y="11765"/>
                </a:cubicBezTo>
                <a:cubicBezTo>
                  <a:pt x="809" y="11785"/>
                  <a:pt x="828" y="11778"/>
                  <a:pt x="852" y="11801"/>
                </a:cubicBezTo>
                <a:cubicBezTo>
                  <a:pt x="875" y="11825"/>
                  <a:pt x="896" y="11881"/>
                  <a:pt x="920" y="11909"/>
                </a:cubicBezTo>
                <a:cubicBezTo>
                  <a:pt x="944" y="11938"/>
                  <a:pt x="998" y="11948"/>
                  <a:pt x="1022" y="11981"/>
                </a:cubicBezTo>
                <a:cubicBezTo>
                  <a:pt x="1080" y="12062"/>
                  <a:pt x="1104" y="12124"/>
                  <a:pt x="1124" y="12197"/>
                </a:cubicBezTo>
                <a:cubicBezTo>
                  <a:pt x="1135" y="12233"/>
                  <a:pt x="1154" y="12295"/>
                  <a:pt x="1158" y="12341"/>
                </a:cubicBezTo>
                <a:cubicBezTo>
                  <a:pt x="1163" y="12386"/>
                  <a:pt x="1158" y="12423"/>
                  <a:pt x="1158" y="12485"/>
                </a:cubicBezTo>
                <a:cubicBezTo>
                  <a:pt x="1158" y="12614"/>
                  <a:pt x="1151" y="12687"/>
                  <a:pt x="1124" y="12772"/>
                </a:cubicBezTo>
                <a:cubicBezTo>
                  <a:pt x="1097" y="12858"/>
                  <a:pt x="1035" y="12967"/>
                  <a:pt x="954" y="13096"/>
                </a:cubicBezTo>
                <a:cubicBezTo>
                  <a:pt x="902" y="13178"/>
                  <a:pt x="852" y="13246"/>
                  <a:pt x="818" y="13312"/>
                </a:cubicBezTo>
                <a:cubicBezTo>
                  <a:pt x="783" y="13378"/>
                  <a:pt x="784" y="13438"/>
                  <a:pt x="784" y="13456"/>
                </a:cubicBezTo>
                <a:cubicBezTo>
                  <a:pt x="784" y="13470"/>
                  <a:pt x="795" y="13494"/>
                  <a:pt x="818" y="13528"/>
                </a:cubicBezTo>
                <a:cubicBezTo>
                  <a:pt x="840" y="13561"/>
                  <a:pt x="847" y="13589"/>
                  <a:pt x="886" y="13636"/>
                </a:cubicBezTo>
                <a:cubicBezTo>
                  <a:pt x="925" y="13682"/>
                  <a:pt x="1007" y="13762"/>
                  <a:pt x="1056" y="13815"/>
                </a:cubicBezTo>
                <a:cubicBezTo>
                  <a:pt x="1107" y="13870"/>
                  <a:pt x="1137" y="13903"/>
                  <a:pt x="1192" y="13959"/>
                </a:cubicBezTo>
                <a:cubicBezTo>
                  <a:pt x="1301" y="14070"/>
                  <a:pt x="1407" y="14168"/>
                  <a:pt x="1499" y="14247"/>
                </a:cubicBezTo>
                <a:cubicBezTo>
                  <a:pt x="1545" y="14287"/>
                  <a:pt x="1602" y="14332"/>
                  <a:pt x="1635" y="14355"/>
                </a:cubicBezTo>
                <a:cubicBezTo>
                  <a:pt x="1668" y="14378"/>
                  <a:pt x="1690" y="14391"/>
                  <a:pt x="1703" y="14391"/>
                </a:cubicBezTo>
                <a:cubicBezTo>
                  <a:pt x="1759" y="14390"/>
                  <a:pt x="1901" y="14334"/>
                  <a:pt x="2010" y="14247"/>
                </a:cubicBezTo>
                <a:cubicBezTo>
                  <a:pt x="2217" y="14082"/>
                  <a:pt x="2421" y="13987"/>
                  <a:pt x="2623" y="13995"/>
                </a:cubicBezTo>
                <a:cubicBezTo>
                  <a:pt x="2826" y="14004"/>
                  <a:pt x="3031" y="14102"/>
                  <a:pt x="3203" y="14283"/>
                </a:cubicBezTo>
                <a:cubicBezTo>
                  <a:pt x="3245" y="14328"/>
                  <a:pt x="3269" y="14370"/>
                  <a:pt x="3305" y="14427"/>
                </a:cubicBezTo>
                <a:cubicBezTo>
                  <a:pt x="3340" y="14484"/>
                  <a:pt x="3381" y="14544"/>
                  <a:pt x="3407" y="14607"/>
                </a:cubicBezTo>
                <a:cubicBezTo>
                  <a:pt x="3433" y="14670"/>
                  <a:pt x="3461" y="14759"/>
                  <a:pt x="3475" y="14823"/>
                </a:cubicBezTo>
                <a:cubicBezTo>
                  <a:pt x="3482" y="14855"/>
                  <a:pt x="3471" y="14864"/>
                  <a:pt x="3475" y="14894"/>
                </a:cubicBezTo>
                <a:cubicBezTo>
                  <a:pt x="3479" y="14926"/>
                  <a:pt x="3475" y="14974"/>
                  <a:pt x="3475" y="15002"/>
                </a:cubicBezTo>
                <a:cubicBezTo>
                  <a:pt x="3475" y="15055"/>
                  <a:pt x="3515" y="15126"/>
                  <a:pt x="3543" y="15182"/>
                </a:cubicBezTo>
                <a:cubicBezTo>
                  <a:pt x="3549" y="15194"/>
                  <a:pt x="3536" y="15209"/>
                  <a:pt x="3543" y="15218"/>
                </a:cubicBezTo>
                <a:cubicBezTo>
                  <a:pt x="3558" y="15236"/>
                  <a:pt x="3581" y="15244"/>
                  <a:pt x="3611" y="15254"/>
                </a:cubicBezTo>
                <a:cubicBezTo>
                  <a:pt x="3657" y="15269"/>
                  <a:pt x="3728" y="15287"/>
                  <a:pt x="3850" y="15290"/>
                </a:cubicBezTo>
                <a:cubicBezTo>
                  <a:pt x="3931" y="15292"/>
                  <a:pt x="4058" y="15290"/>
                  <a:pt x="4191" y="15290"/>
                </a:cubicBezTo>
                <a:cubicBezTo>
                  <a:pt x="4352" y="15290"/>
                  <a:pt x="4482" y="15298"/>
                  <a:pt x="4599" y="15290"/>
                </a:cubicBezTo>
                <a:cubicBezTo>
                  <a:pt x="4717" y="15282"/>
                  <a:pt x="4821" y="15266"/>
                  <a:pt x="4838" y="15254"/>
                </a:cubicBezTo>
                <a:cubicBezTo>
                  <a:pt x="4855" y="15243"/>
                  <a:pt x="4852" y="15201"/>
                  <a:pt x="4872" y="15146"/>
                </a:cubicBezTo>
                <a:cubicBezTo>
                  <a:pt x="4892" y="15091"/>
                  <a:pt x="4927" y="15003"/>
                  <a:pt x="4940" y="14930"/>
                </a:cubicBezTo>
                <a:cubicBezTo>
                  <a:pt x="4976" y="14733"/>
                  <a:pt x="4995" y="14602"/>
                  <a:pt x="5042" y="14499"/>
                </a:cubicBezTo>
                <a:cubicBezTo>
                  <a:pt x="5066" y="14447"/>
                  <a:pt x="5110" y="14434"/>
                  <a:pt x="5144" y="14391"/>
                </a:cubicBezTo>
                <a:cubicBezTo>
                  <a:pt x="5179" y="14348"/>
                  <a:pt x="5198" y="14293"/>
                  <a:pt x="5247" y="14247"/>
                </a:cubicBezTo>
                <a:cubicBezTo>
                  <a:pt x="5294" y="14204"/>
                  <a:pt x="5356" y="14175"/>
                  <a:pt x="5417" y="14139"/>
                </a:cubicBezTo>
                <a:cubicBezTo>
                  <a:pt x="5601" y="14031"/>
                  <a:pt x="5829" y="13955"/>
                  <a:pt x="5928" y="13995"/>
                </a:cubicBezTo>
                <a:cubicBezTo>
                  <a:pt x="6014" y="14030"/>
                  <a:pt x="6139" y="13953"/>
                  <a:pt x="6201" y="13851"/>
                </a:cubicBezTo>
                <a:cubicBezTo>
                  <a:pt x="6211" y="13835"/>
                  <a:pt x="6229" y="13797"/>
                  <a:pt x="6235" y="13780"/>
                </a:cubicBezTo>
                <a:cubicBezTo>
                  <a:pt x="6240" y="13762"/>
                  <a:pt x="6235" y="13761"/>
                  <a:pt x="6235" y="13744"/>
                </a:cubicBezTo>
                <a:cubicBezTo>
                  <a:pt x="6235" y="13719"/>
                  <a:pt x="6238" y="13692"/>
                  <a:pt x="6235" y="13672"/>
                </a:cubicBezTo>
                <a:cubicBezTo>
                  <a:pt x="6231" y="13652"/>
                  <a:pt x="6242" y="13652"/>
                  <a:pt x="6235" y="13636"/>
                </a:cubicBezTo>
                <a:cubicBezTo>
                  <a:pt x="6206" y="13571"/>
                  <a:pt x="6142" y="13508"/>
                  <a:pt x="6030" y="13492"/>
                </a:cubicBezTo>
                <a:cubicBezTo>
                  <a:pt x="5975" y="13484"/>
                  <a:pt x="5909" y="13492"/>
                  <a:pt x="5826" y="13492"/>
                </a:cubicBezTo>
                <a:cubicBezTo>
                  <a:pt x="5765" y="13492"/>
                  <a:pt x="5706" y="13487"/>
                  <a:pt x="5656" y="13492"/>
                </a:cubicBezTo>
                <a:cubicBezTo>
                  <a:pt x="5506" y="13507"/>
                  <a:pt x="5392" y="13541"/>
                  <a:pt x="5213" y="13636"/>
                </a:cubicBezTo>
                <a:cubicBezTo>
                  <a:pt x="5169" y="13659"/>
                  <a:pt x="5115" y="13683"/>
                  <a:pt x="5076" y="13708"/>
                </a:cubicBezTo>
                <a:cubicBezTo>
                  <a:pt x="4806" y="13879"/>
                  <a:pt x="4643" y="14115"/>
                  <a:pt x="4531" y="14463"/>
                </a:cubicBezTo>
                <a:lnTo>
                  <a:pt x="4463" y="14751"/>
                </a:lnTo>
                <a:lnTo>
                  <a:pt x="4225" y="14751"/>
                </a:lnTo>
                <a:lnTo>
                  <a:pt x="3986" y="14751"/>
                </a:lnTo>
                <a:lnTo>
                  <a:pt x="3884" y="14463"/>
                </a:lnTo>
                <a:cubicBezTo>
                  <a:pt x="3861" y="14399"/>
                  <a:pt x="3842" y="14340"/>
                  <a:pt x="3816" y="14283"/>
                </a:cubicBezTo>
                <a:cubicBezTo>
                  <a:pt x="3736" y="14111"/>
                  <a:pt x="3624" y="13968"/>
                  <a:pt x="3509" y="13851"/>
                </a:cubicBezTo>
                <a:cubicBezTo>
                  <a:pt x="3471" y="13812"/>
                  <a:pt x="3450" y="13777"/>
                  <a:pt x="3407" y="13744"/>
                </a:cubicBezTo>
                <a:cubicBezTo>
                  <a:pt x="3365" y="13711"/>
                  <a:pt x="3317" y="13699"/>
                  <a:pt x="3271" y="13672"/>
                </a:cubicBezTo>
                <a:cubicBezTo>
                  <a:pt x="3224" y="13645"/>
                  <a:pt x="3151" y="13621"/>
                  <a:pt x="3100" y="13600"/>
                </a:cubicBezTo>
                <a:cubicBezTo>
                  <a:pt x="3049" y="13578"/>
                  <a:pt x="3019" y="13544"/>
                  <a:pt x="2964" y="13528"/>
                </a:cubicBezTo>
                <a:cubicBezTo>
                  <a:pt x="2743" y="13465"/>
                  <a:pt x="2401" y="13491"/>
                  <a:pt x="2146" y="13564"/>
                </a:cubicBezTo>
                <a:cubicBezTo>
                  <a:pt x="2062" y="13588"/>
                  <a:pt x="2004" y="13635"/>
                  <a:pt x="1942" y="13672"/>
                </a:cubicBezTo>
                <a:lnTo>
                  <a:pt x="1738" y="13780"/>
                </a:lnTo>
                <a:lnTo>
                  <a:pt x="1567" y="13600"/>
                </a:lnTo>
                <a:lnTo>
                  <a:pt x="1363" y="13420"/>
                </a:lnTo>
                <a:lnTo>
                  <a:pt x="1499" y="13132"/>
                </a:lnTo>
                <a:cubicBezTo>
                  <a:pt x="1564" y="12995"/>
                  <a:pt x="1616" y="12847"/>
                  <a:pt x="1635" y="12701"/>
                </a:cubicBezTo>
                <a:cubicBezTo>
                  <a:pt x="1642" y="12651"/>
                  <a:pt x="1634" y="12606"/>
                  <a:pt x="1635" y="12557"/>
                </a:cubicBezTo>
                <a:cubicBezTo>
                  <a:pt x="1637" y="12508"/>
                  <a:pt x="1638" y="12461"/>
                  <a:pt x="1635" y="12413"/>
                </a:cubicBezTo>
                <a:cubicBezTo>
                  <a:pt x="1632" y="12364"/>
                  <a:pt x="1643" y="12317"/>
                  <a:pt x="1635" y="12269"/>
                </a:cubicBezTo>
                <a:cubicBezTo>
                  <a:pt x="1620" y="12173"/>
                  <a:pt x="1599" y="12071"/>
                  <a:pt x="1567" y="11981"/>
                </a:cubicBezTo>
                <a:cubicBezTo>
                  <a:pt x="1535" y="11891"/>
                  <a:pt x="1478" y="11811"/>
                  <a:pt x="1431" y="11729"/>
                </a:cubicBezTo>
                <a:cubicBezTo>
                  <a:pt x="1407" y="11689"/>
                  <a:pt x="1390" y="11623"/>
                  <a:pt x="1363" y="11586"/>
                </a:cubicBezTo>
                <a:cubicBezTo>
                  <a:pt x="1335" y="11548"/>
                  <a:pt x="1291" y="11512"/>
                  <a:pt x="1261" y="11478"/>
                </a:cubicBezTo>
                <a:cubicBezTo>
                  <a:pt x="1199" y="11409"/>
                  <a:pt x="1131" y="11350"/>
                  <a:pt x="1056" y="11298"/>
                </a:cubicBezTo>
                <a:cubicBezTo>
                  <a:pt x="981" y="11246"/>
                  <a:pt x="904" y="11222"/>
                  <a:pt x="818" y="11190"/>
                </a:cubicBezTo>
                <a:cubicBezTo>
                  <a:pt x="690" y="11143"/>
                  <a:pt x="552" y="11068"/>
                  <a:pt x="511" y="11046"/>
                </a:cubicBezTo>
                <a:cubicBezTo>
                  <a:pt x="437" y="11006"/>
                  <a:pt x="418" y="10726"/>
                  <a:pt x="443" y="10579"/>
                </a:cubicBezTo>
                <a:cubicBezTo>
                  <a:pt x="451" y="10529"/>
                  <a:pt x="454" y="10514"/>
                  <a:pt x="477" y="10507"/>
                </a:cubicBezTo>
                <a:cubicBezTo>
                  <a:pt x="576" y="10477"/>
                  <a:pt x="678" y="10460"/>
                  <a:pt x="750" y="10435"/>
                </a:cubicBezTo>
                <a:cubicBezTo>
                  <a:pt x="792" y="10419"/>
                  <a:pt x="816" y="10378"/>
                  <a:pt x="852" y="10363"/>
                </a:cubicBezTo>
                <a:cubicBezTo>
                  <a:pt x="897" y="10343"/>
                  <a:pt x="917" y="10348"/>
                  <a:pt x="954" y="10327"/>
                </a:cubicBezTo>
                <a:cubicBezTo>
                  <a:pt x="1034" y="10281"/>
                  <a:pt x="1117" y="10217"/>
                  <a:pt x="1192" y="10147"/>
                </a:cubicBezTo>
                <a:cubicBezTo>
                  <a:pt x="1220" y="10121"/>
                  <a:pt x="1235" y="10103"/>
                  <a:pt x="1261" y="10075"/>
                </a:cubicBezTo>
                <a:cubicBezTo>
                  <a:pt x="1311" y="10019"/>
                  <a:pt x="1356" y="9958"/>
                  <a:pt x="1397" y="9895"/>
                </a:cubicBezTo>
                <a:cubicBezTo>
                  <a:pt x="1417" y="9864"/>
                  <a:pt x="1447" y="9820"/>
                  <a:pt x="1465" y="9787"/>
                </a:cubicBezTo>
                <a:cubicBezTo>
                  <a:pt x="1536" y="9654"/>
                  <a:pt x="1607" y="9506"/>
                  <a:pt x="1635" y="9356"/>
                </a:cubicBezTo>
                <a:cubicBezTo>
                  <a:pt x="1664" y="9206"/>
                  <a:pt x="1652" y="9042"/>
                  <a:pt x="1635" y="8888"/>
                </a:cubicBezTo>
                <a:cubicBezTo>
                  <a:pt x="1631" y="8849"/>
                  <a:pt x="1642" y="8818"/>
                  <a:pt x="1635" y="8780"/>
                </a:cubicBezTo>
                <a:cubicBezTo>
                  <a:pt x="1621" y="8704"/>
                  <a:pt x="1593" y="8638"/>
                  <a:pt x="1567" y="8564"/>
                </a:cubicBezTo>
                <a:cubicBezTo>
                  <a:pt x="1554" y="8527"/>
                  <a:pt x="1549" y="8493"/>
                  <a:pt x="1533" y="8456"/>
                </a:cubicBezTo>
                <a:lnTo>
                  <a:pt x="1397" y="8169"/>
                </a:lnTo>
                <a:lnTo>
                  <a:pt x="1567" y="7953"/>
                </a:lnTo>
                <a:lnTo>
                  <a:pt x="1738" y="7773"/>
                </a:lnTo>
                <a:lnTo>
                  <a:pt x="1942" y="7917"/>
                </a:lnTo>
                <a:cubicBezTo>
                  <a:pt x="1971" y="7934"/>
                  <a:pt x="2013" y="7938"/>
                  <a:pt x="2044" y="7953"/>
                </a:cubicBezTo>
                <a:cubicBezTo>
                  <a:pt x="2320" y="8084"/>
                  <a:pt x="2662" y="8111"/>
                  <a:pt x="2964" y="8025"/>
                </a:cubicBezTo>
                <a:cubicBezTo>
                  <a:pt x="3031" y="8006"/>
                  <a:pt x="3071" y="7982"/>
                  <a:pt x="3134" y="7953"/>
                </a:cubicBezTo>
                <a:cubicBezTo>
                  <a:pt x="3198" y="7924"/>
                  <a:pt x="3280" y="7884"/>
                  <a:pt x="3339" y="7845"/>
                </a:cubicBezTo>
                <a:cubicBezTo>
                  <a:pt x="3398" y="7806"/>
                  <a:pt x="3456" y="7750"/>
                  <a:pt x="3509" y="7701"/>
                </a:cubicBezTo>
                <a:cubicBezTo>
                  <a:pt x="3557" y="7657"/>
                  <a:pt x="3574" y="7639"/>
                  <a:pt x="3611" y="7593"/>
                </a:cubicBezTo>
                <a:cubicBezTo>
                  <a:pt x="3648" y="7548"/>
                  <a:pt x="3681" y="7471"/>
                  <a:pt x="3714" y="7413"/>
                </a:cubicBezTo>
                <a:cubicBezTo>
                  <a:pt x="3746" y="7356"/>
                  <a:pt x="3782" y="7314"/>
                  <a:pt x="3816" y="7234"/>
                </a:cubicBezTo>
                <a:cubicBezTo>
                  <a:pt x="3850" y="7152"/>
                  <a:pt x="3910" y="7061"/>
                  <a:pt x="3952" y="6946"/>
                </a:cubicBezTo>
                <a:cubicBezTo>
                  <a:pt x="3981" y="6866"/>
                  <a:pt x="3993" y="6841"/>
                  <a:pt x="4088" y="6838"/>
                </a:cubicBezTo>
                <a:cubicBezTo>
                  <a:pt x="4121" y="6837"/>
                  <a:pt x="4175" y="6834"/>
                  <a:pt x="4225" y="6838"/>
                </a:cubicBezTo>
                <a:lnTo>
                  <a:pt x="4429" y="6838"/>
                </a:lnTo>
                <a:lnTo>
                  <a:pt x="4565" y="7162"/>
                </a:lnTo>
                <a:cubicBezTo>
                  <a:pt x="4592" y="7233"/>
                  <a:pt x="4632" y="7313"/>
                  <a:pt x="4668" y="7378"/>
                </a:cubicBezTo>
                <a:cubicBezTo>
                  <a:pt x="4703" y="7442"/>
                  <a:pt x="4726" y="7501"/>
                  <a:pt x="4770" y="7557"/>
                </a:cubicBezTo>
                <a:cubicBezTo>
                  <a:pt x="4813" y="7615"/>
                  <a:pt x="4856" y="7653"/>
                  <a:pt x="4906" y="7701"/>
                </a:cubicBezTo>
                <a:cubicBezTo>
                  <a:pt x="4957" y="7750"/>
                  <a:pt x="5020" y="7805"/>
                  <a:pt x="5076" y="7845"/>
                </a:cubicBezTo>
                <a:cubicBezTo>
                  <a:pt x="5190" y="7925"/>
                  <a:pt x="5318" y="7982"/>
                  <a:pt x="5451" y="8025"/>
                </a:cubicBezTo>
                <a:cubicBezTo>
                  <a:pt x="5585" y="8067"/>
                  <a:pt x="5713" y="8097"/>
                  <a:pt x="5860" y="8097"/>
                </a:cubicBezTo>
                <a:cubicBezTo>
                  <a:pt x="5888" y="8097"/>
                  <a:pt x="5936" y="8100"/>
                  <a:pt x="5962" y="8097"/>
                </a:cubicBezTo>
                <a:cubicBezTo>
                  <a:pt x="6039" y="8088"/>
                  <a:pt x="6084" y="8058"/>
                  <a:pt x="6132" y="8025"/>
                </a:cubicBezTo>
                <a:cubicBezTo>
                  <a:pt x="6165" y="8003"/>
                  <a:pt x="6218" y="7984"/>
                  <a:pt x="6235" y="7953"/>
                </a:cubicBezTo>
                <a:cubicBezTo>
                  <a:pt x="6252" y="7922"/>
                  <a:pt x="6235" y="7884"/>
                  <a:pt x="6235" y="7845"/>
                </a:cubicBezTo>
                <a:cubicBezTo>
                  <a:pt x="6234" y="7799"/>
                  <a:pt x="6249" y="7733"/>
                  <a:pt x="6235" y="7701"/>
                </a:cubicBezTo>
                <a:cubicBezTo>
                  <a:pt x="6228" y="7685"/>
                  <a:pt x="6212" y="7678"/>
                  <a:pt x="6201" y="7665"/>
                </a:cubicBezTo>
                <a:cubicBezTo>
                  <a:pt x="6189" y="7652"/>
                  <a:pt x="6183" y="7640"/>
                  <a:pt x="6167" y="7629"/>
                </a:cubicBezTo>
                <a:cubicBezTo>
                  <a:pt x="6134" y="7608"/>
                  <a:pt x="6086" y="7607"/>
                  <a:pt x="6030" y="7593"/>
                </a:cubicBezTo>
                <a:cubicBezTo>
                  <a:pt x="5975" y="7580"/>
                  <a:pt x="5910" y="7566"/>
                  <a:pt x="5826" y="7557"/>
                </a:cubicBezTo>
                <a:cubicBezTo>
                  <a:pt x="5587" y="7531"/>
                  <a:pt x="5392" y="7439"/>
                  <a:pt x="5247" y="7306"/>
                </a:cubicBezTo>
                <a:cubicBezTo>
                  <a:pt x="5138" y="7205"/>
                  <a:pt x="5055" y="7098"/>
                  <a:pt x="5008" y="6946"/>
                </a:cubicBezTo>
                <a:cubicBezTo>
                  <a:pt x="4993" y="6895"/>
                  <a:pt x="4982" y="6822"/>
                  <a:pt x="4974" y="6766"/>
                </a:cubicBezTo>
                <a:cubicBezTo>
                  <a:pt x="4965" y="6706"/>
                  <a:pt x="4947" y="6668"/>
                  <a:pt x="4940" y="6622"/>
                </a:cubicBezTo>
                <a:cubicBezTo>
                  <a:pt x="4926" y="6531"/>
                  <a:pt x="4933" y="6451"/>
                  <a:pt x="4906" y="6406"/>
                </a:cubicBezTo>
                <a:cubicBezTo>
                  <a:pt x="4879" y="6361"/>
                  <a:pt x="4837" y="6350"/>
                  <a:pt x="4770" y="6334"/>
                </a:cubicBezTo>
                <a:cubicBezTo>
                  <a:pt x="4736" y="6327"/>
                  <a:pt x="4682" y="6302"/>
                  <a:pt x="4633" y="6299"/>
                </a:cubicBezTo>
                <a:cubicBezTo>
                  <a:pt x="4536" y="6291"/>
                  <a:pt x="4403" y="6303"/>
                  <a:pt x="4225" y="6299"/>
                </a:cubicBezTo>
                <a:cubicBezTo>
                  <a:pt x="4045" y="6294"/>
                  <a:pt x="3916" y="6295"/>
                  <a:pt x="3816" y="6299"/>
                </a:cubicBezTo>
                <a:cubicBezTo>
                  <a:pt x="3771" y="6300"/>
                  <a:pt x="3746" y="6294"/>
                  <a:pt x="3714" y="6299"/>
                </a:cubicBezTo>
                <a:cubicBezTo>
                  <a:pt x="3703" y="6300"/>
                  <a:pt x="3689" y="6296"/>
                  <a:pt x="3679" y="6299"/>
                </a:cubicBezTo>
                <a:close/>
                <a:moveTo>
                  <a:pt x="17375" y="6299"/>
                </a:moveTo>
                <a:cubicBezTo>
                  <a:pt x="16910" y="6299"/>
                  <a:pt x="16778" y="6277"/>
                  <a:pt x="16728" y="6334"/>
                </a:cubicBezTo>
                <a:cubicBezTo>
                  <a:pt x="16720" y="6344"/>
                  <a:pt x="16700" y="6357"/>
                  <a:pt x="16694" y="6370"/>
                </a:cubicBezTo>
                <a:cubicBezTo>
                  <a:pt x="16688" y="6383"/>
                  <a:pt x="16700" y="6425"/>
                  <a:pt x="16694" y="6442"/>
                </a:cubicBezTo>
                <a:cubicBezTo>
                  <a:pt x="16667" y="6517"/>
                  <a:pt x="16626" y="6629"/>
                  <a:pt x="16626" y="6694"/>
                </a:cubicBezTo>
                <a:cubicBezTo>
                  <a:pt x="16626" y="6745"/>
                  <a:pt x="16615" y="6808"/>
                  <a:pt x="16592" y="6874"/>
                </a:cubicBezTo>
                <a:cubicBezTo>
                  <a:pt x="16546" y="7006"/>
                  <a:pt x="16478" y="7124"/>
                  <a:pt x="16387" y="7234"/>
                </a:cubicBezTo>
                <a:cubicBezTo>
                  <a:pt x="16365" y="7261"/>
                  <a:pt x="16342" y="7284"/>
                  <a:pt x="16319" y="7306"/>
                </a:cubicBezTo>
                <a:cubicBezTo>
                  <a:pt x="16296" y="7327"/>
                  <a:pt x="16274" y="7363"/>
                  <a:pt x="16251" y="7378"/>
                </a:cubicBezTo>
                <a:cubicBezTo>
                  <a:pt x="16139" y="7447"/>
                  <a:pt x="16050" y="7524"/>
                  <a:pt x="15979" y="7593"/>
                </a:cubicBezTo>
                <a:cubicBezTo>
                  <a:pt x="15955" y="7617"/>
                  <a:pt x="15930" y="7642"/>
                  <a:pt x="15910" y="7665"/>
                </a:cubicBezTo>
                <a:cubicBezTo>
                  <a:pt x="15891" y="7688"/>
                  <a:pt x="15857" y="7714"/>
                  <a:pt x="15842" y="7737"/>
                </a:cubicBezTo>
                <a:cubicBezTo>
                  <a:pt x="15828" y="7760"/>
                  <a:pt x="15818" y="7751"/>
                  <a:pt x="15808" y="7773"/>
                </a:cubicBezTo>
                <a:cubicBezTo>
                  <a:pt x="15789" y="7818"/>
                  <a:pt x="15774" y="7874"/>
                  <a:pt x="15774" y="7917"/>
                </a:cubicBezTo>
                <a:cubicBezTo>
                  <a:pt x="15774" y="7959"/>
                  <a:pt x="15800" y="7991"/>
                  <a:pt x="15808" y="8025"/>
                </a:cubicBezTo>
                <a:cubicBezTo>
                  <a:pt x="15817" y="8059"/>
                  <a:pt x="15826" y="8107"/>
                  <a:pt x="15842" y="8133"/>
                </a:cubicBezTo>
                <a:cubicBezTo>
                  <a:pt x="15892" y="8210"/>
                  <a:pt x="15970" y="8241"/>
                  <a:pt x="16081" y="8241"/>
                </a:cubicBezTo>
                <a:cubicBezTo>
                  <a:pt x="16191" y="8240"/>
                  <a:pt x="16334" y="8216"/>
                  <a:pt x="16490" y="8133"/>
                </a:cubicBezTo>
                <a:cubicBezTo>
                  <a:pt x="16611" y="8068"/>
                  <a:pt x="16702" y="7967"/>
                  <a:pt x="16796" y="7881"/>
                </a:cubicBezTo>
                <a:cubicBezTo>
                  <a:pt x="16827" y="7852"/>
                  <a:pt x="16870" y="7840"/>
                  <a:pt x="16898" y="7809"/>
                </a:cubicBezTo>
                <a:cubicBezTo>
                  <a:pt x="16927" y="7778"/>
                  <a:pt x="16940" y="7736"/>
                  <a:pt x="16967" y="7701"/>
                </a:cubicBezTo>
                <a:cubicBezTo>
                  <a:pt x="17019" y="7633"/>
                  <a:pt x="17093" y="7568"/>
                  <a:pt x="17137" y="7485"/>
                </a:cubicBezTo>
                <a:cubicBezTo>
                  <a:pt x="17159" y="7444"/>
                  <a:pt x="17151" y="7386"/>
                  <a:pt x="17171" y="7342"/>
                </a:cubicBezTo>
                <a:cubicBezTo>
                  <a:pt x="17245" y="7179"/>
                  <a:pt x="17337" y="7054"/>
                  <a:pt x="17375" y="7054"/>
                </a:cubicBezTo>
                <a:cubicBezTo>
                  <a:pt x="17385" y="7054"/>
                  <a:pt x="17398" y="7079"/>
                  <a:pt x="17409" y="7090"/>
                </a:cubicBezTo>
                <a:cubicBezTo>
                  <a:pt x="17422" y="7101"/>
                  <a:pt x="17465" y="7105"/>
                  <a:pt x="17478" y="7126"/>
                </a:cubicBezTo>
                <a:cubicBezTo>
                  <a:pt x="17490" y="7146"/>
                  <a:pt x="17500" y="7171"/>
                  <a:pt x="17512" y="7198"/>
                </a:cubicBezTo>
                <a:cubicBezTo>
                  <a:pt x="17524" y="7225"/>
                  <a:pt x="17536" y="7239"/>
                  <a:pt x="17546" y="7270"/>
                </a:cubicBezTo>
                <a:cubicBezTo>
                  <a:pt x="17558" y="7307"/>
                  <a:pt x="17561" y="7338"/>
                  <a:pt x="17580" y="7378"/>
                </a:cubicBezTo>
                <a:cubicBezTo>
                  <a:pt x="17636" y="7496"/>
                  <a:pt x="17719" y="7621"/>
                  <a:pt x="17818" y="7737"/>
                </a:cubicBezTo>
                <a:cubicBezTo>
                  <a:pt x="17951" y="7892"/>
                  <a:pt x="18105" y="8046"/>
                  <a:pt x="18261" y="8133"/>
                </a:cubicBezTo>
                <a:cubicBezTo>
                  <a:pt x="18375" y="8196"/>
                  <a:pt x="18465" y="8221"/>
                  <a:pt x="18568" y="8241"/>
                </a:cubicBezTo>
                <a:cubicBezTo>
                  <a:pt x="18670" y="8261"/>
                  <a:pt x="18800" y="8277"/>
                  <a:pt x="19011" y="8277"/>
                </a:cubicBezTo>
                <a:cubicBezTo>
                  <a:pt x="19103" y="8277"/>
                  <a:pt x="19182" y="8280"/>
                  <a:pt x="19249" y="8277"/>
                </a:cubicBezTo>
                <a:cubicBezTo>
                  <a:pt x="19317" y="8273"/>
                  <a:pt x="19370" y="8248"/>
                  <a:pt x="19420" y="8241"/>
                </a:cubicBezTo>
                <a:cubicBezTo>
                  <a:pt x="19519" y="8226"/>
                  <a:pt x="19593" y="8206"/>
                  <a:pt x="19658" y="8169"/>
                </a:cubicBezTo>
                <a:cubicBezTo>
                  <a:pt x="19720" y="8133"/>
                  <a:pt x="19758" y="8139"/>
                  <a:pt x="19794" y="8133"/>
                </a:cubicBezTo>
                <a:cubicBezTo>
                  <a:pt x="19812" y="8130"/>
                  <a:pt x="19816" y="8128"/>
                  <a:pt x="19828" y="8133"/>
                </a:cubicBezTo>
                <a:cubicBezTo>
                  <a:pt x="19889" y="8157"/>
                  <a:pt x="19875" y="8278"/>
                  <a:pt x="19794" y="8528"/>
                </a:cubicBezTo>
                <a:cubicBezTo>
                  <a:pt x="19778" y="8580"/>
                  <a:pt x="19772" y="8620"/>
                  <a:pt x="19760" y="8672"/>
                </a:cubicBezTo>
                <a:cubicBezTo>
                  <a:pt x="19736" y="8777"/>
                  <a:pt x="19731" y="8892"/>
                  <a:pt x="19726" y="8996"/>
                </a:cubicBezTo>
                <a:cubicBezTo>
                  <a:pt x="19706" y="9410"/>
                  <a:pt x="19824" y="9796"/>
                  <a:pt x="20067" y="10111"/>
                </a:cubicBezTo>
                <a:cubicBezTo>
                  <a:pt x="20097" y="10150"/>
                  <a:pt x="20135" y="10182"/>
                  <a:pt x="20169" y="10219"/>
                </a:cubicBezTo>
                <a:cubicBezTo>
                  <a:pt x="20203" y="10255"/>
                  <a:pt x="20234" y="10293"/>
                  <a:pt x="20271" y="10327"/>
                </a:cubicBezTo>
                <a:cubicBezTo>
                  <a:pt x="20384" y="10427"/>
                  <a:pt x="20504" y="10510"/>
                  <a:pt x="20646" y="10579"/>
                </a:cubicBezTo>
                <a:cubicBezTo>
                  <a:pt x="20821" y="10662"/>
                  <a:pt x="20963" y="10761"/>
                  <a:pt x="20953" y="10794"/>
                </a:cubicBezTo>
                <a:cubicBezTo>
                  <a:pt x="20950" y="10803"/>
                  <a:pt x="20930" y="10820"/>
                  <a:pt x="20919" y="10830"/>
                </a:cubicBezTo>
                <a:cubicBezTo>
                  <a:pt x="20907" y="10841"/>
                  <a:pt x="20903" y="10855"/>
                  <a:pt x="20885" y="10866"/>
                </a:cubicBezTo>
                <a:cubicBezTo>
                  <a:pt x="20849" y="10889"/>
                  <a:pt x="20798" y="10920"/>
                  <a:pt x="20748" y="10938"/>
                </a:cubicBezTo>
                <a:cubicBezTo>
                  <a:pt x="20665" y="10969"/>
                  <a:pt x="20585" y="11001"/>
                  <a:pt x="20510" y="11046"/>
                </a:cubicBezTo>
                <a:cubicBezTo>
                  <a:pt x="20434" y="11091"/>
                  <a:pt x="20372" y="11132"/>
                  <a:pt x="20305" y="11190"/>
                </a:cubicBezTo>
                <a:cubicBezTo>
                  <a:pt x="20272" y="11219"/>
                  <a:pt x="20234" y="11266"/>
                  <a:pt x="20203" y="11298"/>
                </a:cubicBezTo>
                <a:cubicBezTo>
                  <a:pt x="20141" y="11361"/>
                  <a:pt x="20084" y="11405"/>
                  <a:pt x="20033" y="11478"/>
                </a:cubicBezTo>
                <a:cubicBezTo>
                  <a:pt x="19991" y="11538"/>
                  <a:pt x="19965" y="11628"/>
                  <a:pt x="19931" y="11693"/>
                </a:cubicBezTo>
                <a:cubicBezTo>
                  <a:pt x="19923" y="11708"/>
                  <a:pt x="19904" y="11715"/>
                  <a:pt x="19897" y="11729"/>
                </a:cubicBezTo>
                <a:cubicBezTo>
                  <a:pt x="19857" y="11811"/>
                  <a:pt x="19821" y="11894"/>
                  <a:pt x="19794" y="11981"/>
                </a:cubicBezTo>
                <a:cubicBezTo>
                  <a:pt x="19781" y="12025"/>
                  <a:pt x="19770" y="12080"/>
                  <a:pt x="19760" y="12125"/>
                </a:cubicBezTo>
                <a:cubicBezTo>
                  <a:pt x="19720" y="12305"/>
                  <a:pt x="19707" y="12474"/>
                  <a:pt x="19726" y="12665"/>
                </a:cubicBezTo>
                <a:cubicBezTo>
                  <a:pt x="19731" y="12709"/>
                  <a:pt x="19752" y="12760"/>
                  <a:pt x="19760" y="12808"/>
                </a:cubicBezTo>
                <a:cubicBezTo>
                  <a:pt x="19786" y="12953"/>
                  <a:pt x="19824" y="13087"/>
                  <a:pt x="19862" y="13168"/>
                </a:cubicBezTo>
                <a:cubicBezTo>
                  <a:pt x="19894" y="13236"/>
                  <a:pt x="19890" y="13307"/>
                  <a:pt x="19897" y="13348"/>
                </a:cubicBezTo>
                <a:cubicBezTo>
                  <a:pt x="19910" y="13429"/>
                  <a:pt x="19893" y="13440"/>
                  <a:pt x="19794" y="13420"/>
                </a:cubicBezTo>
                <a:cubicBezTo>
                  <a:pt x="19770" y="13415"/>
                  <a:pt x="19724" y="13431"/>
                  <a:pt x="19692" y="13420"/>
                </a:cubicBezTo>
                <a:cubicBezTo>
                  <a:pt x="19660" y="13409"/>
                  <a:pt x="19630" y="13400"/>
                  <a:pt x="19590" y="13384"/>
                </a:cubicBezTo>
                <a:cubicBezTo>
                  <a:pt x="19275" y="13254"/>
                  <a:pt x="18777" y="13228"/>
                  <a:pt x="18466" y="13348"/>
                </a:cubicBezTo>
                <a:cubicBezTo>
                  <a:pt x="18353" y="13391"/>
                  <a:pt x="18257" y="13463"/>
                  <a:pt x="18159" y="13528"/>
                </a:cubicBezTo>
                <a:cubicBezTo>
                  <a:pt x="18061" y="13593"/>
                  <a:pt x="17967" y="13660"/>
                  <a:pt x="17886" y="13744"/>
                </a:cubicBezTo>
                <a:cubicBezTo>
                  <a:pt x="17806" y="13827"/>
                  <a:pt x="17708" y="13897"/>
                  <a:pt x="17648" y="13995"/>
                </a:cubicBezTo>
                <a:cubicBezTo>
                  <a:pt x="17588" y="14093"/>
                  <a:pt x="17547" y="14209"/>
                  <a:pt x="17512" y="14319"/>
                </a:cubicBezTo>
                <a:cubicBezTo>
                  <a:pt x="17499" y="14358"/>
                  <a:pt x="17490" y="14399"/>
                  <a:pt x="17478" y="14427"/>
                </a:cubicBezTo>
                <a:cubicBezTo>
                  <a:pt x="17466" y="14455"/>
                  <a:pt x="17455" y="14482"/>
                  <a:pt x="17444" y="14499"/>
                </a:cubicBezTo>
                <a:cubicBezTo>
                  <a:pt x="17420" y="14533"/>
                  <a:pt x="17402" y="14548"/>
                  <a:pt x="17375" y="14535"/>
                </a:cubicBezTo>
                <a:cubicBezTo>
                  <a:pt x="17362" y="14528"/>
                  <a:pt x="17356" y="14517"/>
                  <a:pt x="17341" y="14499"/>
                </a:cubicBezTo>
                <a:cubicBezTo>
                  <a:pt x="17296" y="14444"/>
                  <a:pt x="17242" y="14308"/>
                  <a:pt x="17171" y="14139"/>
                </a:cubicBezTo>
                <a:cubicBezTo>
                  <a:pt x="17146" y="14080"/>
                  <a:pt x="17105" y="14052"/>
                  <a:pt x="17069" y="13995"/>
                </a:cubicBezTo>
                <a:cubicBezTo>
                  <a:pt x="17033" y="13939"/>
                  <a:pt x="16977" y="13868"/>
                  <a:pt x="16932" y="13815"/>
                </a:cubicBezTo>
                <a:cubicBezTo>
                  <a:pt x="16888" y="13763"/>
                  <a:pt x="16847" y="13718"/>
                  <a:pt x="16796" y="13672"/>
                </a:cubicBezTo>
                <a:cubicBezTo>
                  <a:pt x="16658" y="13546"/>
                  <a:pt x="16496" y="13437"/>
                  <a:pt x="16353" y="13384"/>
                </a:cubicBezTo>
                <a:cubicBezTo>
                  <a:pt x="16339" y="13378"/>
                  <a:pt x="16334" y="13388"/>
                  <a:pt x="16319" y="13384"/>
                </a:cubicBezTo>
                <a:cubicBezTo>
                  <a:pt x="16293" y="13376"/>
                  <a:pt x="16276" y="13353"/>
                  <a:pt x="16251" y="13348"/>
                </a:cubicBezTo>
                <a:cubicBezTo>
                  <a:pt x="16226" y="13343"/>
                  <a:pt x="16206" y="13349"/>
                  <a:pt x="16183" y="13348"/>
                </a:cubicBezTo>
                <a:cubicBezTo>
                  <a:pt x="16137" y="13346"/>
                  <a:pt x="16085" y="13334"/>
                  <a:pt x="16047" y="13348"/>
                </a:cubicBezTo>
                <a:cubicBezTo>
                  <a:pt x="16028" y="13355"/>
                  <a:pt x="16029" y="13375"/>
                  <a:pt x="16013" y="13384"/>
                </a:cubicBezTo>
                <a:cubicBezTo>
                  <a:pt x="15997" y="13393"/>
                  <a:pt x="15958" y="13409"/>
                  <a:pt x="15944" y="13420"/>
                </a:cubicBezTo>
                <a:cubicBezTo>
                  <a:pt x="15931" y="13431"/>
                  <a:pt x="15921" y="13443"/>
                  <a:pt x="15910" y="13456"/>
                </a:cubicBezTo>
                <a:cubicBezTo>
                  <a:pt x="15837" y="13543"/>
                  <a:pt x="15810" y="13661"/>
                  <a:pt x="15842" y="13780"/>
                </a:cubicBezTo>
                <a:cubicBezTo>
                  <a:pt x="15844" y="13785"/>
                  <a:pt x="15875" y="13810"/>
                  <a:pt x="15876" y="13815"/>
                </a:cubicBezTo>
                <a:cubicBezTo>
                  <a:pt x="15909" y="13922"/>
                  <a:pt x="15966" y="14005"/>
                  <a:pt x="16081" y="14067"/>
                </a:cubicBezTo>
                <a:cubicBezTo>
                  <a:pt x="16143" y="14101"/>
                  <a:pt x="16200" y="14135"/>
                  <a:pt x="16251" y="14175"/>
                </a:cubicBezTo>
                <a:cubicBezTo>
                  <a:pt x="16265" y="14186"/>
                  <a:pt x="16272" y="14200"/>
                  <a:pt x="16285" y="14211"/>
                </a:cubicBezTo>
                <a:cubicBezTo>
                  <a:pt x="16470" y="14371"/>
                  <a:pt x="16578" y="14573"/>
                  <a:pt x="16626" y="14859"/>
                </a:cubicBezTo>
                <a:cubicBezTo>
                  <a:pt x="16656" y="15042"/>
                  <a:pt x="16727" y="15231"/>
                  <a:pt x="16762" y="15254"/>
                </a:cubicBezTo>
                <a:cubicBezTo>
                  <a:pt x="16775" y="15263"/>
                  <a:pt x="16790" y="15248"/>
                  <a:pt x="16830" y="15254"/>
                </a:cubicBezTo>
                <a:cubicBezTo>
                  <a:pt x="17113" y="15297"/>
                  <a:pt x="17962" y="15282"/>
                  <a:pt x="18023" y="15218"/>
                </a:cubicBezTo>
                <a:cubicBezTo>
                  <a:pt x="18056" y="15183"/>
                  <a:pt x="18091" y="15091"/>
                  <a:pt x="18091" y="15002"/>
                </a:cubicBezTo>
                <a:cubicBezTo>
                  <a:pt x="18092" y="14781"/>
                  <a:pt x="18302" y="14311"/>
                  <a:pt x="18466" y="14175"/>
                </a:cubicBezTo>
                <a:cubicBezTo>
                  <a:pt x="18637" y="14033"/>
                  <a:pt x="18831" y="13994"/>
                  <a:pt x="19011" y="13995"/>
                </a:cubicBezTo>
                <a:cubicBezTo>
                  <a:pt x="19191" y="13997"/>
                  <a:pt x="19367" y="14065"/>
                  <a:pt x="19556" y="14211"/>
                </a:cubicBezTo>
                <a:cubicBezTo>
                  <a:pt x="19690" y="14315"/>
                  <a:pt x="19846" y="14391"/>
                  <a:pt x="19897" y="14391"/>
                </a:cubicBezTo>
                <a:cubicBezTo>
                  <a:pt x="19924" y="14391"/>
                  <a:pt x="19975" y="14327"/>
                  <a:pt x="20067" y="14247"/>
                </a:cubicBezTo>
                <a:cubicBezTo>
                  <a:pt x="20159" y="14167"/>
                  <a:pt x="20265" y="14071"/>
                  <a:pt x="20374" y="13959"/>
                </a:cubicBezTo>
                <a:cubicBezTo>
                  <a:pt x="20482" y="13848"/>
                  <a:pt x="20602" y="13730"/>
                  <a:pt x="20680" y="13636"/>
                </a:cubicBezTo>
                <a:cubicBezTo>
                  <a:pt x="20719" y="13588"/>
                  <a:pt x="20760" y="13562"/>
                  <a:pt x="20782" y="13528"/>
                </a:cubicBezTo>
                <a:cubicBezTo>
                  <a:pt x="20794" y="13511"/>
                  <a:pt x="20810" y="13468"/>
                  <a:pt x="20816" y="13456"/>
                </a:cubicBezTo>
                <a:cubicBezTo>
                  <a:pt x="20816" y="13445"/>
                  <a:pt x="20791" y="13407"/>
                  <a:pt x="20782" y="13384"/>
                </a:cubicBezTo>
                <a:cubicBezTo>
                  <a:pt x="20778" y="13372"/>
                  <a:pt x="20789" y="13362"/>
                  <a:pt x="20782" y="13348"/>
                </a:cubicBezTo>
                <a:cubicBezTo>
                  <a:pt x="20776" y="13334"/>
                  <a:pt x="20756" y="13327"/>
                  <a:pt x="20748" y="13312"/>
                </a:cubicBezTo>
                <a:cubicBezTo>
                  <a:pt x="20717" y="13250"/>
                  <a:pt x="20694" y="13168"/>
                  <a:pt x="20646" y="13096"/>
                </a:cubicBezTo>
                <a:cubicBezTo>
                  <a:pt x="20542" y="12942"/>
                  <a:pt x="20471" y="12799"/>
                  <a:pt x="20442" y="12665"/>
                </a:cubicBezTo>
                <a:cubicBezTo>
                  <a:pt x="20434" y="12631"/>
                  <a:pt x="20410" y="12590"/>
                  <a:pt x="20408" y="12557"/>
                </a:cubicBezTo>
                <a:cubicBezTo>
                  <a:pt x="20399" y="12457"/>
                  <a:pt x="20412" y="12373"/>
                  <a:pt x="20442" y="12269"/>
                </a:cubicBezTo>
                <a:cubicBezTo>
                  <a:pt x="20458" y="12213"/>
                  <a:pt x="20480" y="12148"/>
                  <a:pt x="20510" y="12089"/>
                </a:cubicBezTo>
                <a:cubicBezTo>
                  <a:pt x="20569" y="11972"/>
                  <a:pt x="20663" y="11850"/>
                  <a:pt x="20748" y="11765"/>
                </a:cubicBezTo>
                <a:cubicBezTo>
                  <a:pt x="20770" y="11744"/>
                  <a:pt x="20795" y="11747"/>
                  <a:pt x="20816" y="11729"/>
                </a:cubicBezTo>
                <a:cubicBezTo>
                  <a:pt x="20838" y="11712"/>
                  <a:pt x="20864" y="11706"/>
                  <a:pt x="20885" y="11693"/>
                </a:cubicBezTo>
                <a:cubicBezTo>
                  <a:pt x="20944" y="11659"/>
                  <a:pt x="21128" y="11582"/>
                  <a:pt x="21293" y="11550"/>
                </a:cubicBezTo>
                <a:lnTo>
                  <a:pt x="21600" y="11514"/>
                </a:lnTo>
                <a:lnTo>
                  <a:pt x="21600" y="10794"/>
                </a:lnTo>
                <a:lnTo>
                  <a:pt x="21600" y="10075"/>
                </a:lnTo>
                <a:lnTo>
                  <a:pt x="21259" y="10003"/>
                </a:lnTo>
                <a:cubicBezTo>
                  <a:pt x="21114" y="9973"/>
                  <a:pt x="20991" y="9919"/>
                  <a:pt x="20885" y="9859"/>
                </a:cubicBezTo>
                <a:cubicBezTo>
                  <a:pt x="20849" y="9839"/>
                  <a:pt x="20814" y="9846"/>
                  <a:pt x="20782" y="9823"/>
                </a:cubicBezTo>
                <a:cubicBezTo>
                  <a:pt x="20688" y="9754"/>
                  <a:pt x="20603" y="9673"/>
                  <a:pt x="20544" y="9571"/>
                </a:cubicBezTo>
                <a:cubicBezTo>
                  <a:pt x="20524" y="9537"/>
                  <a:pt x="20526" y="9501"/>
                  <a:pt x="20510" y="9464"/>
                </a:cubicBezTo>
                <a:cubicBezTo>
                  <a:pt x="20432" y="9283"/>
                  <a:pt x="20413" y="9094"/>
                  <a:pt x="20442" y="8924"/>
                </a:cubicBezTo>
                <a:cubicBezTo>
                  <a:pt x="20449" y="8881"/>
                  <a:pt x="20462" y="8859"/>
                  <a:pt x="20476" y="8816"/>
                </a:cubicBezTo>
                <a:cubicBezTo>
                  <a:pt x="20504" y="8729"/>
                  <a:pt x="20522" y="8621"/>
                  <a:pt x="20578" y="8528"/>
                </a:cubicBezTo>
                <a:cubicBezTo>
                  <a:pt x="20606" y="8481"/>
                  <a:pt x="20645" y="8433"/>
                  <a:pt x="20680" y="8385"/>
                </a:cubicBezTo>
                <a:cubicBezTo>
                  <a:pt x="20715" y="8336"/>
                  <a:pt x="20759" y="8292"/>
                  <a:pt x="20782" y="8241"/>
                </a:cubicBezTo>
                <a:cubicBezTo>
                  <a:pt x="20806" y="8189"/>
                  <a:pt x="20816" y="8126"/>
                  <a:pt x="20816" y="8097"/>
                </a:cubicBezTo>
                <a:cubicBezTo>
                  <a:pt x="20816" y="8090"/>
                  <a:pt x="20822" y="8073"/>
                  <a:pt x="20816" y="8061"/>
                </a:cubicBezTo>
                <a:cubicBezTo>
                  <a:pt x="20775" y="7972"/>
                  <a:pt x="20593" y="7793"/>
                  <a:pt x="20408" y="7593"/>
                </a:cubicBezTo>
                <a:cubicBezTo>
                  <a:pt x="20301" y="7479"/>
                  <a:pt x="20191" y="7352"/>
                  <a:pt x="20101" y="7270"/>
                </a:cubicBezTo>
                <a:cubicBezTo>
                  <a:pt x="20056" y="7229"/>
                  <a:pt x="19997" y="7185"/>
                  <a:pt x="19965" y="7162"/>
                </a:cubicBezTo>
                <a:cubicBezTo>
                  <a:pt x="19948" y="7150"/>
                  <a:pt x="19942" y="7168"/>
                  <a:pt x="19931" y="7162"/>
                </a:cubicBezTo>
                <a:cubicBezTo>
                  <a:pt x="19919" y="7155"/>
                  <a:pt x="19903" y="7126"/>
                  <a:pt x="19897" y="7126"/>
                </a:cubicBezTo>
                <a:cubicBezTo>
                  <a:pt x="19862" y="7126"/>
                  <a:pt x="19728" y="7234"/>
                  <a:pt x="19590" y="7342"/>
                </a:cubicBezTo>
                <a:cubicBezTo>
                  <a:pt x="19512" y="7402"/>
                  <a:pt x="19431" y="7450"/>
                  <a:pt x="19351" y="7485"/>
                </a:cubicBezTo>
                <a:cubicBezTo>
                  <a:pt x="19311" y="7503"/>
                  <a:pt x="19289" y="7509"/>
                  <a:pt x="19249" y="7521"/>
                </a:cubicBezTo>
                <a:cubicBezTo>
                  <a:pt x="19209" y="7533"/>
                  <a:pt x="19153" y="7551"/>
                  <a:pt x="19113" y="7557"/>
                </a:cubicBezTo>
                <a:cubicBezTo>
                  <a:pt x="19073" y="7564"/>
                  <a:pt x="19050" y="7557"/>
                  <a:pt x="19011" y="7557"/>
                </a:cubicBezTo>
                <a:cubicBezTo>
                  <a:pt x="18929" y="7558"/>
                  <a:pt x="18843" y="7541"/>
                  <a:pt x="18772" y="7521"/>
                </a:cubicBezTo>
                <a:cubicBezTo>
                  <a:pt x="18626" y="7482"/>
                  <a:pt x="18505" y="7422"/>
                  <a:pt x="18397" y="7306"/>
                </a:cubicBezTo>
                <a:cubicBezTo>
                  <a:pt x="18344" y="7247"/>
                  <a:pt x="18267" y="7165"/>
                  <a:pt x="18227" y="7090"/>
                </a:cubicBezTo>
                <a:cubicBezTo>
                  <a:pt x="18207" y="7052"/>
                  <a:pt x="18209" y="7024"/>
                  <a:pt x="18193" y="6982"/>
                </a:cubicBezTo>
                <a:cubicBezTo>
                  <a:pt x="18162" y="6898"/>
                  <a:pt x="18138" y="6793"/>
                  <a:pt x="18125" y="6694"/>
                </a:cubicBezTo>
                <a:cubicBezTo>
                  <a:pt x="18106" y="6542"/>
                  <a:pt x="18051" y="6407"/>
                  <a:pt x="18023" y="6370"/>
                </a:cubicBezTo>
                <a:cubicBezTo>
                  <a:pt x="18005" y="6347"/>
                  <a:pt x="17962" y="6309"/>
                  <a:pt x="17852" y="6299"/>
                </a:cubicBezTo>
                <a:cubicBezTo>
                  <a:pt x="17743" y="6288"/>
                  <a:pt x="17594" y="6299"/>
                  <a:pt x="17375" y="6299"/>
                </a:cubicBezTo>
                <a:close/>
                <a:moveTo>
                  <a:pt x="11004" y="8061"/>
                </a:moveTo>
                <a:cubicBezTo>
                  <a:pt x="11743" y="8054"/>
                  <a:pt x="12346" y="8327"/>
                  <a:pt x="12878" y="8888"/>
                </a:cubicBezTo>
                <a:cubicBezTo>
                  <a:pt x="13496" y="9539"/>
                  <a:pt x="13734" y="10453"/>
                  <a:pt x="13560" y="11334"/>
                </a:cubicBezTo>
                <a:cubicBezTo>
                  <a:pt x="13372" y="12283"/>
                  <a:pt x="12628" y="13138"/>
                  <a:pt x="11720" y="13420"/>
                </a:cubicBezTo>
                <a:cubicBezTo>
                  <a:pt x="11315" y="13545"/>
                  <a:pt x="10659" y="13529"/>
                  <a:pt x="10255" y="13384"/>
                </a:cubicBezTo>
                <a:cubicBezTo>
                  <a:pt x="9020" y="12940"/>
                  <a:pt x="8254" y="11573"/>
                  <a:pt x="8517" y="10291"/>
                </a:cubicBezTo>
                <a:cubicBezTo>
                  <a:pt x="8631" y="9740"/>
                  <a:pt x="8822" y="9388"/>
                  <a:pt x="9165" y="8996"/>
                </a:cubicBezTo>
                <a:cubicBezTo>
                  <a:pt x="9701" y="8384"/>
                  <a:pt x="10264" y="8067"/>
                  <a:pt x="11004" y="8061"/>
                </a:cubicBezTo>
                <a:close/>
                <a:moveTo>
                  <a:pt x="17409" y="8636"/>
                </a:moveTo>
                <a:cubicBezTo>
                  <a:pt x="17301" y="8636"/>
                  <a:pt x="17177" y="8653"/>
                  <a:pt x="17069" y="8672"/>
                </a:cubicBezTo>
                <a:cubicBezTo>
                  <a:pt x="16825" y="8716"/>
                  <a:pt x="16684" y="8756"/>
                  <a:pt x="16592" y="8816"/>
                </a:cubicBezTo>
                <a:cubicBezTo>
                  <a:pt x="16569" y="8831"/>
                  <a:pt x="16540" y="8834"/>
                  <a:pt x="16524" y="8852"/>
                </a:cubicBezTo>
                <a:cubicBezTo>
                  <a:pt x="16475" y="8905"/>
                  <a:pt x="16463" y="8977"/>
                  <a:pt x="16456" y="9068"/>
                </a:cubicBezTo>
                <a:cubicBezTo>
                  <a:pt x="16450" y="9144"/>
                  <a:pt x="16443" y="9194"/>
                  <a:pt x="16456" y="9248"/>
                </a:cubicBezTo>
                <a:cubicBezTo>
                  <a:pt x="16468" y="9301"/>
                  <a:pt x="16491" y="9360"/>
                  <a:pt x="16524" y="9392"/>
                </a:cubicBezTo>
                <a:cubicBezTo>
                  <a:pt x="16540" y="9407"/>
                  <a:pt x="16571" y="9417"/>
                  <a:pt x="16592" y="9428"/>
                </a:cubicBezTo>
                <a:cubicBezTo>
                  <a:pt x="16634" y="9448"/>
                  <a:pt x="16665" y="9464"/>
                  <a:pt x="16728" y="9464"/>
                </a:cubicBezTo>
                <a:cubicBezTo>
                  <a:pt x="16759" y="9463"/>
                  <a:pt x="16794" y="9433"/>
                  <a:pt x="16830" y="9428"/>
                </a:cubicBezTo>
                <a:cubicBezTo>
                  <a:pt x="17216" y="9370"/>
                  <a:pt x="17408" y="9379"/>
                  <a:pt x="17546" y="9392"/>
                </a:cubicBezTo>
                <a:cubicBezTo>
                  <a:pt x="17573" y="9394"/>
                  <a:pt x="17588" y="9386"/>
                  <a:pt x="17614" y="9392"/>
                </a:cubicBezTo>
                <a:cubicBezTo>
                  <a:pt x="17666" y="9402"/>
                  <a:pt x="17723" y="9406"/>
                  <a:pt x="17784" y="9428"/>
                </a:cubicBezTo>
                <a:cubicBezTo>
                  <a:pt x="18130" y="9549"/>
                  <a:pt x="18413" y="9821"/>
                  <a:pt x="18568" y="10147"/>
                </a:cubicBezTo>
                <a:cubicBezTo>
                  <a:pt x="18661" y="10343"/>
                  <a:pt x="18705" y="10562"/>
                  <a:pt x="18704" y="10794"/>
                </a:cubicBezTo>
                <a:cubicBezTo>
                  <a:pt x="18704" y="10905"/>
                  <a:pt x="18686" y="10987"/>
                  <a:pt x="18670" y="11082"/>
                </a:cubicBezTo>
                <a:cubicBezTo>
                  <a:pt x="18662" y="11130"/>
                  <a:pt x="18647" y="11184"/>
                  <a:pt x="18636" y="11226"/>
                </a:cubicBezTo>
                <a:cubicBezTo>
                  <a:pt x="18625" y="11268"/>
                  <a:pt x="18617" y="11300"/>
                  <a:pt x="18602" y="11334"/>
                </a:cubicBezTo>
                <a:cubicBezTo>
                  <a:pt x="18585" y="11374"/>
                  <a:pt x="18559" y="11437"/>
                  <a:pt x="18534" y="11478"/>
                </a:cubicBezTo>
                <a:cubicBezTo>
                  <a:pt x="18509" y="11519"/>
                  <a:pt x="18497" y="11545"/>
                  <a:pt x="18466" y="11586"/>
                </a:cubicBezTo>
                <a:cubicBezTo>
                  <a:pt x="18434" y="11627"/>
                  <a:pt x="18399" y="11654"/>
                  <a:pt x="18363" y="11693"/>
                </a:cubicBezTo>
                <a:cubicBezTo>
                  <a:pt x="18176" y="11893"/>
                  <a:pt x="17947" y="12064"/>
                  <a:pt x="17750" y="12125"/>
                </a:cubicBezTo>
                <a:cubicBezTo>
                  <a:pt x="17669" y="12150"/>
                  <a:pt x="17604" y="12184"/>
                  <a:pt x="17546" y="12197"/>
                </a:cubicBezTo>
                <a:cubicBezTo>
                  <a:pt x="17372" y="12236"/>
                  <a:pt x="17244" y="12229"/>
                  <a:pt x="17001" y="12161"/>
                </a:cubicBezTo>
                <a:cubicBezTo>
                  <a:pt x="16903" y="12134"/>
                  <a:pt x="16834" y="12090"/>
                  <a:pt x="16762" y="12089"/>
                </a:cubicBezTo>
                <a:cubicBezTo>
                  <a:pt x="16582" y="12087"/>
                  <a:pt x="16485" y="12171"/>
                  <a:pt x="16456" y="12341"/>
                </a:cubicBezTo>
                <a:cubicBezTo>
                  <a:pt x="16450" y="12375"/>
                  <a:pt x="16456" y="12444"/>
                  <a:pt x="16456" y="12485"/>
                </a:cubicBezTo>
                <a:cubicBezTo>
                  <a:pt x="16455" y="12584"/>
                  <a:pt x="16468" y="12638"/>
                  <a:pt x="16524" y="12701"/>
                </a:cubicBezTo>
                <a:cubicBezTo>
                  <a:pt x="16617" y="12805"/>
                  <a:pt x="16783" y="12866"/>
                  <a:pt x="17103" y="12916"/>
                </a:cubicBezTo>
                <a:cubicBezTo>
                  <a:pt x="17263" y="12942"/>
                  <a:pt x="17454" y="12950"/>
                  <a:pt x="17648" y="12916"/>
                </a:cubicBezTo>
                <a:cubicBezTo>
                  <a:pt x="17777" y="12894"/>
                  <a:pt x="17930" y="12853"/>
                  <a:pt x="18057" y="12808"/>
                </a:cubicBezTo>
                <a:cubicBezTo>
                  <a:pt x="18184" y="12764"/>
                  <a:pt x="18287" y="12692"/>
                  <a:pt x="18397" y="12629"/>
                </a:cubicBezTo>
                <a:cubicBezTo>
                  <a:pt x="18453" y="12597"/>
                  <a:pt x="18519" y="12592"/>
                  <a:pt x="18568" y="12557"/>
                </a:cubicBezTo>
                <a:cubicBezTo>
                  <a:pt x="18661" y="12489"/>
                  <a:pt x="18733" y="12415"/>
                  <a:pt x="18806" y="12341"/>
                </a:cubicBezTo>
                <a:cubicBezTo>
                  <a:pt x="18821" y="12326"/>
                  <a:pt x="18826" y="12321"/>
                  <a:pt x="18840" y="12305"/>
                </a:cubicBezTo>
                <a:cubicBezTo>
                  <a:pt x="18865" y="12278"/>
                  <a:pt x="18920" y="12226"/>
                  <a:pt x="18943" y="12197"/>
                </a:cubicBezTo>
                <a:cubicBezTo>
                  <a:pt x="18969" y="12163"/>
                  <a:pt x="18986" y="12126"/>
                  <a:pt x="19011" y="12089"/>
                </a:cubicBezTo>
                <a:cubicBezTo>
                  <a:pt x="19084" y="11978"/>
                  <a:pt x="19145" y="11849"/>
                  <a:pt x="19215" y="11693"/>
                </a:cubicBezTo>
                <a:cubicBezTo>
                  <a:pt x="19287" y="11533"/>
                  <a:pt x="19331" y="11422"/>
                  <a:pt x="19351" y="11298"/>
                </a:cubicBezTo>
                <a:cubicBezTo>
                  <a:pt x="19372" y="11174"/>
                  <a:pt x="19386" y="11029"/>
                  <a:pt x="19385" y="10758"/>
                </a:cubicBezTo>
                <a:cubicBezTo>
                  <a:pt x="19385" y="10625"/>
                  <a:pt x="19389" y="10521"/>
                  <a:pt x="19385" y="10435"/>
                </a:cubicBezTo>
                <a:cubicBezTo>
                  <a:pt x="19382" y="10348"/>
                  <a:pt x="19361" y="10279"/>
                  <a:pt x="19351" y="10219"/>
                </a:cubicBezTo>
                <a:cubicBezTo>
                  <a:pt x="19332" y="10098"/>
                  <a:pt x="19313" y="10032"/>
                  <a:pt x="19249" y="9895"/>
                </a:cubicBezTo>
                <a:cubicBezTo>
                  <a:pt x="19225" y="9842"/>
                  <a:pt x="19175" y="9765"/>
                  <a:pt x="19147" y="9715"/>
                </a:cubicBezTo>
                <a:cubicBezTo>
                  <a:pt x="19141" y="9705"/>
                  <a:pt x="19153" y="9689"/>
                  <a:pt x="19147" y="9679"/>
                </a:cubicBezTo>
                <a:cubicBezTo>
                  <a:pt x="19124" y="9640"/>
                  <a:pt x="19103" y="9609"/>
                  <a:pt x="19079" y="9571"/>
                </a:cubicBezTo>
                <a:cubicBezTo>
                  <a:pt x="19071" y="9560"/>
                  <a:pt x="19053" y="9547"/>
                  <a:pt x="19045" y="9535"/>
                </a:cubicBezTo>
                <a:cubicBezTo>
                  <a:pt x="19021" y="9501"/>
                  <a:pt x="19002" y="9497"/>
                  <a:pt x="18977" y="9464"/>
                </a:cubicBezTo>
                <a:cubicBezTo>
                  <a:pt x="18966" y="9450"/>
                  <a:pt x="18953" y="9405"/>
                  <a:pt x="18943" y="9392"/>
                </a:cubicBezTo>
                <a:cubicBezTo>
                  <a:pt x="18920" y="9364"/>
                  <a:pt x="18898" y="9346"/>
                  <a:pt x="18874" y="9320"/>
                </a:cubicBezTo>
                <a:cubicBezTo>
                  <a:pt x="18861" y="9304"/>
                  <a:pt x="18854" y="9299"/>
                  <a:pt x="18840" y="9284"/>
                </a:cubicBezTo>
                <a:cubicBezTo>
                  <a:pt x="18815" y="9257"/>
                  <a:pt x="18765" y="9237"/>
                  <a:pt x="18738" y="9212"/>
                </a:cubicBezTo>
                <a:cubicBezTo>
                  <a:pt x="18727" y="9201"/>
                  <a:pt x="18716" y="9186"/>
                  <a:pt x="18704" y="9176"/>
                </a:cubicBezTo>
                <a:cubicBezTo>
                  <a:pt x="18671" y="9145"/>
                  <a:pt x="18637" y="9096"/>
                  <a:pt x="18602" y="9068"/>
                </a:cubicBezTo>
                <a:cubicBezTo>
                  <a:pt x="18555" y="9031"/>
                  <a:pt x="18510" y="8990"/>
                  <a:pt x="18466" y="8960"/>
                </a:cubicBezTo>
                <a:cubicBezTo>
                  <a:pt x="18423" y="8931"/>
                  <a:pt x="18374" y="8914"/>
                  <a:pt x="18329" y="8888"/>
                </a:cubicBezTo>
                <a:cubicBezTo>
                  <a:pt x="18312" y="8878"/>
                  <a:pt x="18312" y="8861"/>
                  <a:pt x="18295" y="8852"/>
                </a:cubicBezTo>
                <a:cubicBezTo>
                  <a:pt x="18267" y="8837"/>
                  <a:pt x="18222" y="8830"/>
                  <a:pt x="18193" y="8816"/>
                </a:cubicBezTo>
                <a:cubicBezTo>
                  <a:pt x="18175" y="8808"/>
                  <a:pt x="18177" y="8788"/>
                  <a:pt x="18159" y="8780"/>
                </a:cubicBezTo>
                <a:cubicBezTo>
                  <a:pt x="18129" y="8767"/>
                  <a:pt x="18087" y="8756"/>
                  <a:pt x="18057" y="8744"/>
                </a:cubicBezTo>
                <a:cubicBezTo>
                  <a:pt x="18038" y="8737"/>
                  <a:pt x="18007" y="8751"/>
                  <a:pt x="17989" y="8744"/>
                </a:cubicBezTo>
                <a:cubicBezTo>
                  <a:pt x="17958" y="8733"/>
                  <a:pt x="17918" y="8717"/>
                  <a:pt x="17886" y="8708"/>
                </a:cubicBezTo>
                <a:cubicBezTo>
                  <a:pt x="17870" y="8703"/>
                  <a:pt x="17869" y="8713"/>
                  <a:pt x="17852" y="8708"/>
                </a:cubicBezTo>
                <a:cubicBezTo>
                  <a:pt x="17814" y="8698"/>
                  <a:pt x="17789" y="8680"/>
                  <a:pt x="17750" y="8672"/>
                </a:cubicBezTo>
                <a:cubicBezTo>
                  <a:pt x="17739" y="8670"/>
                  <a:pt x="17727" y="8674"/>
                  <a:pt x="17716" y="8672"/>
                </a:cubicBezTo>
                <a:cubicBezTo>
                  <a:pt x="17678" y="8665"/>
                  <a:pt x="17618" y="8641"/>
                  <a:pt x="17580" y="8636"/>
                </a:cubicBezTo>
                <a:cubicBezTo>
                  <a:pt x="17564" y="8635"/>
                  <a:pt x="17561" y="8638"/>
                  <a:pt x="17546" y="8636"/>
                </a:cubicBezTo>
                <a:cubicBezTo>
                  <a:pt x="17496" y="8632"/>
                  <a:pt x="17460" y="8637"/>
                  <a:pt x="17409" y="8636"/>
                </a:cubicBezTo>
                <a:close/>
                <a:moveTo>
                  <a:pt x="4191" y="8852"/>
                </a:moveTo>
                <a:cubicBezTo>
                  <a:pt x="4105" y="8854"/>
                  <a:pt x="4004" y="8873"/>
                  <a:pt x="3918" y="8888"/>
                </a:cubicBezTo>
                <a:cubicBezTo>
                  <a:pt x="3784" y="8911"/>
                  <a:pt x="3675" y="8941"/>
                  <a:pt x="3543" y="8996"/>
                </a:cubicBezTo>
                <a:cubicBezTo>
                  <a:pt x="3472" y="9026"/>
                  <a:pt x="3375" y="9065"/>
                  <a:pt x="3305" y="9104"/>
                </a:cubicBezTo>
                <a:cubicBezTo>
                  <a:pt x="3257" y="9130"/>
                  <a:pt x="3213" y="9145"/>
                  <a:pt x="3168" y="9176"/>
                </a:cubicBezTo>
                <a:cubicBezTo>
                  <a:pt x="3124" y="9206"/>
                  <a:pt x="3107" y="9250"/>
                  <a:pt x="3066" y="9284"/>
                </a:cubicBezTo>
                <a:cubicBezTo>
                  <a:pt x="2740" y="9555"/>
                  <a:pt x="2503" y="9941"/>
                  <a:pt x="2419" y="10363"/>
                </a:cubicBezTo>
                <a:cubicBezTo>
                  <a:pt x="2398" y="10468"/>
                  <a:pt x="2389" y="10577"/>
                  <a:pt x="2385" y="10686"/>
                </a:cubicBezTo>
                <a:cubicBezTo>
                  <a:pt x="2383" y="10741"/>
                  <a:pt x="2382" y="10811"/>
                  <a:pt x="2385" y="10866"/>
                </a:cubicBezTo>
                <a:cubicBezTo>
                  <a:pt x="2387" y="10922"/>
                  <a:pt x="2412" y="10954"/>
                  <a:pt x="2419" y="11010"/>
                </a:cubicBezTo>
                <a:cubicBezTo>
                  <a:pt x="2420" y="11019"/>
                  <a:pt x="2418" y="11038"/>
                  <a:pt x="2419" y="11046"/>
                </a:cubicBezTo>
                <a:cubicBezTo>
                  <a:pt x="2433" y="11149"/>
                  <a:pt x="2457" y="11267"/>
                  <a:pt x="2487" y="11370"/>
                </a:cubicBezTo>
                <a:cubicBezTo>
                  <a:pt x="2510" y="11447"/>
                  <a:pt x="2526" y="11514"/>
                  <a:pt x="2555" y="11586"/>
                </a:cubicBezTo>
                <a:cubicBezTo>
                  <a:pt x="2569" y="11621"/>
                  <a:pt x="2574" y="11660"/>
                  <a:pt x="2589" y="11693"/>
                </a:cubicBezTo>
                <a:cubicBezTo>
                  <a:pt x="2605" y="11728"/>
                  <a:pt x="2640" y="11733"/>
                  <a:pt x="2657" y="11765"/>
                </a:cubicBezTo>
                <a:cubicBezTo>
                  <a:pt x="2692" y="11830"/>
                  <a:pt x="2719" y="11923"/>
                  <a:pt x="2760" y="11981"/>
                </a:cubicBezTo>
                <a:cubicBezTo>
                  <a:pt x="2800" y="12039"/>
                  <a:pt x="2849" y="12073"/>
                  <a:pt x="2896" y="12125"/>
                </a:cubicBezTo>
                <a:cubicBezTo>
                  <a:pt x="2943" y="12177"/>
                  <a:pt x="2979" y="12223"/>
                  <a:pt x="3032" y="12269"/>
                </a:cubicBezTo>
                <a:cubicBezTo>
                  <a:pt x="3191" y="12406"/>
                  <a:pt x="3397" y="12512"/>
                  <a:pt x="3611" y="12593"/>
                </a:cubicBezTo>
                <a:cubicBezTo>
                  <a:pt x="3710" y="12630"/>
                  <a:pt x="3797" y="12650"/>
                  <a:pt x="3918" y="12665"/>
                </a:cubicBezTo>
                <a:cubicBezTo>
                  <a:pt x="3978" y="12672"/>
                  <a:pt x="4059" y="12699"/>
                  <a:pt x="4122" y="12701"/>
                </a:cubicBezTo>
                <a:cubicBezTo>
                  <a:pt x="4249" y="12704"/>
                  <a:pt x="4372" y="12683"/>
                  <a:pt x="4497" y="12665"/>
                </a:cubicBezTo>
                <a:cubicBezTo>
                  <a:pt x="4685" y="12638"/>
                  <a:pt x="4868" y="12593"/>
                  <a:pt x="5008" y="12521"/>
                </a:cubicBezTo>
                <a:cubicBezTo>
                  <a:pt x="5119" y="12464"/>
                  <a:pt x="5193" y="12395"/>
                  <a:pt x="5247" y="12341"/>
                </a:cubicBezTo>
                <a:cubicBezTo>
                  <a:pt x="5282" y="12305"/>
                  <a:pt x="5303" y="12270"/>
                  <a:pt x="5315" y="12233"/>
                </a:cubicBezTo>
                <a:cubicBezTo>
                  <a:pt x="5332" y="12178"/>
                  <a:pt x="5313" y="12117"/>
                  <a:pt x="5281" y="12053"/>
                </a:cubicBezTo>
                <a:cubicBezTo>
                  <a:pt x="5260" y="12012"/>
                  <a:pt x="5238" y="12003"/>
                  <a:pt x="5213" y="11981"/>
                </a:cubicBezTo>
                <a:cubicBezTo>
                  <a:pt x="5187" y="11960"/>
                  <a:pt x="5180" y="11948"/>
                  <a:pt x="5144" y="11945"/>
                </a:cubicBezTo>
                <a:cubicBezTo>
                  <a:pt x="5109" y="11943"/>
                  <a:pt x="5059" y="11929"/>
                  <a:pt x="5008" y="11945"/>
                </a:cubicBezTo>
                <a:cubicBezTo>
                  <a:pt x="4958" y="11961"/>
                  <a:pt x="4908" y="12019"/>
                  <a:pt x="4838" y="12053"/>
                </a:cubicBezTo>
                <a:cubicBezTo>
                  <a:pt x="4767" y="12088"/>
                  <a:pt x="4702" y="12101"/>
                  <a:pt x="4633" y="12125"/>
                </a:cubicBezTo>
                <a:cubicBezTo>
                  <a:pt x="4496" y="12173"/>
                  <a:pt x="4354" y="12193"/>
                  <a:pt x="4225" y="12197"/>
                </a:cubicBezTo>
                <a:cubicBezTo>
                  <a:pt x="4160" y="12199"/>
                  <a:pt x="4083" y="12206"/>
                  <a:pt x="4020" y="12197"/>
                </a:cubicBezTo>
                <a:cubicBezTo>
                  <a:pt x="3958" y="12188"/>
                  <a:pt x="3910" y="12181"/>
                  <a:pt x="3850" y="12161"/>
                </a:cubicBezTo>
                <a:cubicBezTo>
                  <a:pt x="3790" y="12141"/>
                  <a:pt x="3738" y="12084"/>
                  <a:pt x="3679" y="12053"/>
                </a:cubicBezTo>
                <a:cubicBezTo>
                  <a:pt x="3563" y="11991"/>
                  <a:pt x="3447" y="11908"/>
                  <a:pt x="3339" y="11801"/>
                </a:cubicBezTo>
                <a:cubicBezTo>
                  <a:pt x="3174" y="11639"/>
                  <a:pt x="3069" y="11497"/>
                  <a:pt x="2998" y="11334"/>
                </a:cubicBezTo>
                <a:cubicBezTo>
                  <a:pt x="2963" y="11252"/>
                  <a:pt x="2912" y="11174"/>
                  <a:pt x="2896" y="11082"/>
                </a:cubicBezTo>
                <a:cubicBezTo>
                  <a:pt x="2880" y="10991"/>
                  <a:pt x="2896" y="10902"/>
                  <a:pt x="2896" y="10794"/>
                </a:cubicBezTo>
                <a:cubicBezTo>
                  <a:pt x="2896" y="10729"/>
                  <a:pt x="2888" y="10641"/>
                  <a:pt x="2896" y="10579"/>
                </a:cubicBezTo>
                <a:cubicBezTo>
                  <a:pt x="2912" y="10454"/>
                  <a:pt x="2955" y="10365"/>
                  <a:pt x="2998" y="10255"/>
                </a:cubicBezTo>
                <a:cubicBezTo>
                  <a:pt x="3063" y="10089"/>
                  <a:pt x="3156" y="9912"/>
                  <a:pt x="3271" y="9787"/>
                </a:cubicBezTo>
                <a:cubicBezTo>
                  <a:pt x="3347" y="9704"/>
                  <a:pt x="3417" y="9633"/>
                  <a:pt x="3509" y="9571"/>
                </a:cubicBezTo>
                <a:cubicBezTo>
                  <a:pt x="3555" y="9541"/>
                  <a:pt x="3596" y="9524"/>
                  <a:pt x="3645" y="9500"/>
                </a:cubicBezTo>
                <a:cubicBezTo>
                  <a:pt x="3660" y="9492"/>
                  <a:pt x="3665" y="9506"/>
                  <a:pt x="3679" y="9500"/>
                </a:cubicBezTo>
                <a:cubicBezTo>
                  <a:pt x="3765" y="9461"/>
                  <a:pt x="3860" y="9411"/>
                  <a:pt x="3952" y="9392"/>
                </a:cubicBezTo>
                <a:cubicBezTo>
                  <a:pt x="4005" y="9381"/>
                  <a:pt x="4068" y="9360"/>
                  <a:pt x="4122" y="9356"/>
                </a:cubicBezTo>
                <a:cubicBezTo>
                  <a:pt x="4232" y="9348"/>
                  <a:pt x="4352" y="9368"/>
                  <a:pt x="4463" y="9392"/>
                </a:cubicBezTo>
                <a:cubicBezTo>
                  <a:pt x="4575" y="9415"/>
                  <a:pt x="4695" y="9477"/>
                  <a:pt x="4804" y="9535"/>
                </a:cubicBezTo>
                <a:cubicBezTo>
                  <a:pt x="4868" y="9570"/>
                  <a:pt x="4920" y="9590"/>
                  <a:pt x="4974" y="9607"/>
                </a:cubicBezTo>
                <a:cubicBezTo>
                  <a:pt x="5028" y="9625"/>
                  <a:pt x="5068" y="9607"/>
                  <a:pt x="5110" y="9607"/>
                </a:cubicBezTo>
                <a:cubicBezTo>
                  <a:pt x="5174" y="9607"/>
                  <a:pt x="5210" y="9610"/>
                  <a:pt x="5247" y="9571"/>
                </a:cubicBezTo>
                <a:cubicBezTo>
                  <a:pt x="5259" y="9558"/>
                  <a:pt x="5272" y="9553"/>
                  <a:pt x="5281" y="9535"/>
                </a:cubicBezTo>
                <a:cubicBezTo>
                  <a:pt x="5313" y="9472"/>
                  <a:pt x="5329" y="9412"/>
                  <a:pt x="5315" y="9356"/>
                </a:cubicBezTo>
                <a:cubicBezTo>
                  <a:pt x="5310" y="9337"/>
                  <a:pt x="5325" y="9302"/>
                  <a:pt x="5315" y="9284"/>
                </a:cubicBezTo>
                <a:cubicBezTo>
                  <a:pt x="5305" y="9266"/>
                  <a:pt x="5262" y="9230"/>
                  <a:pt x="5247" y="9212"/>
                </a:cubicBezTo>
                <a:cubicBezTo>
                  <a:pt x="5216" y="9176"/>
                  <a:pt x="5197" y="9174"/>
                  <a:pt x="5144" y="9140"/>
                </a:cubicBezTo>
                <a:cubicBezTo>
                  <a:pt x="5118" y="9123"/>
                  <a:pt x="5074" y="9085"/>
                  <a:pt x="5042" y="9068"/>
                </a:cubicBezTo>
                <a:cubicBezTo>
                  <a:pt x="4974" y="9031"/>
                  <a:pt x="4908" y="8987"/>
                  <a:pt x="4838" y="8960"/>
                </a:cubicBezTo>
                <a:cubicBezTo>
                  <a:pt x="4697" y="8906"/>
                  <a:pt x="4541" y="8904"/>
                  <a:pt x="4395" y="8888"/>
                </a:cubicBezTo>
                <a:cubicBezTo>
                  <a:pt x="4322" y="8880"/>
                  <a:pt x="4264" y="8851"/>
                  <a:pt x="4191" y="8852"/>
                </a:cubicBezTo>
                <a:close/>
                <a:moveTo>
                  <a:pt x="17512" y="17196"/>
                </a:moveTo>
                <a:cubicBezTo>
                  <a:pt x="16698" y="17196"/>
                  <a:pt x="16350" y="17201"/>
                  <a:pt x="16183" y="17268"/>
                </a:cubicBezTo>
                <a:cubicBezTo>
                  <a:pt x="16146" y="17283"/>
                  <a:pt x="16101" y="17318"/>
                  <a:pt x="16081" y="17340"/>
                </a:cubicBezTo>
                <a:cubicBezTo>
                  <a:pt x="16031" y="17395"/>
                  <a:pt x="16047" y="17443"/>
                  <a:pt x="16047" y="17556"/>
                </a:cubicBezTo>
                <a:cubicBezTo>
                  <a:pt x="16047" y="17801"/>
                  <a:pt x="16106" y="17888"/>
                  <a:pt x="16456" y="17916"/>
                </a:cubicBezTo>
                <a:cubicBezTo>
                  <a:pt x="16572" y="17925"/>
                  <a:pt x="16709" y="17952"/>
                  <a:pt x="16898" y="17952"/>
                </a:cubicBezTo>
                <a:cubicBezTo>
                  <a:pt x="17162" y="17952"/>
                  <a:pt x="17406" y="17937"/>
                  <a:pt x="17512" y="17952"/>
                </a:cubicBezTo>
                <a:cubicBezTo>
                  <a:pt x="17547" y="17956"/>
                  <a:pt x="17577" y="17982"/>
                  <a:pt x="17580" y="17988"/>
                </a:cubicBezTo>
                <a:cubicBezTo>
                  <a:pt x="17589" y="18003"/>
                  <a:pt x="17549" y="18015"/>
                  <a:pt x="17512" y="18060"/>
                </a:cubicBezTo>
                <a:cubicBezTo>
                  <a:pt x="17475" y="18104"/>
                  <a:pt x="17415" y="18173"/>
                  <a:pt x="17341" y="18239"/>
                </a:cubicBezTo>
                <a:cubicBezTo>
                  <a:pt x="16900" y="18637"/>
                  <a:pt x="15895" y="19363"/>
                  <a:pt x="15297" y="19678"/>
                </a:cubicBezTo>
                <a:cubicBezTo>
                  <a:pt x="13205" y="20781"/>
                  <a:pt x="10898" y="21095"/>
                  <a:pt x="8722" y="20649"/>
                </a:cubicBezTo>
                <a:cubicBezTo>
                  <a:pt x="8479" y="20600"/>
                  <a:pt x="8244" y="20537"/>
                  <a:pt x="8006" y="20469"/>
                </a:cubicBezTo>
                <a:cubicBezTo>
                  <a:pt x="7887" y="20435"/>
                  <a:pt x="7749" y="20400"/>
                  <a:pt x="7632" y="20361"/>
                </a:cubicBezTo>
                <a:cubicBezTo>
                  <a:pt x="7278" y="20245"/>
                  <a:pt x="6951" y="20123"/>
                  <a:pt x="6609" y="19966"/>
                </a:cubicBezTo>
                <a:cubicBezTo>
                  <a:pt x="6496" y="19913"/>
                  <a:pt x="6381" y="19843"/>
                  <a:pt x="6269" y="19786"/>
                </a:cubicBezTo>
                <a:cubicBezTo>
                  <a:pt x="5932" y="19615"/>
                  <a:pt x="5601" y="19422"/>
                  <a:pt x="5281" y="19210"/>
                </a:cubicBezTo>
                <a:cubicBezTo>
                  <a:pt x="5174" y="19140"/>
                  <a:pt x="5045" y="19070"/>
                  <a:pt x="4940" y="18995"/>
                </a:cubicBezTo>
                <a:cubicBezTo>
                  <a:pt x="4731" y="18845"/>
                  <a:pt x="4527" y="18695"/>
                  <a:pt x="4327" y="18527"/>
                </a:cubicBezTo>
                <a:cubicBezTo>
                  <a:pt x="4227" y="18443"/>
                  <a:pt x="4152" y="18364"/>
                  <a:pt x="4054" y="18275"/>
                </a:cubicBezTo>
                <a:cubicBezTo>
                  <a:pt x="3864" y="18103"/>
                  <a:pt x="3721" y="17982"/>
                  <a:pt x="3611" y="17916"/>
                </a:cubicBezTo>
                <a:cubicBezTo>
                  <a:pt x="3538" y="17871"/>
                  <a:pt x="3461" y="17847"/>
                  <a:pt x="3407" y="17844"/>
                </a:cubicBezTo>
                <a:cubicBezTo>
                  <a:pt x="3326" y="17839"/>
                  <a:pt x="3277" y="17878"/>
                  <a:pt x="3203" y="17952"/>
                </a:cubicBezTo>
                <a:cubicBezTo>
                  <a:pt x="3186" y="17968"/>
                  <a:pt x="3148" y="17967"/>
                  <a:pt x="3134" y="17988"/>
                </a:cubicBezTo>
                <a:cubicBezTo>
                  <a:pt x="3094" y="18050"/>
                  <a:pt x="3066" y="18129"/>
                  <a:pt x="3066" y="18203"/>
                </a:cubicBezTo>
                <a:cubicBezTo>
                  <a:pt x="3066" y="18227"/>
                  <a:pt x="3094" y="18251"/>
                  <a:pt x="3100" y="18275"/>
                </a:cubicBezTo>
                <a:cubicBezTo>
                  <a:pt x="3112" y="18324"/>
                  <a:pt x="3124" y="18395"/>
                  <a:pt x="3168" y="18455"/>
                </a:cubicBezTo>
                <a:cubicBezTo>
                  <a:pt x="3190" y="18485"/>
                  <a:pt x="3204" y="18492"/>
                  <a:pt x="3237" y="18527"/>
                </a:cubicBezTo>
                <a:cubicBezTo>
                  <a:pt x="3301" y="18598"/>
                  <a:pt x="3394" y="18677"/>
                  <a:pt x="3509" y="18779"/>
                </a:cubicBezTo>
                <a:cubicBezTo>
                  <a:pt x="3624" y="18881"/>
                  <a:pt x="3775" y="19029"/>
                  <a:pt x="3952" y="19174"/>
                </a:cubicBezTo>
                <a:cubicBezTo>
                  <a:pt x="4156" y="19342"/>
                  <a:pt x="4381" y="19489"/>
                  <a:pt x="4599" y="19642"/>
                </a:cubicBezTo>
                <a:cubicBezTo>
                  <a:pt x="4818" y="19795"/>
                  <a:pt x="5016" y="19937"/>
                  <a:pt x="5247" y="20074"/>
                </a:cubicBezTo>
                <a:cubicBezTo>
                  <a:pt x="5478" y="20210"/>
                  <a:pt x="5720" y="20350"/>
                  <a:pt x="5962" y="20469"/>
                </a:cubicBezTo>
                <a:cubicBezTo>
                  <a:pt x="6204" y="20589"/>
                  <a:pt x="6461" y="20691"/>
                  <a:pt x="6712" y="20793"/>
                </a:cubicBezTo>
                <a:cubicBezTo>
                  <a:pt x="6962" y="20895"/>
                  <a:pt x="7204" y="20997"/>
                  <a:pt x="7461" y="21081"/>
                </a:cubicBezTo>
                <a:cubicBezTo>
                  <a:pt x="7590" y="21122"/>
                  <a:pt x="7740" y="21152"/>
                  <a:pt x="7870" y="21189"/>
                </a:cubicBezTo>
                <a:cubicBezTo>
                  <a:pt x="7897" y="21196"/>
                  <a:pt x="7912" y="21217"/>
                  <a:pt x="7938" y="21225"/>
                </a:cubicBezTo>
                <a:cubicBezTo>
                  <a:pt x="8172" y="21289"/>
                  <a:pt x="8417" y="21320"/>
                  <a:pt x="8654" y="21368"/>
                </a:cubicBezTo>
                <a:cubicBezTo>
                  <a:pt x="8785" y="21396"/>
                  <a:pt x="8896" y="21454"/>
                  <a:pt x="9028" y="21476"/>
                </a:cubicBezTo>
                <a:cubicBezTo>
                  <a:pt x="9293" y="21520"/>
                  <a:pt x="9581" y="21525"/>
                  <a:pt x="9846" y="21548"/>
                </a:cubicBezTo>
                <a:cubicBezTo>
                  <a:pt x="10024" y="21564"/>
                  <a:pt x="10178" y="21579"/>
                  <a:pt x="10357" y="21584"/>
                </a:cubicBezTo>
                <a:cubicBezTo>
                  <a:pt x="10716" y="21595"/>
                  <a:pt x="11087" y="21577"/>
                  <a:pt x="11447" y="21548"/>
                </a:cubicBezTo>
                <a:cubicBezTo>
                  <a:pt x="11988" y="21505"/>
                  <a:pt x="12550" y="21425"/>
                  <a:pt x="13083" y="21296"/>
                </a:cubicBezTo>
                <a:cubicBezTo>
                  <a:pt x="13260" y="21254"/>
                  <a:pt x="13418" y="21205"/>
                  <a:pt x="13594" y="21153"/>
                </a:cubicBezTo>
                <a:cubicBezTo>
                  <a:pt x="14121" y="20997"/>
                  <a:pt x="14658" y="20813"/>
                  <a:pt x="15161" y="20577"/>
                </a:cubicBezTo>
                <a:cubicBezTo>
                  <a:pt x="15999" y="20185"/>
                  <a:pt x="16791" y="19698"/>
                  <a:pt x="17512" y="19103"/>
                </a:cubicBezTo>
                <a:cubicBezTo>
                  <a:pt x="17656" y="18983"/>
                  <a:pt x="17783" y="18834"/>
                  <a:pt x="17921" y="18707"/>
                </a:cubicBezTo>
                <a:cubicBezTo>
                  <a:pt x="18031" y="18605"/>
                  <a:pt x="18138" y="18550"/>
                  <a:pt x="18159" y="18563"/>
                </a:cubicBezTo>
                <a:cubicBezTo>
                  <a:pt x="18164" y="18566"/>
                  <a:pt x="18154" y="18595"/>
                  <a:pt x="18159" y="18635"/>
                </a:cubicBezTo>
                <a:cubicBezTo>
                  <a:pt x="18173" y="18753"/>
                  <a:pt x="18193" y="19020"/>
                  <a:pt x="18193" y="19318"/>
                </a:cubicBezTo>
                <a:cubicBezTo>
                  <a:pt x="18193" y="19617"/>
                  <a:pt x="18215" y="19774"/>
                  <a:pt x="18227" y="19894"/>
                </a:cubicBezTo>
                <a:cubicBezTo>
                  <a:pt x="18236" y="19984"/>
                  <a:pt x="18240" y="20036"/>
                  <a:pt x="18261" y="20074"/>
                </a:cubicBezTo>
                <a:cubicBezTo>
                  <a:pt x="18268" y="20087"/>
                  <a:pt x="18287" y="20100"/>
                  <a:pt x="18295" y="20110"/>
                </a:cubicBezTo>
                <a:cubicBezTo>
                  <a:pt x="18308" y="20124"/>
                  <a:pt x="18312" y="20134"/>
                  <a:pt x="18329" y="20146"/>
                </a:cubicBezTo>
                <a:cubicBezTo>
                  <a:pt x="18346" y="20157"/>
                  <a:pt x="18377" y="20174"/>
                  <a:pt x="18397" y="20182"/>
                </a:cubicBezTo>
                <a:cubicBezTo>
                  <a:pt x="18479" y="20213"/>
                  <a:pt x="18579" y="20241"/>
                  <a:pt x="18670" y="20218"/>
                </a:cubicBezTo>
                <a:cubicBezTo>
                  <a:pt x="18715" y="20206"/>
                  <a:pt x="18738" y="20172"/>
                  <a:pt x="18772" y="20146"/>
                </a:cubicBezTo>
                <a:cubicBezTo>
                  <a:pt x="18784" y="20137"/>
                  <a:pt x="18797" y="20121"/>
                  <a:pt x="18806" y="20110"/>
                </a:cubicBezTo>
                <a:cubicBezTo>
                  <a:pt x="18833" y="20075"/>
                  <a:pt x="18863" y="20037"/>
                  <a:pt x="18874" y="19894"/>
                </a:cubicBezTo>
                <a:cubicBezTo>
                  <a:pt x="18889" y="19703"/>
                  <a:pt x="18867" y="19344"/>
                  <a:pt x="18874" y="18707"/>
                </a:cubicBezTo>
                <a:cubicBezTo>
                  <a:pt x="18877" y="18462"/>
                  <a:pt x="18909" y="18272"/>
                  <a:pt x="18909" y="18095"/>
                </a:cubicBezTo>
                <a:cubicBezTo>
                  <a:pt x="18908" y="17919"/>
                  <a:pt x="18878" y="17742"/>
                  <a:pt x="18874" y="17628"/>
                </a:cubicBezTo>
                <a:cubicBezTo>
                  <a:pt x="18871" y="17513"/>
                  <a:pt x="18881" y="17436"/>
                  <a:pt x="18874" y="17376"/>
                </a:cubicBezTo>
                <a:cubicBezTo>
                  <a:pt x="18868" y="17316"/>
                  <a:pt x="18851" y="17282"/>
                  <a:pt x="18840" y="17268"/>
                </a:cubicBezTo>
                <a:cubicBezTo>
                  <a:pt x="18834" y="17261"/>
                  <a:pt x="18820" y="17274"/>
                  <a:pt x="18806" y="17268"/>
                </a:cubicBezTo>
                <a:cubicBezTo>
                  <a:pt x="18793" y="17262"/>
                  <a:pt x="18795" y="17237"/>
                  <a:pt x="18772" y="17232"/>
                </a:cubicBezTo>
                <a:cubicBezTo>
                  <a:pt x="18634" y="17203"/>
                  <a:pt x="18281" y="17196"/>
                  <a:pt x="17512" y="1719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2" name="Google Shape;4635;p513" descr="share.png">
            <a:extLst>
              <a:ext uri="{FF2B5EF4-FFF2-40B4-BE49-F238E27FC236}">
                <a16:creationId xmlns:a16="http://schemas.microsoft.com/office/drawing/2014/main" id="{AD28A8A5-2540-5B4F-9ACB-CEC527A9B7C8}"/>
              </a:ext>
            </a:extLst>
          </p:cNvPr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7436051" y="6330433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4636;p513" descr="refresh.png">
            <a:extLst>
              <a:ext uri="{FF2B5EF4-FFF2-40B4-BE49-F238E27FC236}">
                <a16:creationId xmlns:a16="http://schemas.microsoft.com/office/drawing/2014/main" id="{DDD2177B-0910-3549-9250-3CAB51B61227}"/>
              </a:ext>
            </a:extLst>
          </p:cNvPr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6349181" y="6341202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4637;p513" descr="RN11BjdRa_57gI6Zd1fHcWBA31Rrzp7TeFj1GJAx1XmyH8jpwqiDl0uSVgJsPZ8CpPUWsWwt0Uu_rSLdbFgWbXE0hXEyJs_wC-I0lj4O5rBiBeQygno34byEe7poPC2pwNKEKUv4xcA.png">
            <a:extLst>
              <a:ext uri="{FF2B5EF4-FFF2-40B4-BE49-F238E27FC236}">
                <a16:creationId xmlns:a16="http://schemas.microsoft.com/office/drawing/2014/main" id="{BE2A926B-6670-6848-B5BD-FBAD3B27A9F8}"/>
              </a:ext>
            </a:extLst>
          </p:cNvPr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2252671" y="6341841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4638;p513" descr="aoOTHm08gIOQcgY9SPR8aqFIebmcgHTjyomM_fQjCUT5W44CWBeUoOIaExhQjD8nr7ve0VTKLRP3rjjG-XVSBNwnEms8FSmGzZY136LNaSQXARyYZHG3O4zKadRMCX4XXqFVzPq18Ag.png">
            <a:extLst>
              <a:ext uri="{FF2B5EF4-FFF2-40B4-BE49-F238E27FC236}">
                <a16:creationId xmlns:a16="http://schemas.microsoft.com/office/drawing/2014/main" id="{6A5C1031-BF50-6A40-B62D-2445C71AAF55}"/>
              </a:ext>
            </a:extLst>
          </p:cNvPr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3038706" y="6341202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4639;p513">
            <a:extLst>
              <a:ext uri="{FF2B5EF4-FFF2-40B4-BE49-F238E27FC236}">
                <a16:creationId xmlns:a16="http://schemas.microsoft.com/office/drawing/2014/main" id="{75BFB60E-CF6F-8A4E-B341-AB6C6F7DBBB8}"/>
              </a:ext>
            </a:extLst>
          </p:cNvPr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1396111" y="6354429"/>
            <a:ext cx="256032" cy="25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4640;p513">
            <a:extLst>
              <a:ext uri="{FF2B5EF4-FFF2-40B4-BE49-F238E27FC236}">
                <a16:creationId xmlns:a16="http://schemas.microsoft.com/office/drawing/2014/main" id="{96D425D3-A211-8844-A017-7BDAD1C95997}"/>
              </a:ext>
            </a:extLst>
          </p:cNvPr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4075322" y="6322967"/>
            <a:ext cx="256032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4641;p513">
            <a:extLst>
              <a:ext uri="{FF2B5EF4-FFF2-40B4-BE49-F238E27FC236}">
                <a16:creationId xmlns:a16="http://schemas.microsoft.com/office/drawing/2014/main" id="{351DD225-B3DD-BB46-951C-E69131F7BD4B}"/>
              </a:ext>
            </a:extLst>
          </p:cNvPr>
          <p:cNvSpPr/>
          <p:nvPr/>
        </p:nvSpPr>
        <p:spPr>
          <a:xfrm>
            <a:off x="3269537" y="5070179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1AA2DD"/>
          </a:solidFill>
          <a:ln w="12700" cap="flat" cmpd="sng">
            <a:solidFill>
              <a:srgbClr val="06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Custom Applications</a:t>
            </a:r>
            <a:endParaRPr/>
          </a:p>
        </p:txBody>
      </p:sp>
      <p:sp>
        <p:nvSpPr>
          <p:cNvPr id="169" name="Google Shape;4642;p513">
            <a:extLst>
              <a:ext uri="{FF2B5EF4-FFF2-40B4-BE49-F238E27FC236}">
                <a16:creationId xmlns:a16="http://schemas.microsoft.com/office/drawing/2014/main" id="{B42A458F-68F7-2F40-9B58-0AA9AD79A322}"/>
              </a:ext>
            </a:extLst>
          </p:cNvPr>
          <p:cNvSpPr/>
          <p:nvPr/>
        </p:nvSpPr>
        <p:spPr>
          <a:xfrm>
            <a:off x="3269537" y="5400617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1AA2DD"/>
          </a:solidFill>
          <a:ln w="12700" cap="flat" cmpd="sng">
            <a:solidFill>
              <a:srgbClr val="06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Content Management</a:t>
            </a:r>
            <a:endParaRPr/>
          </a:p>
        </p:txBody>
      </p:sp>
      <p:sp>
        <p:nvSpPr>
          <p:cNvPr id="170" name="Google Shape;4643;p513">
            <a:extLst>
              <a:ext uri="{FF2B5EF4-FFF2-40B4-BE49-F238E27FC236}">
                <a16:creationId xmlns:a16="http://schemas.microsoft.com/office/drawing/2014/main" id="{89808B7D-215A-1C4B-9D1B-F28EF6911AC3}"/>
              </a:ext>
            </a:extLst>
          </p:cNvPr>
          <p:cNvSpPr/>
          <p:nvPr/>
        </p:nvSpPr>
        <p:spPr>
          <a:xfrm>
            <a:off x="4296790" y="5071467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1AA2DD"/>
          </a:solidFill>
          <a:ln w="12700" cap="flat" cmpd="sng">
            <a:solidFill>
              <a:srgbClr val="06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Chatter and Collaboration</a:t>
            </a:r>
            <a:endParaRPr/>
          </a:p>
        </p:txBody>
      </p:sp>
      <p:sp>
        <p:nvSpPr>
          <p:cNvPr id="171" name="Google Shape;4644;p513">
            <a:extLst>
              <a:ext uri="{FF2B5EF4-FFF2-40B4-BE49-F238E27FC236}">
                <a16:creationId xmlns:a16="http://schemas.microsoft.com/office/drawing/2014/main" id="{2F316D86-13D0-9A45-8F1B-6E29C3DCE0D7}"/>
              </a:ext>
            </a:extLst>
          </p:cNvPr>
          <p:cNvSpPr/>
          <p:nvPr/>
        </p:nvSpPr>
        <p:spPr>
          <a:xfrm>
            <a:off x="4296790" y="5400617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1AA2DD"/>
          </a:solidFill>
          <a:ln w="12700" cap="flat" cmpd="sng">
            <a:solidFill>
              <a:srgbClr val="06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Master Data</a:t>
            </a:r>
            <a:endParaRPr/>
          </a:p>
        </p:txBody>
      </p:sp>
      <p:sp>
        <p:nvSpPr>
          <p:cNvPr id="172" name="Google Shape;4645;p513">
            <a:extLst>
              <a:ext uri="{FF2B5EF4-FFF2-40B4-BE49-F238E27FC236}">
                <a16:creationId xmlns:a16="http://schemas.microsoft.com/office/drawing/2014/main" id="{10687FB2-C3F2-7641-B9B8-ADCF19EBE29D}"/>
              </a:ext>
            </a:extLst>
          </p:cNvPr>
          <p:cNvSpPr/>
          <p:nvPr/>
        </p:nvSpPr>
        <p:spPr>
          <a:xfrm>
            <a:off x="5279621" y="5070167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1AA2DD"/>
          </a:solidFill>
          <a:ln w="12700" cap="flat" cmpd="sng">
            <a:solidFill>
              <a:srgbClr val="06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AppExchange Applications</a:t>
            </a:r>
            <a:endParaRPr/>
          </a:p>
        </p:txBody>
      </p:sp>
      <p:sp>
        <p:nvSpPr>
          <p:cNvPr id="173" name="Google Shape;4646;p513">
            <a:extLst>
              <a:ext uri="{FF2B5EF4-FFF2-40B4-BE49-F238E27FC236}">
                <a16:creationId xmlns:a16="http://schemas.microsoft.com/office/drawing/2014/main" id="{C1874DB3-70DB-F149-98A3-E6DDAABD7212}"/>
              </a:ext>
            </a:extLst>
          </p:cNvPr>
          <p:cNvSpPr/>
          <p:nvPr/>
        </p:nvSpPr>
        <p:spPr>
          <a:xfrm>
            <a:off x="5279621" y="5400617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1AA2DD"/>
          </a:solidFill>
          <a:ln w="12700" cap="flat" cmpd="sng">
            <a:solidFill>
              <a:srgbClr val="06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Transaction Data</a:t>
            </a:r>
            <a:endParaRPr/>
          </a:p>
        </p:txBody>
      </p:sp>
      <p:sp>
        <p:nvSpPr>
          <p:cNvPr id="174" name="Google Shape;4511;p513">
            <a:extLst>
              <a:ext uri="{FF2B5EF4-FFF2-40B4-BE49-F238E27FC236}">
                <a16:creationId xmlns:a16="http://schemas.microsoft.com/office/drawing/2014/main" id="{CE302C03-03E1-E54F-ACD5-1C27DA0CF52F}"/>
              </a:ext>
            </a:extLst>
          </p:cNvPr>
          <p:cNvSpPr/>
          <p:nvPr/>
        </p:nvSpPr>
        <p:spPr>
          <a:xfrm>
            <a:off x="3153259" y="1891473"/>
            <a:ext cx="4194899" cy="345600"/>
          </a:xfrm>
          <a:prstGeom prst="roundRect">
            <a:avLst>
              <a:gd name="adj" fmla="val 13201"/>
            </a:avLst>
          </a:prstGeom>
          <a:solidFill>
            <a:srgbClr val="730394">
              <a:alpha val="35294"/>
            </a:srgbClr>
          </a:solidFill>
          <a:ln w="19050" cap="flat" cmpd="sng">
            <a:solidFill>
              <a:srgbClr val="730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Picture 175" descr="A picture containing text, vector graphics, pallette, cosmetic&#10;&#10;Description automatically generated">
            <a:extLst>
              <a:ext uri="{FF2B5EF4-FFF2-40B4-BE49-F238E27FC236}">
                <a16:creationId xmlns:a16="http://schemas.microsoft.com/office/drawing/2014/main" id="{6303541F-21B8-144E-99BD-9D5A5B98988D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247170" y="1948204"/>
            <a:ext cx="207521" cy="207521"/>
          </a:xfrm>
          <a:prstGeom prst="rect">
            <a:avLst/>
          </a:prstGeom>
        </p:spPr>
      </p:pic>
      <p:sp>
        <p:nvSpPr>
          <p:cNvPr id="177" name="Google Shape;4512;p513">
            <a:extLst>
              <a:ext uri="{FF2B5EF4-FFF2-40B4-BE49-F238E27FC236}">
                <a16:creationId xmlns:a16="http://schemas.microsoft.com/office/drawing/2014/main" id="{69200B81-35C5-A742-A974-E5623C583826}"/>
              </a:ext>
            </a:extLst>
          </p:cNvPr>
          <p:cNvSpPr txBox="1"/>
          <p:nvPr/>
        </p:nvSpPr>
        <p:spPr>
          <a:xfrm>
            <a:off x="3509753" y="1995325"/>
            <a:ext cx="9849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2D61"/>
              </a:buClr>
              <a:buSzPts val="900"/>
              <a:buFont typeface="Salesforce Sans"/>
              <a:buNone/>
            </a:pPr>
            <a:r>
              <a:rPr lang="en-US" sz="900" b="1" i="0" u="none" strike="noStrike" cap="none" dirty="0">
                <a:solidFill>
                  <a:srgbClr val="730394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Collaboration and Enablement</a:t>
            </a:r>
            <a:endParaRPr dirty="0">
              <a:solidFill>
                <a:srgbClr val="730394"/>
              </a:solidFill>
            </a:endParaRPr>
          </a:p>
        </p:txBody>
      </p:sp>
      <p:pic>
        <p:nvPicPr>
          <p:cNvPr id="1026" name="Picture 2" descr="Quip Logo | Quip, Coding, Promo codes">
            <a:extLst>
              <a:ext uri="{FF2B5EF4-FFF2-40B4-BE49-F238E27FC236}">
                <a16:creationId xmlns:a16="http://schemas.microsoft.com/office/drawing/2014/main" id="{5B18B71B-AA40-8F4C-B989-2CEED786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894" y="1988316"/>
            <a:ext cx="509045" cy="1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82" descr="A picture containing logo&#10;&#10;Description automatically generated">
            <a:extLst>
              <a:ext uri="{FF2B5EF4-FFF2-40B4-BE49-F238E27FC236}">
                <a16:creationId xmlns:a16="http://schemas.microsoft.com/office/drawing/2014/main" id="{EA6BAC98-01FB-734C-96FA-3128790921E8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6275867" y="1974620"/>
            <a:ext cx="731015" cy="173219"/>
          </a:xfrm>
          <a:prstGeom prst="rect">
            <a:avLst/>
          </a:prstGeom>
        </p:spPr>
      </p:pic>
      <p:pic>
        <p:nvPicPr>
          <p:cNvPr id="185" name="Picture 184" descr="A picture containing text&#10;&#10;Description automatically generated">
            <a:extLst>
              <a:ext uri="{FF2B5EF4-FFF2-40B4-BE49-F238E27FC236}">
                <a16:creationId xmlns:a16="http://schemas.microsoft.com/office/drawing/2014/main" id="{4C16CBB9-1A1D-0249-ABC1-DEE9569FB551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534190" y="1928001"/>
            <a:ext cx="674338" cy="275373"/>
          </a:xfrm>
          <a:prstGeom prst="rect">
            <a:avLst/>
          </a:prstGeom>
        </p:spPr>
      </p:pic>
      <p:sp>
        <p:nvSpPr>
          <p:cNvPr id="186" name="Google Shape;4524;p513">
            <a:extLst>
              <a:ext uri="{FF2B5EF4-FFF2-40B4-BE49-F238E27FC236}">
                <a16:creationId xmlns:a16="http://schemas.microsoft.com/office/drawing/2014/main" id="{CCDC1A9D-95D9-AD40-ACB4-A38D9CDE4175}"/>
              </a:ext>
            </a:extLst>
          </p:cNvPr>
          <p:cNvSpPr/>
          <p:nvPr/>
        </p:nvSpPr>
        <p:spPr>
          <a:xfrm>
            <a:off x="7807093" y="3519130"/>
            <a:ext cx="799800" cy="252000"/>
          </a:xfrm>
          <a:prstGeom prst="roundRect">
            <a:avLst>
              <a:gd name="adj" fmla="val 21550"/>
            </a:avLst>
          </a:prstGeom>
          <a:solidFill>
            <a:srgbClr val="F5D57F"/>
          </a:solidFill>
          <a:ln w="12700" cap="flat" cmpd="sng">
            <a:solidFill>
              <a:srgbClr val="CB9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alesforce Sans"/>
              <a:buNone/>
            </a:pPr>
            <a:r>
              <a:rPr lang="en-US" sz="700" b="0" i="0" u="none" strike="noStrike" cap="none" dirty="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Payments</a:t>
            </a:r>
            <a:endParaRPr dirty="0"/>
          </a:p>
        </p:txBody>
      </p:sp>
      <p:pic>
        <p:nvPicPr>
          <p:cNvPr id="187" name="Picture 186" descr="Icon&#10;&#10;Description automatically generated">
            <a:extLst>
              <a:ext uri="{FF2B5EF4-FFF2-40B4-BE49-F238E27FC236}">
                <a16:creationId xmlns:a16="http://schemas.microsoft.com/office/drawing/2014/main" id="{366CBD96-2E69-A748-B812-F906D1FA3D54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0258216" y="2812227"/>
            <a:ext cx="259200" cy="259200"/>
          </a:xfrm>
          <a:prstGeom prst="rect">
            <a:avLst/>
          </a:prstGeom>
        </p:spPr>
      </p:pic>
      <p:sp>
        <p:nvSpPr>
          <p:cNvPr id="189" name="Google Shape;4531;p513">
            <a:extLst>
              <a:ext uri="{FF2B5EF4-FFF2-40B4-BE49-F238E27FC236}">
                <a16:creationId xmlns:a16="http://schemas.microsoft.com/office/drawing/2014/main" id="{519A53F6-FB95-AB4B-8D36-0AD903C1F6A7}"/>
              </a:ext>
            </a:extLst>
          </p:cNvPr>
          <p:cNvSpPr txBox="1"/>
          <p:nvPr/>
        </p:nvSpPr>
        <p:spPr>
          <a:xfrm>
            <a:off x="9108714" y="3604236"/>
            <a:ext cx="4866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Phone</a:t>
            </a:r>
            <a:endParaRPr dirty="0"/>
          </a:p>
        </p:txBody>
      </p:sp>
      <p:sp>
        <p:nvSpPr>
          <p:cNvPr id="190" name="Google Shape;4531;p513">
            <a:extLst>
              <a:ext uri="{FF2B5EF4-FFF2-40B4-BE49-F238E27FC236}">
                <a16:creationId xmlns:a16="http://schemas.microsoft.com/office/drawing/2014/main" id="{7595DE5D-9C84-6042-B64C-DC3F586F4E8B}"/>
              </a:ext>
            </a:extLst>
          </p:cNvPr>
          <p:cNvSpPr txBox="1"/>
          <p:nvPr/>
        </p:nvSpPr>
        <p:spPr>
          <a:xfrm>
            <a:off x="9611129" y="3610666"/>
            <a:ext cx="4866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dirty="0">
                <a:solidFill>
                  <a:srgbClr val="535353"/>
                </a:solidFill>
                <a:latin typeface="Salesforce Sans"/>
                <a:sym typeface="Salesforce Sans"/>
              </a:rPr>
              <a:t>Mobile</a:t>
            </a:r>
            <a:endParaRPr dirty="0"/>
          </a:p>
        </p:txBody>
      </p:sp>
      <p:sp>
        <p:nvSpPr>
          <p:cNvPr id="191" name="Google Shape;4529;p513">
            <a:extLst>
              <a:ext uri="{FF2B5EF4-FFF2-40B4-BE49-F238E27FC236}">
                <a16:creationId xmlns:a16="http://schemas.microsoft.com/office/drawing/2014/main" id="{7412B93C-F92C-9442-B5C3-D27981F537B8}"/>
              </a:ext>
            </a:extLst>
          </p:cNvPr>
          <p:cNvSpPr txBox="1"/>
          <p:nvPr/>
        </p:nvSpPr>
        <p:spPr>
          <a:xfrm>
            <a:off x="10161822" y="3611706"/>
            <a:ext cx="433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Salesforce Sans"/>
              <a:buNone/>
            </a:pPr>
            <a:r>
              <a:rPr lang="en-US" sz="800" b="0" i="0" u="none" strike="noStrike" cap="none" dirty="0">
                <a:solidFill>
                  <a:srgbClr val="535353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Portals</a:t>
            </a:r>
            <a:endParaRPr dirty="0"/>
          </a:p>
        </p:txBody>
      </p:sp>
      <p:pic>
        <p:nvPicPr>
          <p:cNvPr id="184" name="Picture 183" descr="Icon&#10;&#10;Description automatically generated">
            <a:extLst>
              <a:ext uri="{FF2B5EF4-FFF2-40B4-BE49-F238E27FC236}">
                <a16:creationId xmlns:a16="http://schemas.microsoft.com/office/drawing/2014/main" id="{BBF6310C-C44A-7E43-8108-AA7B38986854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0243422" y="3372001"/>
            <a:ext cx="270000" cy="270000"/>
          </a:xfrm>
          <a:prstGeom prst="rect">
            <a:avLst/>
          </a:prstGeom>
        </p:spPr>
      </p:pic>
      <p:pic>
        <p:nvPicPr>
          <p:cNvPr id="188" name="Picture 187" descr="Icon&#10;&#10;Description automatically generated">
            <a:extLst>
              <a:ext uri="{FF2B5EF4-FFF2-40B4-BE49-F238E27FC236}">
                <a16:creationId xmlns:a16="http://schemas.microsoft.com/office/drawing/2014/main" id="{C355AFE6-0906-1D4D-A29B-A4DBF0B3AA7C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10260695" y="2221598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5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 Placeholder 10">
            <a:extLst>
              <a:ext uri="{FF2B5EF4-FFF2-40B4-BE49-F238E27FC236}">
                <a16:creationId xmlns:a16="http://schemas.microsoft.com/office/drawing/2014/main" id="{424B7DF3-5E7C-994A-ACB3-8D6D0347EF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943" y="1451645"/>
            <a:ext cx="11043264" cy="16923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Salesforce Sans Light" panose="020B0305020202020203" pitchFamily="34" charset="77"/>
              </a:rPr>
              <a:t>Light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B9E143-D1E1-154D-9146-5A8637691220}"/>
              </a:ext>
            </a:extLst>
          </p:cNvPr>
          <p:cNvCxnSpPr>
            <a:cxnSpLocks/>
          </p:cNvCxnSpPr>
          <p:nvPr/>
        </p:nvCxnSpPr>
        <p:spPr>
          <a:xfrm>
            <a:off x="973924" y="1555412"/>
            <a:ext cx="10685816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FF8805AA-C777-254D-B66D-97E28049385B}"/>
              </a:ext>
            </a:extLst>
          </p:cNvPr>
          <p:cNvSpPr txBox="1">
            <a:spLocks/>
          </p:cNvSpPr>
          <p:nvPr/>
        </p:nvSpPr>
        <p:spPr bwMode="auto">
          <a:xfrm>
            <a:off x="572938" y="64381"/>
            <a:ext cx="11043075" cy="9898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en-US" sz="3000" b="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99" dirty="0">
                <a:solidFill>
                  <a:srgbClr val="205CA0"/>
                </a:solidFill>
                <a:latin typeface="Salesforce Sans"/>
              </a:rPr>
              <a:t>Nesting &amp; Zoning</a:t>
            </a:r>
            <a:endParaRPr lang="en-GB" sz="2499" dirty="0">
              <a:solidFill>
                <a:srgbClr val="205CA0"/>
              </a:solidFill>
              <a:latin typeface="Salesforce San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A13985C-82F0-1249-BFC5-2A50257B59BB}"/>
              </a:ext>
            </a:extLst>
          </p:cNvPr>
          <p:cNvSpPr/>
          <p:nvPr/>
        </p:nvSpPr>
        <p:spPr>
          <a:xfrm>
            <a:off x="583694" y="1968615"/>
            <a:ext cx="1595924" cy="2769766"/>
          </a:xfrm>
          <a:prstGeom prst="roundRect">
            <a:avLst>
              <a:gd name="adj" fmla="val 4146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6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2E3961"/>
                </a:solidFill>
                <a:latin typeface="Salesforce Sans"/>
                <a:cs typeface="Salesforce Sans"/>
              </a:rPr>
              <a:t>HEADING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4FF2AE-191F-B846-92BC-832BCBE57CC2}"/>
              </a:ext>
            </a:extLst>
          </p:cNvPr>
          <p:cNvSpPr>
            <a:spLocks/>
          </p:cNvSpPr>
          <p:nvPr/>
        </p:nvSpPr>
        <p:spPr>
          <a:xfrm>
            <a:off x="742062" y="3015987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D355D9C-4542-4443-A101-2E0A8FD1C66E}"/>
              </a:ext>
            </a:extLst>
          </p:cNvPr>
          <p:cNvSpPr>
            <a:spLocks/>
          </p:cNvSpPr>
          <p:nvPr/>
        </p:nvSpPr>
        <p:spPr>
          <a:xfrm>
            <a:off x="742062" y="2456736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212F0B4-67BD-2A42-AD38-2E4FFDD8658E}"/>
              </a:ext>
            </a:extLst>
          </p:cNvPr>
          <p:cNvSpPr>
            <a:spLocks/>
          </p:cNvSpPr>
          <p:nvPr/>
        </p:nvSpPr>
        <p:spPr>
          <a:xfrm>
            <a:off x="742062" y="3575238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6621D4-EB2E-5348-ACAC-0A77A64D11C4}"/>
              </a:ext>
            </a:extLst>
          </p:cNvPr>
          <p:cNvSpPr>
            <a:spLocks/>
          </p:cNvSpPr>
          <p:nvPr/>
        </p:nvSpPr>
        <p:spPr>
          <a:xfrm>
            <a:off x="742062" y="413448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EFA86-8F49-4E40-8F76-6E2DAD0A4634}"/>
              </a:ext>
            </a:extLst>
          </p:cNvPr>
          <p:cNvSpPr/>
          <p:nvPr/>
        </p:nvSpPr>
        <p:spPr>
          <a:xfrm>
            <a:off x="2424714" y="1968615"/>
            <a:ext cx="3049148" cy="2769766"/>
          </a:xfrm>
          <a:prstGeom prst="roundRect">
            <a:avLst>
              <a:gd name="adj" fmla="val 2771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6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2E3961"/>
                </a:solidFill>
                <a:latin typeface="Salesforce Sans"/>
                <a:cs typeface="Salesforce Sans"/>
              </a:rPr>
              <a:t>HEADING</a:t>
            </a:r>
            <a:endParaRPr lang="en-US" sz="1000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AF974DC-355F-254A-B133-B0BB84D60C81}"/>
              </a:ext>
            </a:extLst>
          </p:cNvPr>
          <p:cNvSpPr>
            <a:spLocks/>
          </p:cNvSpPr>
          <p:nvPr/>
        </p:nvSpPr>
        <p:spPr>
          <a:xfrm>
            <a:off x="2583082" y="3015987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B65315A-CEB2-A344-90C7-DC7C126EFC25}"/>
              </a:ext>
            </a:extLst>
          </p:cNvPr>
          <p:cNvSpPr>
            <a:spLocks/>
          </p:cNvSpPr>
          <p:nvPr/>
        </p:nvSpPr>
        <p:spPr>
          <a:xfrm>
            <a:off x="2583082" y="2456736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10C7C24-9FDD-4940-918A-F64D6958BA9B}"/>
              </a:ext>
            </a:extLst>
          </p:cNvPr>
          <p:cNvSpPr>
            <a:spLocks/>
          </p:cNvSpPr>
          <p:nvPr/>
        </p:nvSpPr>
        <p:spPr>
          <a:xfrm>
            <a:off x="2583082" y="3575238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E6A2F28-A508-E446-8532-94CF4374E37B}"/>
              </a:ext>
            </a:extLst>
          </p:cNvPr>
          <p:cNvSpPr>
            <a:spLocks/>
          </p:cNvSpPr>
          <p:nvPr/>
        </p:nvSpPr>
        <p:spPr>
          <a:xfrm>
            <a:off x="2583082" y="413448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D33220F-15FE-E242-B08B-68BBD00841F2}"/>
              </a:ext>
            </a:extLst>
          </p:cNvPr>
          <p:cNvSpPr>
            <a:spLocks/>
          </p:cNvSpPr>
          <p:nvPr/>
        </p:nvSpPr>
        <p:spPr>
          <a:xfrm>
            <a:off x="4030505" y="3015987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1DA1420-5314-D84C-B326-2D110003D975}"/>
              </a:ext>
            </a:extLst>
          </p:cNvPr>
          <p:cNvSpPr>
            <a:spLocks/>
          </p:cNvSpPr>
          <p:nvPr/>
        </p:nvSpPr>
        <p:spPr>
          <a:xfrm>
            <a:off x="4030505" y="2456736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73C4F5-E2CA-4441-8C30-326482AFC089}"/>
              </a:ext>
            </a:extLst>
          </p:cNvPr>
          <p:cNvSpPr>
            <a:spLocks/>
          </p:cNvSpPr>
          <p:nvPr/>
        </p:nvSpPr>
        <p:spPr>
          <a:xfrm>
            <a:off x="4030505" y="3575238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09BFA9B-97E1-6C41-8CFD-7D1F6B222415}"/>
              </a:ext>
            </a:extLst>
          </p:cNvPr>
          <p:cNvSpPr>
            <a:spLocks/>
          </p:cNvSpPr>
          <p:nvPr/>
        </p:nvSpPr>
        <p:spPr>
          <a:xfrm>
            <a:off x="4030505" y="413448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E9D4CC9-0FA7-494F-823E-74EE16101CD7}"/>
              </a:ext>
            </a:extLst>
          </p:cNvPr>
          <p:cNvSpPr/>
          <p:nvPr/>
        </p:nvSpPr>
        <p:spPr>
          <a:xfrm>
            <a:off x="5718958" y="1968615"/>
            <a:ext cx="4490770" cy="2769766"/>
          </a:xfrm>
          <a:prstGeom prst="roundRect">
            <a:avLst>
              <a:gd name="adj" fmla="val 2771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6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2E3961"/>
                </a:solidFill>
                <a:latin typeface="Salesforce Sans"/>
                <a:cs typeface="Salesforce Sans"/>
              </a:rPr>
              <a:t>HEADING</a:t>
            </a:r>
            <a:endParaRPr lang="en-US" sz="1000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16002BF-E0AB-3843-B3CF-934872AB0BBC}"/>
              </a:ext>
            </a:extLst>
          </p:cNvPr>
          <p:cNvSpPr>
            <a:spLocks/>
          </p:cNvSpPr>
          <p:nvPr/>
        </p:nvSpPr>
        <p:spPr>
          <a:xfrm>
            <a:off x="5877326" y="3015987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2A3B801-4467-8F48-B50C-B2D926537186}"/>
              </a:ext>
            </a:extLst>
          </p:cNvPr>
          <p:cNvSpPr>
            <a:spLocks/>
          </p:cNvSpPr>
          <p:nvPr/>
        </p:nvSpPr>
        <p:spPr>
          <a:xfrm>
            <a:off x="5877326" y="2456736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E417165-8AFF-1C47-A42E-3484951C35B2}"/>
              </a:ext>
            </a:extLst>
          </p:cNvPr>
          <p:cNvSpPr>
            <a:spLocks/>
          </p:cNvSpPr>
          <p:nvPr/>
        </p:nvSpPr>
        <p:spPr>
          <a:xfrm>
            <a:off x="5877326" y="3575238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29C5EBE-6865-504A-8E39-9A3FC3CAE5E4}"/>
              </a:ext>
            </a:extLst>
          </p:cNvPr>
          <p:cNvSpPr>
            <a:spLocks/>
          </p:cNvSpPr>
          <p:nvPr/>
        </p:nvSpPr>
        <p:spPr>
          <a:xfrm>
            <a:off x="5877326" y="413448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E8D7B569-DE14-F842-A091-73CA96E1CFD7}"/>
              </a:ext>
            </a:extLst>
          </p:cNvPr>
          <p:cNvSpPr>
            <a:spLocks/>
          </p:cNvSpPr>
          <p:nvPr/>
        </p:nvSpPr>
        <p:spPr>
          <a:xfrm>
            <a:off x="7324749" y="3015987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0A0C560-D349-3740-8E47-01DC663AE16C}"/>
              </a:ext>
            </a:extLst>
          </p:cNvPr>
          <p:cNvSpPr>
            <a:spLocks/>
          </p:cNvSpPr>
          <p:nvPr/>
        </p:nvSpPr>
        <p:spPr>
          <a:xfrm>
            <a:off x="7324749" y="2456736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B54F92B-014B-0240-9335-BC570DD67ACD}"/>
              </a:ext>
            </a:extLst>
          </p:cNvPr>
          <p:cNvSpPr>
            <a:spLocks/>
          </p:cNvSpPr>
          <p:nvPr/>
        </p:nvSpPr>
        <p:spPr>
          <a:xfrm>
            <a:off x="7324749" y="3575238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0666915-D964-344C-A307-3B527A6F89F1}"/>
              </a:ext>
            </a:extLst>
          </p:cNvPr>
          <p:cNvSpPr>
            <a:spLocks/>
          </p:cNvSpPr>
          <p:nvPr/>
        </p:nvSpPr>
        <p:spPr>
          <a:xfrm>
            <a:off x="7324749" y="413448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17A7CE1-1F4B-C042-ADC1-07E2D0205A3B}"/>
              </a:ext>
            </a:extLst>
          </p:cNvPr>
          <p:cNvSpPr>
            <a:spLocks/>
          </p:cNvSpPr>
          <p:nvPr/>
        </p:nvSpPr>
        <p:spPr>
          <a:xfrm>
            <a:off x="8772172" y="3015987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F6BFAE8-EF17-4A43-8728-1A96D1A041A1}"/>
              </a:ext>
            </a:extLst>
          </p:cNvPr>
          <p:cNvSpPr>
            <a:spLocks/>
          </p:cNvSpPr>
          <p:nvPr/>
        </p:nvSpPr>
        <p:spPr>
          <a:xfrm>
            <a:off x="8772172" y="2456736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0E75A64-2E04-9347-8186-236125433469}"/>
              </a:ext>
            </a:extLst>
          </p:cNvPr>
          <p:cNvSpPr>
            <a:spLocks/>
          </p:cNvSpPr>
          <p:nvPr/>
        </p:nvSpPr>
        <p:spPr>
          <a:xfrm>
            <a:off x="8772172" y="3575238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6C2423F-C9E6-7F49-B1B4-85B981AA9FE7}"/>
              </a:ext>
            </a:extLst>
          </p:cNvPr>
          <p:cNvSpPr>
            <a:spLocks/>
          </p:cNvSpPr>
          <p:nvPr/>
        </p:nvSpPr>
        <p:spPr>
          <a:xfrm>
            <a:off x="8772172" y="413448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9502939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 Placeholder 10">
            <a:extLst>
              <a:ext uri="{FF2B5EF4-FFF2-40B4-BE49-F238E27FC236}">
                <a16:creationId xmlns:a16="http://schemas.microsoft.com/office/drawing/2014/main" id="{424B7DF3-5E7C-994A-ACB3-8D6D0347EF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943" y="1485814"/>
            <a:ext cx="11043264" cy="16923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Salesforce Sans Light" panose="020B0305020202020203" pitchFamily="34" charset="77"/>
              </a:rPr>
              <a:t>Dark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B9E143-D1E1-154D-9146-5A8637691220}"/>
              </a:ext>
            </a:extLst>
          </p:cNvPr>
          <p:cNvCxnSpPr>
            <a:cxnSpLocks/>
          </p:cNvCxnSpPr>
          <p:nvPr/>
        </p:nvCxnSpPr>
        <p:spPr>
          <a:xfrm>
            <a:off x="957302" y="1567285"/>
            <a:ext cx="10702436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FF8805AA-C777-254D-B66D-97E28049385B}"/>
              </a:ext>
            </a:extLst>
          </p:cNvPr>
          <p:cNvSpPr txBox="1">
            <a:spLocks/>
          </p:cNvSpPr>
          <p:nvPr/>
        </p:nvSpPr>
        <p:spPr bwMode="auto">
          <a:xfrm>
            <a:off x="572938" y="64381"/>
            <a:ext cx="11043075" cy="9898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en-US" sz="3000" b="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99" dirty="0">
                <a:solidFill>
                  <a:srgbClr val="205CA0"/>
                </a:solidFill>
                <a:latin typeface="Salesforce Sans"/>
              </a:rPr>
              <a:t>Nesting &amp; Zoning</a:t>
            </a:r>
            <a:endParaRPr lang="en-GB" sz="2499" dirty="0">
              <a:solidFill>
                <a:srgbClr val="205CA0"/>
              </a:solidFill>
              <a:latin typeface="Salesforce San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A13985C-82F0-1249-BFC5-2A50257B59BB}"/>
              </a:ext>
            </a:extLst>
          </p:cNvPr>
          <p:cNvSpPr/>
          <p:nvPr/>
        </p:nvSpPr>
        <p:spPr>
          <a:xfrm>
            <a:off x="583694" y="1980488"/>
            <a:ext cx="1595924" cy="2769766"/>
          </a:xfrm>
          <a:prstGeom prst="roundRect">
            <a:avLst>
              <a:gd name="adj" fmla="val 4146"/>
            </a:avLst>
          </a:prstGeom>
          <a:solidFill>
            <a:srgbClr val="032750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6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  <a:latin typeface="Salesforce Sans"/>
                <a:cs typeface="Salesforce Sans"/>
              </a:rPr>
              <a:t>HEADING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4FF2AE-191F-B846-92BC-832BCBE57CC2}"/>
              </a:ext>
            </a:extLst>
          </p:cNvPr>
          <p:cNvSpPr>
            <a:spLocks/>
          </p:cNvSpPr>
          <p:nvPr/>
        </p:nvSpPr>
        <p:spPr>
          <a:xfrm>
            <a:off x="742062" y="3027860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D355D9C-4542-4443-A101-2E0A8FD1C66E}"/>
              </a:ext>
            </a:extLst>
          </p:cNvPr>
          <p:cNvSpPr>
            <a:spLocks/>
          </p:cNvSpPr>
          <p:nvPr/>
        </p:nvSpPr>
        <p:spPr>
          <a:xfrm>
            <a:off x="742062" y="246860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212F0B4-67BD-2A42-AD38-2E4FFDD8658E}"/>
              </a:ext>
            </a:extLst>
          </p:cNvPr>
          <p:cNvSpPr>
            <a:spLocks/>
          </p:cNvSpPr>
          <p:nvPr/>
        </p:nvSpPr>
        <p:spPr>
          <a:xfrm>
            <a:off x="742062" y="3587111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6621D4-EB2E-5348-ACAC-0A77A64D11C4}"/>
              </a:ext>
            </a:extLst>
          </p:cNvPr>
          <p:cNvSpPr>
            <a:spLocks/>
          </p:cNvSpPr>
          <p:nvPr/>
        </p:nvSpPr>
        <p:spPr>
          <a:xfrm>
            <a:off x="742062" y="4146362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EFA86-8F49-4E40-8F76-6E2DAD0A4634}"/>
              </a:ext>
            </a:extLst>
          </p:cNvPr>
          <p:cNvSpPr/>
          <p:nvPr/>
        </p:nvSpPr>
        <p:spPr>
          <a:xfrm>
            <a:off x="2424714" y="1980488"/>
            <a:ext cx="3049148" cy="2769766"/>
          </a:xfrm>
          <a:prstGeom prst="roundRect">
            <a:avLst>
              <a:gd name="adj" fmla="val 2771"/>
            </a:avLst>
          </a:prstGeom>
          <a:solidFill>
            <a:srgbClr val="032750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6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  <a:latin typeface="Salesforce Sans"/>
                <a:cs typeface="Salesforce Sans"/>
              </a:rPr>
              <a:t>HEADING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AF974DC-355F-254A-B133-B0BB84D60C81}"/>
              </a:ext>
            </a:extLst>
          </p:cNvPr>
          <p:cNvSpPr>
            <a:spLocks/>
          </p:cNvSpPr>
          <p:nvPr/>
        </p:nvSpPr>
        <p:spPr>
          <a:xfrm>
            <a:off x="2583082" y="3027860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B65315A-CEB2-A344-90C7-DC7C126EFC25}"/>
              </a:ext>
            </a:extLst>
          </p:cNvPr>
          <p:cNvSpPr>
            <a:spLocks/>
          </p:cNvSpPr>
          <p:nvPr/>
        </p:nvSpPr>
        <p:spPr>
          <a:xfrm>
            <a:off x="2583082" y="246860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10C7C24-9FDD-4940-918A-F64D6958BA9B}"/>
              </a:ext>
            </a:extLst>
          </p:cNvPr>
          <p:cNvSpPr>
            <a:spLocks/>
          </p:cNvSpPr>
          <p:nvPr/>
        </p:nvSpPr>
        <p:spPr>
          <a:xfrm>
            <a:off x="2583082" y="3587111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E6A2F28-A508-E446-8532-94CF4374E37B}"/>
              </a:ext>
            </a:extLst>
          </p:cNvPr>
          <p:cNvSpPr>
            <a:spLocks/>
          </p:cNvSpPr>
          <p:nvPr/>
        </p:nvSpPr>
        <p:spPr>
          <a:xfrm>
            <a:off x="2583082" y="4146362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D33220F-15FE-E242-B08B-68BBD00841F2}"/>
              </a:ext>
            </a:extLst>
          </p:cNvPr>
          <p:cNvSpPr>
            <a:spLocks/>
          </p:cNvSpPr>
          <p:nvPr/>
        </p:nvSpPr>
        <p:spPr>
          <a:xfrm>
            <a:off x="4030505" y="3027860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1DA1420-5314-D84C-B326-2D110003D975}"/>
              </a:ext>
            </a:extLst>
          </p:cNvPr>
          <p:cNvSpPr>
            <a:spLocks/>
          </p:cNvSpPr>
          <p:nvPr/>
        </p:nvSpPr>
        <p:spPr>
          <a:xfrm>
            <a:off x="4030505" y="246860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73C4F5-E2CA-4441-8C30-326482AFC089}"/>
              </a:ext>
            </a:extLst>
          </p:cNvPr>
          <p:cNvSpPr>
            <a:spLocks/>
          </p:cNvSpPr>
          <p:nvPr/>
        </p:nvSpPr>
        <p:spPr>
          <a:xfrm>
            <a:off x="4030505" y="3587111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09BFA9B-97E1-6C41-8CFD-7D1F6B222415}"/>
              </a:ext>
            </a:extLst>
          </p:cNvPr>
          <p:cNvSpPr>
            <a:spLocks/>
          </p:cNvSpPr>
          <p:nvPr/>
        </p:nvSpPr>
        <p:spPr>
          <a:xfrm>
            <a:off x="4030505" y="4146362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E9D4CC9-0FA7-494F-823E-74EE16101CD7}"/>
              </a:ext>
            </a:extLst>
          </p:cNvPr>
          <p:cNvSpPr/>
          <p:nvPr/>
        </p:nvSpPr>
        <p:spPr>
          <a:xfrm>
            <a:off x="5718958" y="1980488"/>
            <a:ext cx="4490770" cy="2769766"/>
          </a:xfrm>
          <a:prstGeom prst="roundRect">
            <a:avLst>
              <a:gd name="adj" fmla="val 2771"/>
            </a:avLst>
          </a:prstGeom>
          <a:solidFill>
            <a:srgbClr val="032750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6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  <a:latin typeface="Salesforce Sans"/>
                <a:cs typeface="Salesforce Sans"/>
              </a:rPr>
              <a:t>HEADING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16002BF-E0AB-3843-B3CF-934872AB0BBC}"/>
              </a:ext>
            </a:extLst>
          </p:cNvPr>
          <p:cNvSpPr>
            <a:spLocks/>
          </p:cNvSpPr>
          <p:nvPr/>
        </p:nvSpPr>
        <p:spPr>
          <a:xfrm>
            <a:off x="5877326" y="3027860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2A3B801-4467-8F48-B50C-B2D926537186}"/>
              </a:ext>
            </a:extLst>
          </p:cNvPr>
          <p:cNvSpPr>
            <a:spLocks/>
          </p:cNvSpPr>
          <p:nvPr/>
        </p:nvSpPr>
        <p:spPr>
          <a:xfrm>
            <a:off x="5877326" y="246860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E417165-8AFF-1C47-A42E-3484951C35B2}"/>
              </a:ext>
            </a:extLst>
          </p:cNvPr>
          <p:cNvSpPr>
            <a:spLocks/>
          </p:cNvSpPr>
          <p:nvPr/>
        </p:nvSpPr>
        <p:spPr>
          <a:xfrm>
            <a:off x="5877326" y="3587111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29C5EBE-6865-504A-8E39-9A3FC3CAE5E4}"/>
              </a:ext>
            </a:extLst>
          </p:cNvPr>
          <p:cNvSpPr>
            <a:spLocks/>
          </p:cNvSpPr>
          <p:nvPr/>
        </p:nvSpPr>
        <p:spPr>
          <a:xfrm>
            <a:off x="5877326" y="4146362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E8D7B569-DE14-F842-A091-73CA96E1CFD7}"/>
              </a:ext>
            </a:extLst>
          </p:cNvPr>
          <p:cNvSpPr>
            <a:spLocks/>
          </p:cNvSpPr>
          <p:nvPr/>
        </p:nvSpPr>
        <p:spPr>
          <a:xfrm>
            <a:off x="7324749" y="3027860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0A0C560-D349-3740-8E47-01DC663AE16C}"/>
              </a:ext>
            </a:extLst>
          </p:cNvPr>
          <p:cNvSpPr>
            <a:spLocks/>
          </p:cNvSpPr>
          <p:nvPr/>
        </p:nvSpPr>
        <p:spPr>
          <a:xfrm>
            <a:off x="7324749" y="246860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B54F92B-014B-0240-9335-BC570DD67ACD}"/>
              </a:ext>
            </a:extLst>
          </p:cNvPr>
          <p:cNvSpPr>
            <a:spLocks/>
          </p:cNvSpPr>
          <p:nvPr/>
        </p:nvSpPr>
        <p:spPr>
          <a:xfrm>
            <a:off x="7324749" y="3587111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0666915-D964-344C-A307-3B527A6F89F1}"/>
              </a:ext>
            </a:extLst>
          </p:cNvPr>
          <p:cNvSpPr>
            <a:spLocks/>
          </p:cNvSpPr>
          <p:nvPr/>
        </p:nvSpPr>
        <p:spPr>
          <a:xfrm>
            <a:off x="7324749" y="4146362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17A7CE1-1F4B-C042-ADC1-07E2D0205A3B}"/>
              </a:ext>
            </a:extLst>
          </p:cNvPr>
          <p:cNvSpPr>
            <a:spLocks/>
          </p:cNvSpPr>
          <p:nvPr/>
        </p:nvSpPr>
        <p:spPr>
          <a:xfrm>
            <a:off x="8772172" y="3027860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F6BFAE8-EF17-4A43-8728-1A96D1A041A1}"/>
              </a:ext>
            </a:extLst>
          </p:cNvPr>
          <p:cNvSpPr>
            <a:spLocks/>
          </p:cNvSpPr>
          <p:nvPr/>
        </p:nvSpPr>
        <p:spPr>
          <a:xfrm>
            <a:off x="8772172" y="2468609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0E75A64-2E04-9347-8186-236125433469}"/>
              </a:ext>
            </a:extLst>
          </p:cNvPr>
          <p:cNvSpPr>
            <a:spLocks/>
          </p:cNvSpPr>
          <p:nvPr/>
        </p:nvSpPr>
        <p:spPr>
          <a:xfrm>
            <a:off x="8772172" y="3587111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6C2423F-C9E6-7F49-B1B4-85B981AA9FE7}"/>
              </a:ext>
            </a:extLst>
          </p:cNvPr>
          <p:cNvSpPr>
            <a:spLocks/>
          </p:cNvSpPr>
          <p:nvPr/>
        </p:nvSpPr>
        <p:spPr>
          <a:xfrm>
            <a:off x="8772172" y="4146362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82926548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3692C9-08C8-BA49-9417-BA41F49F6F7B}"/>
              </a:ext>
            </a:extLst>
          </p:cNvPr>
          <p:cNvGrpSpPr/>
          <p:nvPr/>
        </p:nvGrpSpPr>
        <p:grpSpPr>
          <a:xfrm>
            <a:off x="614887" y="1920055"/>
            <a:ext cx="1595924" cy="1979484"/>
            <a:chOff x="613460" y="1919662"/>
            <a:chExt cx="1596340" cy="198000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3E20002-A933-914E-B20E-84B51114B87F}"/>
                </a:ext>
              </a:extLst>
            </p:cNvPr>
            <p:cNvSpPr/>
            <p:nvPr/>
          </p:nvSpPr>
          <p:spPr>
            <a:xfrm>
              <a:off x="613460" y="1919662"/>
              <a:ext cx="1596340" cy="1980000"/>
            </a:xfrm>
            <a:prstGeom prst="roundRect">
              <a:avLst>
                <a:gd name="adj" fmla="val 4146"/>
              </a:avLst>
            </a:prstGeom>
            <a:solidFill>
              <a:srgbClr val="05B8AD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489241F-FE8C-D74D-912F-BD4B6F2AD860}"/>
                </a:ext>
              </a:extLst>
            </p:cNvPr>
            <p:cNvCxnSpPr>
              <a:cxnSpLocks/>
            </p:cNvCxnSpPr>
            <p:nvPr/>
          </p:nvCxnSpPr>
          <p:spPr>
            <a:xfrm>
              <a:off x="705161" y="2307781"/>
              <a:ext cx="1412939" cy="0"/>
            </a:xfrm>
            <a:prstGeom prst="line">
              <a:avLst/>
            </a:prstGeom>
            <a:ln w="9525" cmpd="sng">
              <a:solidFill>
                <a:srgbClr val="14CE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F52DD75-A019-E049-A738-357BF25E4170}"/>
              </a:ext>
            </a:extLst>
          </p:cNvPr>
          <p:cNvSpPr/>
          <p:nvPr/>
        </p:nvSpPr>
        <p:spPr>
          <a:xfrm>
            <a:off x="4394825" y="1920055"/>
            <a:ext cx="1595924" cy="1979484"/>
          </a:xfrm>
          <a:prstGeom prst="roundRect">
            <a:avLst>
              <a:gd name="adj" fmla="val 4146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7F0890F-503B-1E49-8114-E12641045564}"/>
              </a:ext>
            </a:extLst>
          </p:cNvPr>
          <p:cNvSpPr/>
          <p:nvPr/>
        </p:nvSpPr>
        <p:spPr>
          <a:xfrm>
            <a:off x="2504856" y="1920055"/>
            <a:ext cx="1595924" cy="1979484"/>
          </a:xfrm>
          <a:prstGeom prst="roundRect">
            <a:avLst>
              <a:gd name="adj" fmla="val 4146"/>
            </a:avLst>
          </a:prstGeom>
          <a:solidFill>
            <a:srgbClr val="A11354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8FA1B2B-0CD4-4241-A109-3990E0E958CD}"/>
              </a:ext>
            </a:extLst>
          </p:cNvPr>
          <p:cNvSpPr/>
          <p:nvPr/>
        </p:nvSpPr>
        <p:spPr>
          <a:xfrm>
            <a:off x="6284794" y="1920055"/>
            <a:ext cx="1595924" cy="1979484"/>
          </a:xfrm>
          <a:prstGeom prst="roundRect">
            <a:avLst>
              <a:gd name="adj" fmla="val 4146"/>
            </a:avLst>
          </a:prstGeom>
          <a:solidFill>
            <a:srgbClr val="6B956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B1A0FFF5-FF91-AD45-99F2-5EE23D0978AF}"/>
              </a:ext>
            </a:extLst>
          </p:cNvPr>
          <p:cNvSpPr/>
          <p:nvPr/>
        </p:nvSpPr>
        <p:spPr>
          <a:xfrm>
            <a:off x="8174762" y="1920055"/>
            <a:ext cx="1595924" cy="1979484"/>
          </a:xfrm>
          <a:prstGeom prst="roundRect">
            <a:avLst>
              <a:gd name="adj" fmla="val 4146"/>
            </a:avLst>
          </a:prstGeom>
          <a:solidFill>
            <a:srgbClr val="EBBC4F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B2CF4D37-5AA5-034A-A61C-6D40343D33B2}"/>
              </a:ext>
            </a:extLst>
          </p:cNvPr>
          <p:cNvSpPr/>
          <p:nvPr/>
        </p:nvSpPr>
        <p:spPr>
          <a:xfrm>
            <a:off x="10064730" y="1920055"/>
            <a:ext cx="1595924" cy="1979484"/>
          </a:xfrm>
          <a:prstGeom prst="roundRect">
            <a:avLst>
              <a:gd name="adj" fmla="val 4146"/>
            </a:avLst>
          </a:prstGeom>
          <a:solidFill>
            <a:srgbClr val="E9745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103" name="Text Placeholder 10">
            <a:extLst>
              <a:ext uri="{FF2B5EF4-FFF2-40B4-BE49-F238E27FC236}">
                <a16:creationId xmlns:a16="http://schemas.microsoft.com/office/drawing/2014/main" id="{424B7DF3-5E7C-994A-ACB3-8D6D0347EF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943" y="1485814"/>
            <a:ext cx="11043264" cy="16923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Salesforce Sans Light" panose="020B0305020202020203" pitchFamily="34" charset="77"/>
              </a:rPr>
              <a:t>By solution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B9E143-D1E1-154D-9146-5A8637691220}"/>
              </a:ext>
            </a:extLst>
          </p:cNvPr>
          <p:cNvCxnSpPr>
            <a:cxnSpLocks/>
          </p:cNvCxnSpPr>
          <p:nvPr/>
        </p:nvCxnSpPr>
        <p:spPr>
          <a:xfrm>
            <a:off x="1366682" y="1567285"/>
            <a:ext cx="10293058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FF8805AA-C777-254D-B66D-97E28049385B}"/>
              </a:ext>
            </a:extLst>
          </p:cNvPr>
          <p:cNvSpPr txBox="1">
            <a:spLocks/>
          </p:cNvSpPr>
          <p:nvPr/>
        </p:nvSpPr>
        <p:spPr bwMode="auto">
          <a:xfrm>
            <a:off x="572938" y="64381"/>
            <a:ext cx="11043075" cy="9898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en-US" sz="3000" b="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99" dirty="0">
                <a:solidFill>
                  <a:srgbClr val="205CA0"/>
                </a:solidFill>
                <a:latin typeface="Salesforce Sans"/>
              </a:rPr>
              <a:t>Nesting &amp; Zoning</a:t>
            </a:r>
            <a:endParaRPr lang="en-GB" sz="2499" dirty="0">
              <a:solidFill>
                <a:srgbClr val="205CA0"/>
              </a:solidFill>
              <a:latin typeface="Salesforce San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29BEF38-8D9A-AA41-A945-1B319CFA31F1}"/>
              </a:ext>
            </a:extLst>
          </p:cNvPr>
          <p:cNvSpPr/>
          <p:nvPr/>
        </p:nvSpPr>
        <p:spPr>
          <a:xfrm>
            <a:off x="614887" y="4268943"/>
            <a:ext cx="1595924" cy="1979484"/>
          </a:xfrm>
          <a:prstGeom prst="roundRect">
            <a:avLst>
              <a:gd name="adj" fmla="val 4146"/>
            </a:avLst>
          </a:prstGeom>
          <a:solidFill>
            <a:srgbClr val="00A1E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5EF2D56-94ED-E54D-8E84-CE010D277F1E}"/>
              </a:ext>
            </a:extLst>
          </p:cNvPr>
          <p:cNvSpPr/>
          <p:nvPr/>
        </p:nvSpPr>
        <p:spPr>
          <a:xfrm>
            <a:off x="4394825" y="4268943"/>
            <a:ext cx="1595924" cy="1979484"/>
          </a:xfrm>
          <a:prstGeom prst="roundRect">
            <a:avLst>
              <a:gd name="adj" fmla="val 4146"/>
            </a:avLst>
          </a:prstGeom>
          <a:solidFill>
            <a:srgbClr val="00A1E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1CF3066-766B-8D49-BA25-81827B379FBF}"/>
              </a:ext>
            </a:extLst>
          </p:cNvPr>
          <p:cNvSpPr/>
          <p:nvPr/>
        </p:nvSpPr>
        <p:spPr>
          <a:xfrm>
            <a:off x="2504856" y="4268943"/>
            <a:ext cx="1595924" cy="1979484"/>
          </a:xfrm>
          <a:prstGeom prst="roundRect">
            <a:avLst>
              <a:gd name="adj" fmla="val 4146"/>
            </a:avLst>
          </a:prstGeom>
          <a:solidFill>
            <a:srgbClr val="00A1E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F5DDBDD-EA32-B143-8EB6-4C19AA092730}"/>
              </a:ext>
            </a:extLst>
          </p:cNvPr>
          <p:cNvSpPr/>
          <p:nvPr/>
        </p:nvSpPr>
        <p:spPr>
          <a:xfrm>
            <a:off x="6284794" y="4268943"/>
            <a:ext cx="1595924" cy="1979484"/>
          </a:xfrm>
          <a:prstGeom prst="roundRect">
            <a:avLst>
              <a:gd name="adj" fmla="val 4146"/>
            </a:avLst>
          </a:prstGeom>
          <a:solidFill>
            <a:srgbClr val="00A1E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062E9C2-8B05-7B45-BB99-4344A50A9853}"/>
              </a:ext>
            </a:extLst>
          </p:cNvPr>
          <p:cNvSpPr/>
          <p:nvPr/>
        </p:nvSpPr>
        <p:spPr>
          <a:xfrm>
            <a:off x="8174762" y="4268943"/>
            <a:ext cx="1595924" cy="1979484"/>
          </a:xfrm>
          <a:prstGeom prst="roundRect">
            <a:avLst>
              <a:gd name="adj" fmla="val 4146"/>
            </a:avLst>
          </a:prstGeom>
          <a:solidFill>
            <a:srgbClr val="00A1E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7E0D4A0F-E2CC-C44D-9499-B88BBB35A501}"/>
              </a:ext>
            </a:extLst>
          </p:cNvPr>
          <p:cNvSpPr/>
          <p:nvPr/>
        </p:nvSpPr>
        <p:spPr>
          <a:xfrm>
            <a:off x="10063985" y="4268943"/>
            <a:ext cx="1595924" cy="1979484"/>
          </a:xfrm>
          <a:prstGeom prst="roundRect">
            <a:avLst>
              <a:gd name="adj" fmla="val 4146"/>
            </a:avLst>
          </a:prstGeom>
          <a:solidFill>
            <a:srgbClr val="421A98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pic>
        <p:nvPicPr>
          <p:cNvPr id="41" name="AppExchange-Icon.png" descr="AppExchange-Icon.png">
            <a:extLst>
              <a:ext uri="{FF2B5EF4-FFF2-40B4-BE49-F238E27FC236}">
                <a16:creationId xmlns:a16="http://schemas.microsoft.com/office/drawing/2014/main" id="{DC1A1517-D323-204D-AAA4-706A74676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54" y="4347214"/>
            <a:ext cx="222551" cy="222550"/>
          </a:xfrm>
          <a:prstGeom prst="rect">
            <a:avLst/>
          </a:prstGeom>
          <a:ln w="25400">
            <a:miter lim="400000"/>
          </a:ln>
        </p:spPr>
      </p:pic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884218CE-E57F-4F4A-A12E-124EB61CAC9C}"/>
              </a:ext>
            </a:extLst>
          </p:cNvPr>
          <p:cNvSpPr txBox="1">
            <a:spLocks/>
          </p:cNvSpPr>
          <p:nvPr/>
        </p:nvSpPr>
        <p:spPr bwMode="auto">
          <a:xfrm>
            <a:off x="958266" y="2044779"/>
            <a:ext cx="743621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00857D"/>
                </a:solidFill>
                <a:latin typeface="Salesforce Sans" panose="020B0505020202020203" pitchFamily="34" charset="77"/>
              </a:rPr>
              <a:t>Sales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847ECE2C-AB61-1D4F-B7BC-4B91EB840907}"/>
              </a:ext>
            </a:extLst>
          </p:cNvPr>
          <p:cNvSpPr txBox="1">
            <a:spLocks/>
          </p:cNvSpPr>
          <p:nvPr/>
        </p:nvSpPr>
        <p:spPr bwMode="auto">
          <a:xfrm>
            <a:off x="2878735" y="2044779"/>
            <a:ext cx="810344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721F42"/>
                </a:solidFill>
                <a:latin typeface="Salesforce Sans" panose="020B0505020202020203" pitchFamily="34" charset="77"/>
              </a:rPr>
              <a:t>Service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3D32984F-85CE-094A-972B-37108453E078}"/>
              </a:ext>
            </a:extLst>
          </p:cNvPr>
          <p:cNvSpPr txBox="1">
            <a:spLocks/>
          </p:cNvSpPr>
          <p:nvPr/>
        </p:nvSpPr>
        <p:spPr bwMode="auto">
          <a:xfrm>
            <a:off x="4730118" y="2044779"/>
            <a:ext cx="633000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EB7600"/>
                </a:solidFill>
                <a:latin typeface="Salesforce Sans" panose="020B0505020202020203" pitchFamily="34" charset="77"/>
              </a:rPr>
              <a:t>Marketing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D1FFC08-E050-BF4F-A5B1-57E1A8444A3B}"/>
              </a:ext>
            </a:extLst>
          </p:cNvPr>
          <p:cNvSpPr txBox="1">
            <a:spLocks/>
          </p:cNvSpPr>
          <p:nvPr/>
        </p:nvSpPr>
        <p:spPr bwMode="auto">
          <a:xfrm>
            <a:off x="6643206" y="2044779"/>
            <a:ext cx="841769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466337"/>
                </a:solidFill>
                <a:latin typeface="Salesforce Sans" panose="020B0505020202020203" pitchFamily="34" charset="77"/>
              </a:rPr>
              <a:t>Commerce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99970590-7F5F-2B4A-85B9-F65B406387C7}"/>
              </a:ext>
            </a:extLst>
          </p:cNvPr>
          <p:cNvSpPr txBox="1">
            <a:spLocks/>
          </p:cNvSpPr>
          <p:nvPr/>
        </p:nvSpPr>
        <p:spPr bwMode="auto">
          <a:xfrm>
            <a:off x="8547296" y="2044779"/>
            <a:ext cx="859586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E1A525"/>
                </a:solidFill>
                <a:latin typeface="Salesforce Sans" panose="020B0505020202020203" pitchFamily="34" charset="77"/>
              </a:rPr>
              <a:t>Community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D2BC3AD7-1562-8840-A0BB-13B33395E4E3}"/>
              </a:ext>
            </a:extLst>
          </p:cNvPr>
          <p:cNvSpPr txBox="1">
            <a:spLocks/>
          </p:cNvSpPr>
          <p:nvPr/>
        </p:nvSpPr>
        <p:spPr bwMode="auto">
          <a:xfrm>
            <a:off x="10420625" y="2044779"/>
            <a:ext cx="627962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CF451F"/>
                </a:solidFill>
                <a:latin typeface="Salesforce Sans" panose="020B0505020202020203" pitchFamily="34" charset="77"/>
              </a:rPr>
              <a:t>Quip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41684A8-9174-EF42-8AF7-B6BC268DBB17}"/>
              </a:ext>
            </a:extLst>
          </p:cNvPr>
          <p:cNvSpPr txBox="1">
            <a:spLocks/>
          </p:cNvSpPr>
          <p:nvPr/>
        </p:nvSpPr>
        <p:spPr bwMode="auto">
          <a:xfrm>
            <a:off x="931372" y="4389804"/>
            <a:ext cx="983807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022D61"/>
                </a:solidFill>
                <a:latin typeface="Salesforce Sans" panose="020B0505020202020203" pitchFamily="34" charset="77"/>
              </a:rPr>
              <a:t>Lightning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FA937CFE-FAA0-684E-B771-305E7550AADA}"/>
              </a:ext>
            </a:extLst>
          </p:cNvPr>
          <p:cNvSpPr txBox="1">
            <a:spLocks/>
          </p:cNvSpPr>
          <p:nvPr/>
        </p:nvSpPr>
        <p:spPr bwMode="auto">
          <a:xfrm>
            <a:off x="2870494" y="4389804"/>
            <a:ext cx="983807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 err="1">
                <a:solidFill>
                  <a:srgbClr val="022D61"/>
                </a:solidFill>
                <a:latin typeface="Salesforce Sans" panose="020B0505020202020203" pitchFamily="34" charset="77"/>
              </a:rPr>
              <a:t>IoT</a:t>
            </a:r>
            <a:endParaRPr lang="en-GB" sz="900" b="1" spc="20" dirty="0">
              <a:solidFill>
                <a:srgbClr val="022D61"/>
              </a:solidFill>
              <a:latin typeface="Salesforce Sans" panose="020B0505020202020203" pitchFamily="34" charset="77"/>
            </a:endParaRP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E0AAF07E-084A-FE4D-A0BE-C591C767A3D8}"/>
              </a:ext>
            </a:extLst>
          </p:cNvPr>
          <p:cNvSpPr txBox="1">
            <a:spLocks/>
          </p:cNvSpPr>
          <p:nvPr/>
        </p:nvSpPr>
        <p:spPr bwMode="auto">
          <a:xfrm>
            <a:off x="4754986" y="4389804"/>
            <a:ext cx="983807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022D61"/>
                </a:solidFill>
                <a:latin typeface="Salesforce Sans" panose="020B0505020202020203" pitchFamily="34" charset="77"/>
              </a:rPr>
              <a:t>Analytics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3311FFB4-1D43-5A47-993D-233CB17FE785}"/>
              </a:ext>
            </a:extLst>
          </p:cNvPr>
          <p:cNvSpPr txBox="1">
            <a:spLocks/>
          </p:cNvSpPr>
          <p:nvPr/>
        </p:nvSpPr>
        <p:spPr bwMode="auto">
          <a:xfrm>
            <a:off x="6665426" y="4389804"/>
            <a:ext cx="983807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022D61"/>
                </a:solidFill>
                <a:latin typeface="Salesforce Sans" panose="020B0505020202020203" pitchFamily="34" charset="77"/>
              </a:rPr>
              <a:t>App Exchange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27B02D5-F5ED-EE48-8100-4F49C66BD540}"/>
              </a:ext>
            </a:extLst>
          </p:cNvPr>
          <p:cNvSpPr txBox="1">
            <a:spLocks/>
          </p:cNvSpPr>
          <p:nvPr/>
        </p:nvSpPr>
        <p:spPr bwMode="auto">
          <a:xfrm>
            <a:off x="8483813" y="4389804"/>
            <a:ext cx="983807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022D61"/>
                </a:solidFill>
                <a:latin typeface="Salesforce Sans" panose="020B0505020202020203" pitchFamily="34" charset="77"/>
              </a:rPr>
              <a:t>Platform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3AEF2C6D-0CBE-C848-9C4B-91817F4E5925}"/>
              </a:ext>
            </a:extLst>
          </p:cNvPr>
          <p:cNvSpPr txBox="1">
            <a:spLocks/>
          </p:cNvSpPr>
          <p:nvPr/>
        </p:nvSpPr>
        <p:spPr bwMode="auto">
          <a:xfrm>
            <a:off x="10427631" y="4389804"/>
            <a:ext cx="983807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 err="1">
                <a:solidFill>
                  <a:srgbClr val="421A98"/>
                </a:solidFill>
                <a:latin typeface="Salesforce Sans" panose="020B0505020202020203" pitchFamily="34" charset="77"/>
              </a:rPr>
              <a:t>Horoku</a:t>
            </a:r>
            <a:endParaRPr lang="en-GB" sz="900" b="1" spc="20" dirty="0">
              <a:solidFill>
                <a:srgbClr val="421A98"/>
              </a:solidFill>
              <a:latin typeface="Salesforce Sans" panose="020B0505020202020203" pitchFamily="34" charset="77"/>
            </a:endParaRPr>
          </a:p>
        </p:txBody>
      </p:sp>
      <p:pic>
        <p:nvPicPr>
          <p:cNvPr id="45" name="CloudIcons_5x5_RGB-01-03.png" descr="CloudIcons_5x5_RGB-01-03.png">
            <a:extLst>
              <a:ext uri="{FF2B5EF4-FFF2-40B4-BE49-F238E27FC236}">
                <a16:creationId xmlns:a16="http://schemas.microsoft.com/office/drawing/2014/main" id="{2CCFC27C-53F6-B24F-B5AB-3DE44A08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19" y="1994990"/>
            <a:ext cx="230747" cy="230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CloudIcons_5x5_RGB-01-05.png" descr="CloudIcons_5x5_RGB-01-05.png">
            <a:extLst>
              <a:ext uri="{FF2B5EF4-FFF2-40B4-BE49-F238E27FC236}">
                <a16:creationId xmlns:a16="http://schemas.microsoft.com/office/drawing/2014/main" id="{D74E0378-A66E-A74E-97F6-3C5978763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675" y="2002104"/>
            <a:ext cx="242160" cy="24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loudIcons_5x5_RGB-01-07.png" descr="CloudIcons_5x5_RGB-01-07.png">
            <a:extLst>
              <a:ext uri="{FF2B5EF4-FFF2-40B4-BE49-F238E27FC236}">
                <a16:creationId xmlns:a16="http://schemas.microsoft.com/office/drawing/2014/main" id="{1B62FE0D-E839-E249-ABB6-563C520D5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846" y="1988679"/>
            <a:ext cx="251190" cy="250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CloudIcons_5x5_RGB-01-09.png" descr="CloudIcons_5x5_RGB-01-09.png">
            <a:extLst>
              <a:ext uri="{FF2B5EF4-FFF2-40B4-BE49-F238E27FC236}">
                <a16:creationId xmlns:a16="http://schemas.microsoft.com/office/drawing/2014/main" id="{135E79BC-9300-5F4A-A589-B2F3F7984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643" y="1991302"/>
            <a:ext cx="251934" cy="25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CloudIcons_5x5_RGB-01-10.png" descr="CloudIcons_5x5_RGB-01-10.png">
            <a:extLst>
              <a:ext uri="{FF2B5EF4-FFF2-40B4-BE49-F238E27FC236}">
                <a16:creationId xmlns:a16="http://schemas.microsoft.com/office/drawing/2014/main" id="{2CA9BCE3-E2AF-2B4C-A3FF-AB795D4C6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550" y="1991344"/>
            <a:ext cx="252569" cy="25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CloudIcons_5x5_RGB-01-02.png" descr="CloudIcons_5x5_RGB-01-02.png">
            <a:extLst>
              <a:ext uri="{FF2B5EF4-FFF2-40B4-BE49-F238E27FC236}">
                <a16:creationId xmlns:a16="http://schemas.microsoft.com/office/drawing/2014/main" id="{7930048D-9830-0540-838B-4CE87528C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8491" y="1994232"/>
            <a:ext cx="233834" cy="23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CloudIcons_5x5_RGB-27.png" descr="CloudIcons_5x5_RGB-27.png">
            <a:extLst>
              <a:ext uri="{FF2B5EF4-FFF2-40B4-BE49-F238E27FC236}">
                <a16:creationId xmlns:a16="http://schemas.microsoft.com/office/drawing/2014/main" id="{F1BDAF69-6FE0-3E44-B9F2-67D5CCB496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44" y="4327134"/>
            <a:ext cx="280727" cy="280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CloudIcons_5x5_RGB-01-28.png" descr="CloudIcons_5x5_RGB-01-28.png">
            <a:extLst>
              <a:ext uri="{FF2B5EF4-FFF2-40B4-BE49-F238E27FC236}">
                <a16:creationId xmlns:a16="http://schemas.microsoft.com/office/drawing/2014/main" id="{A4B0983A-7583-0747-AA75-D6260637F0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904" y="4328218"/>
            <a:ext cx="270045" cy="270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CloudIcons_5x5_RGB-01-29.png" descr="CloudIcons_5x5_RGB-01-29.png">
            <a:extLst>
              <a:ext uri="{FF2B5EF4-FFF2-40B4-BE49-F238E27FC236}">
                <a16:creationId xmlns:a16="http://schemas.microsoft.com/office/drawing/2014/main" id="{E15C1A8B-BB7D-8947-8097-5D4FE3D0BB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8749" y="4321912"/>
            <a:ext cx="269745" cy="269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CloudIcons_5x5_RGB-27.png" descr="CloudIcons_5x5_RGB-27.png">
            <a:extLst>
              <a:ext uri="{FF2B5EF4-FFF2-40B4-BE49-F238E27FC236}">
                <a16:creationId xmlns:a16="http://schemas.microsoft.com/office/drawing/2014/main" id="{A5FFC4FC-45B0-DD4F-941E-B0DECF809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5546" y="4319120"/>
            <a:ext cx="280727" cy="280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CloudIcons_5x5_RGB-01-26.png">
            <a:extLst>
              <a:ext uri="{FF2B5EF4-FFF2-40B4-BE49-F238E27FC236}">
                <a16:creationId xmlns:a16="http://schemas.microsoft.com/office/drawing/2014/main" id="{F28765BC-C0AF-634A-8D4F-C82EDC3F96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4490" y="4360295"/>
            <a:ext cx="194677" cy="19467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574BA4-6491-CF40-B041-52E3105DFBE5}"/>
              </a:ext>
            </a:extLst>
          </p:cNvPr>
          <p:cNvCxnSpPr>
            <a:cxnSpLocks/>
          </p:cNvCxnSpPr>
          <p:nvPr/>
        </p:nvCxnSpPr>
        <p:spPr>
          <a:xfrm>
            <a:off x="2596535" y="2298326"/>
            <a:ext cx="1412571" cy="0"/>
          </a:xfrm>
          <a:prstGeom prst="line">
            <a:avLst/>
          </a:prstGeom>
          <a:ln w="9525" cmpd="sng">
            <a:solidFill>
              <a:srgbClr val="D367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C135C8A-2EBA-B742-83E4-DE4533AB10B6}"/>
              </a:ext>
            </a:extLst>
          </p:cNvPr>
          <p:cNvCxnSpPr>
            <a:cxnSpLocks/>
          </p:cNvCxnSpPr>
          <p:nvPr/>
        </p:nvCxnSpPr>
        <p:spPr>
          <a:xfrm>
            <a:off x="4486503" y="2298326"/>
            <a:ext cx="1412571" cy="0"/>
          </a:xfrm>
          <a:prstGeom prst="line">
            <a:avLst/>
          </a:prstGeom>
          <a:ln w="9525" cmpd="sng">
            <a:solidFill>
              <a:srgbClr val="FCAC6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0D53C6D-7462-1940-8056-F473B2B46DDE}"/>
              </a:ext>
            </a:extLst>
          </p:cNvPr>
          <p:cNvCxnSpPr>
            <a:cxnSpLocks/>
          </p:cNvCxnSpPr>
          <p:nvPr/>
        </p:nvCxnSpPr>
        <p:spPr>
          <a:xfrm>
            <a:off x="6376472" y="2298326"/>
            <a:ext cx="1412571" cy="0"/>
          </a:xfrm>
          <a:prstGeom prst="line">
            <a:avLst/>
          </a:prstGeom>
          <a:ln w="9525" cmpd="sng">
            <a:solidFill>
              <a:srgbClr val="6B96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F176380-0945-A946-9952-219A1FFD4B6A}"/>
              </a:ext>
            </a:extLst>
          </p:cNvPr>
          <p:cNvCxnSpPr>
            <a:cxnSpLocks/>
          </p:cNvCxnSpPr>
          <p:nvPr/>
        </p:nvCxnSpPr>
        <p:spPr>
          <a:xfrm>
            <a:off x="8266441" y="2298326"/>
            <a:ext cx="1412571" cy="0"/>
          </a:xfrm>
          <a:prstGeom prst="line">
            <a:avLst/>
          </a:prstGeom>
          <a:ln w="9525" cmpd="sng">
            <a:solidFill>
              <a:srgbClr val="FCD37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9D41C66-D87B-3D4E-AE29-0E664205D89F}"/>
              </a:ext>
            </a:extLst>
          </p:cNvPr>
          <p:cNvCxnSpPr>
            <a:cxnSpLocks/>
          </p:cNvCxnSpPr>
          <p:nvPr/>
        </p:nvCxnSpPr>
        <p:spPr>
          <a:xfrm>
            <a:off x="706566" y="4652749"/>
            <a:ext cx="1412571" cy="0"/>
          </a:xfrm>
          <a:prstGeom prst="line">
            <a:avLst/>
          </a:prstGeom>
          <a:ln w="9525" cmpd="sng">
            <a:solidFill>
              <a:srgbClr val="00A1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D6EBA0E-AFF8-0E4F-B4D6-9688D7E0B4FC}"/>
              </a:ext>
            </a:extLst>
          </p:cNvPr>
          <p:cNvCxnSpPr>
            <a:cxnSpLocks/>
          </p:cNvCxnSpPr>
          <p:nvPr/>
        </p:nvCxnSpPr>
        <p:spPr>
          <a:xfrm>
            <a:off x="2596535" y="4652749"/>
            <a:ext cx="1412571" cy="0"/>
          </a:xfrm>
          <a:prstGeom prst="line">
            <a:avLst/>
          </a:prstGeom>
          <a:ln w="9525" cmpd="sng">
            <a:solidFill>
              <a:srgbClr val="00A1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DA0A4E-13EA-6A40-A1EF-52862E5F40E2}"/>
              </a:ext>
            </a:extLst>
          </p:cNvPr>
          <p:cNvCxnSpPr>
            <a:cxnSpLocks/>
          </p:cNvCxnSpPr>
          <p:nvPr/>
        </p:nvCxnSpPr>
        <p:spPr>
          <a:xfrm>
            <a:off x="4486503" y="4652749"/>
            <a:ext cx="1412571" cy="0"/>
          </a:xfrm>
          <a:prstGeom prst="line">
            <a:avLst/>
          </a:prstGeom>
          <a:ln w="9525" cmpd="sng">
            <a:solidFill>
              <a:srgbClr val="00A1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CDA365F-9C58-2F49-9414-704CB353C866}"/>
              </a:ext>
            </a:extLst>
          </p:cNvPr>
          <p:cNvCxnSpPr>
            <a:cxnSpLocks/>
          </p:cNvCxnSpPr>
          <p:nvPr/>
        </p:nvCxnSpPr>
        <p:spPr>
          <a:xfrm>
            <a:off x="6376472" y="4652749"/>
            <a:ext cx="1412571" cy="0"/>
          </a:xfrm>
          <a:prstGeom prst="line">
            <a:avLst/>
          </a:prstGeom>
          <a:ln w="9525" cmpd="sng">
            <a:solidFill>
              <a:srgbClr val="00A1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40546E8-557E-F848-836E-F88BB9C23C64}"/>
              </a:ext>
            </a:extLst>
          </p:cNvPr>
          <p:cNvCxnSpPr>
            <a:cxnSpLocks/>
          </p:cNvCxnSpPr>
          <p:nvPr/>
        </p:nvCxnSpPr>
        <p:spPr>
          <a:xfrm>
            <a:off x="8266441" y="4652749"/>
            <a:ext cx="1412571" cy="0"/>
          </a:xfrm>
          <a:prstGeom prst="line">
            <a:avLst/>
          </a:prstGeom>
          <a:ln w="9525" cmpd="sng">
            <a:solidFill>
              <a:srgbClr val="00A1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0216137-E56A-E642-8945-708D7D9D172A}"/>
              </a:ext>
            </a:extLst>
          </p:cNvPr>
          <p:cNvCxnSpPr>
            <a:cxnSpLocks/>
          </p:cNvCxnSpPr>
          <p:nvPr/>
        </p:nvCxnSpPr>
        <p:spPr>
          <a:xfrm>
            <a:off x="10155664" y="4652749"/>
            <a:ext cx="1412571" cy="0"/>
          </a:xfrm>
          <a:prstGeom prst="line">
            <a:avLst/>
          </a:prstGeom>
          <a:ln w="9525" cmpd="sng">
            <a:solidFill>
              <a:srgbClr val="7673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6DC4526-8D81-ED4B-B571-87F25CCB794C}"/>
              </a:ext>
            </a:extLst>
          </p:cNvPr>
          <p:cNvCxnSpPr>
            <a:cxnSpLocks/>
          </p:cNvCxnSpPr>
          <p:nvPr/>
        </p:nvCxnSpPr>
        <p:spPr>
          <a:xfrm>
            <a:off x="10156408" y="2298326"/>
            <a:ext cx="1412571" cy="0"/>
          </a:xfrm>
          <a:prstGeom prst="line">
            <a:avLst/>
          </a:prstGeom>
          <a:ln w="9525" cmpd="sng">
            <a:solidFill>
              <a:srgbClr val="FB76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6136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168D-32A8-F849-9099-2667FAD2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38" y="64381"/>
            <a:ext cx="11043075" cy="989861"/>
          </a:xfrm>
        </p:spPr>
        <p:txBody>
          <a:bodyPr/>
          <a:lstStyle/>
          <a:p>
            <a:r>
              <a:rPr lang="en-US" sz="2499" dirty="0"/>
              <a:t>Avatars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BF3642-87E3-6348-AFAD-74F15EE8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7" y="1754789"/>
            <a:ext cx="528398" cy="6985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283BF9-99B3-8844-B8B1-1F1C8D8DD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62" y="1754789"/>
            <a:ext cx="528398" cy="6985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65B6FB-5889-D942-B7CF-8C48572D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25" y="1754789"/>
            <a:ext cx="528398" cy="6985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369A974-9E45-5C4F-A1F3-BC6377E4E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111" y="1754789"/>
            <a:ext cx="528398" cy="698560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AC4498A7-DEA8-F042-806F-D66A7BD80B19}"/>
              </a:ext>
            </a:extLst>
          </p:cNvPr>
          <p:cNvGrpSpPr/>
          <p:nvPr/>
        </p:nvGrpSpPr>
        <p:grpSpPr>
          <a:xfrm>
            <a:off x="571896" y="3108513"/>
            <a:ext cx="860882" cy="698560"/>
            <a:chOff x="570458" y="2806535"/>
            <a:chExt cx="1136632" cy="922317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16D8C45-A992-A34C-9A8A-0DA78955B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5254" y="2864609"/>
              <a:ext cx="601836" cy="795647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F9F4C61-AB2C-B749-8761-ED93C9E7E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458" y="2806535"/>
              <a:ext cx="697650" cy="922317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75B4C1C-41FB-C146-B480-126F3190A03D}"/>
              </a:ext>
            </a:extLst>
          </p:cNvPr>
          <p:cNvGrpSpPr/>
          <p:nvPr/>
        </p:nvGrpSpPr>
        <p:grpSpPr>
          <a:xfrm>
            <a:off x="1705353" y="3108513"/>
            <a:ext cx="860881" cy="698560"/>
            <a:chOff x="2055915" y="2806535"/>
            <a:chExt cx="1136631" cy="922317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B56F92B-6E7C-7543-9300-FBE428A94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5915" y="2864609"/>
              <a:ext cx="601836" cy="79564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8EC22A8-34BA-0343-9DBA-07C5083B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4896" y="2806535"/>
              <a:ext cx="697650" cy="92231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5A83317-8432-A249-928D-229938E79271}"/>
              </a:ext>
            </a:extLst>
          </p:cNvPr>
          <p:cNvGrpSpPr/>
          <p:nvPr/>
        </p:nvGrpSpPr>
        <p:grpSpPr>
          <a:xfrm>
            <a:off x="2838805" y="3108513"/>
            <a:ext cx="859828" cy="698560"/>
            <a:chOff x="3150764" y="2781405"/>
            <a:chExt cx="982729" cy="79841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7B4C378-30F8-AB44-8CE7-79F9330A9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0764" y="2831677"/>
              <a:ext cx="520983" cy="68875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B31AE7E-5394-664F-BCC0-D45B5A76C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9568" y="2781405"/>
              <a:ext cx="603925" cy="79841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3F3AD08-329C-6F4B-83B6-A190F6576B50}"/>
              </a:ext>
            </a:extLst>
          </p:cNvPr>
          <p:cNvGrpSpPr/>
          <p:nvPr/>
        </p:nvGrpSpPr>
        <p:grpSpPr>
          <a:xfrm>
            <a:off x="3971207" y="3108513"/>
            <a:ext cx="861847" cy="698560"/>
            <a:chOff x="4313631" y="2781405"/>
            <a:chExt cx="985035" cy="798410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6C84AA4-2697-3549-90BC-B57415DC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7683" y="2831677"/>
              <a:ext cx="520983" cy="688757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6AA6EFC-26F6-2B47-B0C8-4E0F44980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3631" y="2781405"/>
              <a:ext cx="603925" cy="79841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2288A1-CD96-524A-9A27-784C052F640E}"/>
              </a:ext>
            </a:extLst>
          </p:cNvPr>
          <p:cNvGrpSpPr/>
          <p:nvPr/>
        </p:nvGrpSpPr>
        <p:grpSpPr>
          <a:xfrm>
            <a:off x="3625929" y="4439766"/>
            <a:ext cx="1131118" cy="698560"/>
            <a:chOff x="2824193" y="3970316"/>
            <a:chExt cx="1493427" cy="92231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05767EF-A346-F140-9FB9-3DA30487A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3602" y="4091700"/>
              <a:ext cx="514018" cy="679549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CFA56E2-4474-1D44-9AA0-B12D2A20E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9348" y="4033651"/>
              <a:ext cx="601836" cy="79564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C7C506A-0A29-9C42-BC8C-E5929288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4193" y="3970316"/>
              <a:ext cx="697650" cy="922317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3EB5AE2-FAD1-B64B-A7B8-B446312B3C0C}"/>
              </a:ext>
            </a:extLst>
          </p:cNvPr>
          <p:cNvGrpSpPr/>
          <p:nvPr/>
        </p:nvGrpSpPr>
        <p:grpSpPr>
          <a:xfrm>
            <a:off x="5096410" y="4439766"/>
            <a:ext cx="1131970" cy="698560"/>
            <a:chOff x="4772996" y="3970316"/>
            <a:chExt cx="1494552" cy="92231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449F6C1-B7BA-884C-A45C-F2C36937B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2996" y="4091700"/>
              <a:ext cx="514018" cy="67954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38CBBCF-F83F-5F45-96A7-EB73EE3B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7538" y="4033651"/>
              <a:ext cx="601836" cy="795647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0249080-F236-9242-A440-CFDA10AD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9898" y="3970316"/>
              <a:ext cx="697650" cy="922317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D77011-7311-294D-83F4-2C1132523C52}"/>
              </a:ext>
            </a:extLst>
          </p:cNvPr>
          <p:cNvGrpSpPr/>
          <p:nvPr/>
        </p:nvGrpSpPr>
        <p:grpSpPr>
          <a:xfrm>
            <a:off x="6567743" y="4439766"/>
            <a:ext cx="1119691" cy="698560"/>
            <a:chOff x="5909418" y="4080686"/>
            <a:chExt cx="1279735" cy="79841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1CD3FC7-5439-8A41-BD1D-7C6F023BE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4190" y="4185763"/>
              <a:ext cx="444963" cy="58825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8599CE74-2015-C445-99C1-4D6B97205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567" y="4137220"/>
              <a:ext cx="518400" cy="685343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870771EF-35B2-754D-B502-5002798F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9418" y="4080686"/>
              <a:ext cx="603925" cy="79841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16C1755-C3BE-CC41-90BC-264AE07E3EDE}"/>
              </a:ext>
            </a:extLst>
          </p:cNvPr>
          <p:cNvGrpSpPr/>
          <p:nvPr/>
        </p:nvGrpSpPr>
        <p:grpSpPr>
          <a:xfrm>
            <a:off x="8026798" y="4439766"/>
            <a:ext cx="1131970" cy="698560"/>
            <a:chOff x="7583352" y="4080686"/>
            <a:chExt cx="1293769" cy="798410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6756A683-7C9A-E74F-B1EB-4D30FFD6F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3352" y="4185763"/>
              <a:ext cx="444963" cy="588256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D62684F-89F0-E947-BDAA-34E721F4A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1556" y="4137220"/>
              <a:ext cx="518400" cy="685343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EAEC896-0962-474F-A1C3-75A912997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3196" y="4080686"/>
              <a:ext cx="603925" cy="79841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4E9F948-3908-364A-90B0-380A9D2A6992}"/>
              </a:ext>
            </a:extLst>
          </p:cNvPr>
          <p:cNvGrpSpPr/>
          <p:nvPr/>
        </p:nvGrpSpPr>
        <p:grpSpPr>
          <a:xfrm>
            <a:off x="2104625" y="4439766"/>
            <a:ext cx="1193365" cy="698560"/>
            <a:chOff x="571500" y="3970316"/>
            <a:chExt cx="1575613" cy="922317"/>
          </a:xfrm>
        </p:grpSpPr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773E2E0F-429E-6A47-AFA5-67C1902AE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4028390"/>
              <a:ext cx="601836" cy="795647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ABDAC122-F962-EF42-B3E3-9D60F95B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277" y="4028390"/>
              <a:ext cx="601836" cy="795647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9EE7236D-53E1-0642-8AB9-8264796B9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481" y="3970316"/>
              <a:ext cx="697650" cy="922317"/>
            </a:xfrm>
            <a:prstGeom prst="rect">
              <a:avLst/>
            </a:prstGeom>
          </p:spPr>
        </p:pic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280E8EC-BF09-3D43-998F-30793A5145F7}"/>
              </a:ext>
            </a:extLst>
          </p:cNvPr>
          <p:cNvGrpSpPr/>
          <p:nvPr/>
        </p:nvGrpSpPr>
        <p:grpSpPr>
          <a:xfrm>
            <a:off x="571897" y="4439766"/>
            <a:ext cx="1193365" cy="698560"/>
            <a:chOff x="570458" y="4080686"/>
            <a:chExt cx="1363940" cy="7984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4B34DDD-8DA1-164E-8BFE-FC4E26A6E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458" y="4130958"/>
              <a:ext cx="520983" cy="68875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C5F6727-1A5A-EF49-91FE-C1262EB6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415" y="4130958"/>
              <a:ext cx="520983" cy="688757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8080FC62-BB08-664D-9E1C-C2C1C5FB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466" y="4080686"/>
              <a:ext cx="603925" cy="79841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9C7E2B2-39B4-844C-AC31-CEE9F2A521BA}"/>
              </a:ext>
            </a:extLst>
          </p:cNvPr>
          <p:cNvGrpSpPr/>
          <p:nvPr/>
        </p:nvGrpSpPr>
        <p:grpSpPr>
          <a:xfrm>
            <a:off x="3744823" y="5793251"/>
            <a:ext cx="1670065" cy="698560"/>
            <a:chOff x="2522118" y="5379968"/>
            <a:chExt cx="1908777" cy="79841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DD9D5B5-E643-6443-AF09-086A0DA8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4626" y="5479927"/>
              <a:ext cx="444520" cy="58767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35FD2F5-7AA6-0047-874C-F0C7846E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3865" y="5479927"/>
              <a:ext cx="444520" cy="58767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B2DDEBB-F688-8B44-82CA-D04217A3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4543" y="5379968"/>
              <a:ext cx="603925" cy="79841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CE15956-D42D-5E46-A0D5-340B45841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9912" y="5430240"/>
              <a:ext cx="520983" cy="68875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75C8DD1-8E3D-E143-97EF-89B01D1AA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2118" y="5430240"/>
              <a:ext cx="520983" cy="688757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30F4E2B-C5FB-454F-A134-B7A8862C8B67}"/>
              </a:ext>
            </a:extLst>
          </p:cNvPr>
          <p:cNvGrpSpPr/>
          <p:nvPr/>
        </p:nvGrpSpPr>
        <p:grpSpPr>
          <a:xfrm>
            <a:off x="5767274" y="5793251"/>
            <a:ext cx="1669220" cy="698560"/>
            <a:chOff x="4898903" y="5379968"/>
            <a:chExt cx="1907813" cy="798410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0606071-26F5-2D49-A279-3F043F0D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3032" y="5485338"/>
              <a:ext cx="444520" cy="587671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7F3453B9-AB0A-A249-9F34-03294A47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2271" y="5485338"/>
              <a:ext cx="444520" cy="58767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BBFEDD3-DA7B-6A44-8EF0-FE2FA0542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949" y="5379968"/>
              <a:ext cx="603925" cy="79841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8040845-22C4-9945-A6EA-F057775FF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8316" y="5436502"/>
              <a:ext cx="518400" cy="685343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0E3E97B3-1770-AF4F-B61E-B7D368DF6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8903" y="5436502"/>
              <a:ext cx="518400" cy="685343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B43B280-D658-9241-AB88-3431E2334592}"/>
              </a:ext>
            </a:extLst>
          </p:cNvPr>
          <p:cNvGrpSpPr/>
          <p:nvPr/>
        </p:nvGrpSpPr>
        <p:grpSpPr>
          <a:xfrm>
            <a:off x="7788880" y="5743476"/>
            <a:ext cx="1254468" cy="798117"/>
            <a:chOff x="2759618" y="5301799"/>
            <a:chExt cx="1433777" cy="912197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CC172F4-B9F4-4E48-A135-22C1D2A3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5251" y="5301799"/>
              <a:ext cx="444520" cy="587671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39D65B10-50F5-474B-98C0-5DAD6862C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3240" y="5301799"/>
              <a:ext cx="444520" cy="587671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863A7D93-EB13-3442-8FF8-D1DB11C3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4543" y="5379968"/>
              <a:ext cx="603925" cy="79841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1A6D7282-BC16-5842-9606-74E08EE4D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2412" y="5525239"/>
              <a:ext cx="520983" cy="688757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25D0A34E-27E8-BB4B-9AF5-209D67707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9618" y="5525239"/>
              <a:ext cx="520983" cy="688757"/>
            </a:xfrm>
            <a:prstGeom prst="rect">
              <a:avLst/>
            </a:prstGeom>
          </p:spPr>
        </p:pic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5A97904F-6C5B-A94F-A2D9-6BF4FE011FFF}"/>
              </a:ext>
            </a:extLst>
          </p:cNvPr>
          <p:cNvGrpSpPr/>
          <p:nvPr/>
        </p:nvGrpSpPr>
        <p:grpSpPr>
          <a:xfrm>
            <a:off x="571898" y="5793251"/>
            <a:ext cx="1234078" cy="698560"/>
            <a:chOff x="570458" y="5327596"/>
            <a:chExt cx="1410472" cy="79841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A9BE5E9-31DA-0241-9E8B-487FA2BB4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458" y="5468591"/>
              <a:ext cx="444521" cy="58767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4873F2B-9158-E04D-8B6D-21D3ECFC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6409" y="5468591"/>
              <a:ext cx="444521" cy="58767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75FA77F-935D-844E-B504-0AA2DA44D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1156" y="5394298"/>
              <a:ext cx="520984" cy="68875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7390092-8810-6140-A1AF-A395DFA19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249" y="5394298"/>
              <a:ext cx="520984" cy="688757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20EFED74-F44E-AE44-A9CA-CBB032099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216" y="5327596"/>
              <a:ext cx="603925" cy="79841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07E3FE6-1164-AB46-9AA6-04F926C2BC22}"/>
              </a:ext>
            </a:extLst>
          </p:cNvPr>
          <p:cNvGrpSpPr/>
          <p:nvPr/>
        </p:nvGrpSpPr>
        <p:grpSpPr>
          <a:xfrm>
            <a:off x="2158361" y="5793251"/>
            <a:ext cx="1234078" cy="698560"/>
            <a:chOff x="2185503" y="5327596"/>
            <a:chExt cx="1410472" cy="798410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D98D5F97-B8C0-4446-9F03-485CB41E2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503" y="5468591"/>
              <a:ext cx="444521" cy="587671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54CA860C-694B-B347-9E11-DE177D5D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1454" y="5468591"/>
              <a:ext cx="444521" cy="587671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BEEB0B58-221D-8B4B-A5B9-EB9D7F1A5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6201" y="5394298"/>
              <a:ext cx="520984" cy="688757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2B763E97-CBE9-B246-A5A3-629C59C33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4294" y="5394298"/>
              <a:ext cx="520984" cy="688757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13565606-DB27-C640-94E3-80DC6B1DE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9261" y="5327596"/>
              <a:ext cx="603925" cy="798410"/>
            </a:xfrm>
            <a:prstGeom prst="rect">
              <a:avLst/>
            </a:prstGeom>
          </p:spPr>
        </p:pic>
      </p:grpSp>
      <p:sp>
        <p:nvSpPr>
          <p:cNvPr id="214" name="Text Placeholder 10">
            <a:extLst>
              <a:ext uri="{FF2B5EF4-FFF2-40B4-BE49-F238E27FC236}">
                <a16:creationId xmlns:a16="http://schemas.microsoft.com/office/drawing/2014/main" id="{CAC0DA69-6261-784C-ADE7-7660525894BE}"/>
              </a:ext>
            </a:extLst>
          </p:cNvPr>
          <p:cNvSpPr txBox="1">
            <a:spLocks/>
          </p:cNvSpPr>
          <p:nvPr/>
        </p:nvSpPr>
        <p:spPr bwMode="auto">
          <a:xfrm>
            <a:off x="572943" y="2818463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Pair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424190B-44C5-054B-B83D-A48B7924B77E}"/>
              </a:ext>
            </a:extLst>
          </p:cNvPr>
          <p:cNvCxnSpPr>
            <a:cxnSpLocks/>
          </p:cNvCxnSpPr>
          <p:nvPr/>
        </p:nvCxnSpPr>
        <p:spPr>
          <a:xfrm>
            <a:off x="925160" y="2912322"/>
            <a:ext cx="10734578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 Placeholder 10">
            <a:extLst>
              <a:ext uri="{FF2B5EF4-FFF2-40B4-BE49-F238E27FC236}">
                <a16:creationId xmlns:a16="http://schemas.microsoft.com/office/drawing/2014/main" id="{F392F140-9005-914C-BA36-EA4BB0657584}"/>
              </a:ext>
            </a:extLst>
          </p:cNvPr>
          <p:cNvSpPr txBox="1">
            <a:spLocks/>
          </p:cNvSpPr>
          <p:nvPr/>
        </p:nvSpPr>
        <p:spPr bwMode="auto">
          <a:xfrm>
            <a:off x="572943" y="4156694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Small Group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9CE91A8-99FE-E343-A586-681B38078D4F}"/>
              </a:ext>
            </a:extLst>
          </p:cNvPr>
          <p:cNvCxnSpPr>
            <a:cxnSpLocks/>
          </p:cNvCxnSpPr>
          <p:nvPr/>
        </p:nvCxnSpPr>
        <p:spPr>
          <a:xfrm>
            <a:off x="1537347" y="4261700"/>
            <a:ext cx="10122391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10">
            <a:extLst>
              <a:ext uri="{FF2B5EF4-FFF2-40B4-BE49-F238E27FC236}">
                <a16:creationId xmlns:a16="http://schemas.microsoft.com/office/drawing/2014/main" id="{92D94DE3-B8FB-0144-A9FB-55008BB133AB}"/>
              </a:ext>
            </a:extLst>
          </p:cNvPr>
          <p:cNvSpPr txBox="1">
            <a:spLocks/>
          </p:cNvSpPr>
          <p:nvPr/>
        </p:nvSpPr>
        <p:spPr bwMode="auto">
          <a:xfrm>
            <a:off x="572943" y="5517220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Large Group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D5E6640-2656-0044-97B6-7379D4779C37}"/>
              </a:ext>
            </a:extLst>
          </p:cNvPr>
          <p:cNvCxnSpPr>
            <a:cxnSpLocks/>
          </p:cNvCxnSpPr>
          <p:nvPr/>
        </p:nvCxnSpPr>
        <p:spPr>
          <a:xfrm>
            <a:off x="1537347" y="5611078"/>
            <a:ext cx="10122391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 Placeholder 10">
            <a:extLst>
              <a:ext uri="{FF2B5EF4-FFF2-40B4-BE49-F238E27FC236}">
                <a16:creationId xmlns:a16="http://schemas.microsoft.com/office/drawing/2014/main" id="{26301250-61FA-8D47-8C11-8B89E13806FF}"/>
              </a:ext>
            </a:extLst>
          </p:cNvPr>
          <p:cNvSpPr txBox="1">
            <a:spLocks/>
          </p:cNvSpPr>
          <p:nvPr/>
        </p:nvSpPr>
        <p:spPr bwMode="auto">
          <a:xfrm>
            <a:off x="572943" y="1469085"/>
            <a:ext cx="11043264" cy="1692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8D837B"/>
                </a:solidFill>
              </a:rPr>
              <a:t>Single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A859A057-5565-114D-9536-459FB57D2130}"/>
              </a:ext>
            </a:extLst>
          </p:cNvPr>
          <p:cNvCxnSpPr>
            <a:cxnSpLocks/>
          </p:cNvCxnSpPr>
          <p:nvPr/>
        </p:nvCxnSpPr>
        <p:spPr>
          <a:xfrm>
            <a:off x="1056669" y="1562943"/>
            <a:ext cx="10603071" cy="0"/>
          </a:xfrm>
          <a:prstGeom prst="line">
            <a:avLst/>
          </a:prstGeom>
          <a:ln w="9525" cmpd="sng">
            <a:solidFill>
              <a:srgbClr val="205C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292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168D-32A8-F849-9099-2667FAD2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40" y="-305421"/>
            <a:ext cx="11042948" cy="990342"/>
          </a:xfrm>
        </p:spPr>
        <p:txBody>
          <a:bodyPr/>
          <a:lstStyle/>
          <a:p>
            <a:r>
              <a:rPr lang="en-US" sz="2499" dirty="0"/>
              <a:t>Devices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85D5149-BA24-0B48-B71B-8F2B47F6D4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940" y="5009188"/>
            <a:ext cx="625163" cy="184618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/>
                </a:solidFill>
              </a:rPr>
              <a:t>iWatch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5379D4C-6E56-F847-8243-706C248EEB72}"/>
              </a:ext>
            </a:extLst>
          </p:cNvPr>
          <p:cNvSpPr txBox="1">
            <a:spLocks/>
          </p:cNvSpPr>
          <p:nvPr/>
        </p:nvSpPr>
        <p:spPr bwMode="auto">
          <a:xfrm>
            <a:off x="1583435" y="5009188"/>
            <a:ext cx="625163" cy="1846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59575C"/>
                </a:solidFill>
                <a:latin typeface="Salesforce Sans" panose="020B0505020202020203" pitchFamily="34" charset="77"/>
              </a:rPr>
              <a:t>iPhone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25B076B-DC3E-0E41-AC22-1B48B5294565}"/>
              </a:ext>
            </a:extLst>
          </p:cNvPr>
          <p:cNvSpPr txBox="1">
            <a:spLocks/>
          </p:cNvSpPr>
          <p:nvPr/>
        </p:nvSpPr>
        <p:spPr bwMode="auto">
          <a:xfrm>
            <a:off x="3122773" y="5009188"/>
            <a:ext cx="1018431" cy="1846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59575C"/>
                </a:solidFill>
                <a:latin typeface="Salesforce Sans" panose="020B0505020202020203" pitchFamily="34" charset="77"/>
              </a:rPr>
              <a:t>iPad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2DDD4C-4EB7-4646-B929-BF4A066C7F4C}"/>
              </a:ext>
            </a:extLst>
          </p:cNvPr>
          <p:cNvSpPr txBox="1">
            <a:spLocks/>
          </p:cNvSpPr>
          <p:nvPr/>
        </p:nvSpPr>
        <p:spPr bwMode="auto">
          <a:xfrm>
            <a:off x="5921572" y="5009188"/>
            <a:ext cx="1018431" cy="1846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200" dirty="0" err="1">
                <a:solidFill>
                  <a:srgbClr val="59575C"/>
                </a:solidFill>
                <a:latin typeface="Salesforce Sans" panose="020B0505020202020203" pitchFamily="34" charset="77"/>
              </a:rPr>
              <a:t>Macbook</a:t>
            </a:r>
            <a:endParaRPr lang="en-GB" sz="1200" dirty="0">
              <a:solidFill>
                <a:srgbClr val="59575C"/>
              </a:solidFill>
              <a:latin typeface="Salesforce Sans" panose="020B0505020202020203" pitchFamily="34" charset="77"/>
            </a:endParaRP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D2F40E8-7A0F-2041-B410-21F26A3692C1}"/>
              </a:ext>
            </a:extLst>
          </p:cNvPr>
          <p:cNvSpPr txBox="1">
            <a:spLocks/>
          </p:cNvSpPr>
          <p:nvPr/>
        </p:nvSpPr>
        <p:spPr bwMode="auto">
          <a:xfrm>
            <a:off x="9405441" y="5009188"/>
            <a:ext cx="1018431" cy="1846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59575C"/>
                </a:solidFill>
                <a:latin typeface="Salesforce Sans" panose="020B0505020202020203" pitchFamily="34" charset="77"/>
              </a:rPr>
              <a:t>iMac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7787AA8-1AFC-D647-B1C6-44049300D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127" y="2355671"/>
            <a:ext cx="3401113" cy="255506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BD389B1-81F9-2D46-AEC2-17BD2B1BA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7975" y="3500862"/>
            <a:ext cx="2033470" cy="140987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9F1A28D-C6CD-F54E-B20E-A0803A4F0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6132" y="3896391"/>
            <a:ext cx="583048" cy="101434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9679FAC-7047-5848-9667-11AE087204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2938" y="3975345"/>
            <a:ext cx="626237" cy="93539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2F12DC5-4EEE-C448-864D-612FB9F10F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1866" y="2922548"/>
            <a:ext cx="626237" cy="93539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8C1D15C-F5CE-9049-AF50-673E60F935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50240" y="3148493"/>
            <a:ext cx="2728089" cy="17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011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168D-32A8-F849-9099-2667FAD2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99" dirty="0"/>
              <a:t>Databases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07E5085-E1F3-614E-9C28-CF443FD7A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941" y="3983739"/>
            <a:ext cx="2141442" cy="10143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371FF32-90E6-C643-BF77-3B694956A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110" y="3409958"/>
            <a:ext cx="2141442" cy="15881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527678-E345-C949-B79E-7476FB0CB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7280" y="2846420"/>
            <a:ext cx="2141442" cy="215168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67D87A1-4C2C-ED45-97B8-5E2C8314D5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4448" y="2272635"/>
            <a:ext cx="2141442" cy="27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86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F92D065-C6E5-204D-B4CF-6E2B9DBEA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1286" y="3072678"/>
            <a:ext cx="3401113" cy="255506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6D53E4C-CEC1-6543-8591-193E0111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429" y="3072678"/>
            <a:ext cx="3401113" cy="2555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9168D-32A8-F849-9099-2667FAD2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99" dirty="0"/>
              <a:t>Illustration Examples &amp; Usage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1CFC995-DE7B-EA43-B09B-7C32614CEA8E}"/>
              </a:ext>
            </a:extLst>
          </p:cNvPr>
          <p:cNvCxnSpPr>
            <a:cxnSpLocks/>
          </p:cNvCxnSpPr>
          <p:nvPr/>
        </p:nvCxnSpPr>
        <p:spPr>
          <a:xfrm flipV="1">
            <a:off x="1663088" y="2377714"/>
            <a:ext cx="2250651" cy="2249828"/>
          </a:xfrm>
          <a:prstGeom prst="bentConnector3">
            <a:avLst>
              <a:gd name="adj1" fmla="val 634"/>
            </a:avLst>
          </a:prstGeom>
          <a:ln w="12700" cap="rnd" cmpd="sng">
            <a:solidFill>
              <a:srgbClr val="009DDC"/>
            </a:soli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543">
            <a:extLst>
              <a:ext uri="{FF2B5EF4-FFF2-40B4-BE49-F238E27FC236}">
                <a16:creationId xmlns:a16="http://schemas.microsoft.com/office/drawing/2014/main" id="{9E299943-44E0-A94F-B741-620A90019759}"/>
              </a:ext>
            </a:extLst>
          </p:cNvPr>
          <p:cNvCxnSpPr>
            <a:cxnSpLocks/>
          </p:cNvCxnSpPr>
          <p:nvPr/>
        </p:nvCxnSpPr>
        <p:spPr>
          <a:xfrm>
            <a:off x="4313577" y="2783976"/>
            <a:ext cx="0" cy="290214"/>
          </a:xfrm>
          <a:prstGeom prst="straightConnector1">
            <a:avLst/>
          </a:prstGeom>
          <a:noFill/>
          <a:ln w="12700" cap="rnd" cmpd="sng">
            <a:solidFill>
              <a:srgbClr val="009DDC"/>
            </a:solidFill>
            <a:prstDash val="sysDash"/>
            <a:round/>
            <a:headEnd type="none" w="med" len="med"/>
            <a:tailEnd type="triangle" w="lg" len="lg"/>
          </a:ln>
        </p:spPr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E71C8A3-83A0-7743-B630-8A53B236CBDC}"/>
              </a:ext>
            </a:extLst>
          </p:cNvPr>
          <p:cNvCxnSpPr>
            <a:cxnSpLocks/>
          </p:cNvCxnSpPr>
          <p:nvPr/>
        </p:nvCxnSpPr>
        <p:spPr>
          <a:xfrm rot="10800000">
            <a:off x="8262390" y="2377714"/>
            <a:ext cx="2208051" cy="1106874"/>
          </a:xfrm>
          <a:prstGeom prst="bentConnector3">
            <a:avLst>
              <a:gd name="adj1" fmla="val 318"/>
            </a:avLst>
          </a:prstGeom>
          <a:ln w="12700" cap="rnd" cmpd="sng">
            <a:solidFill>
              <a:srgbClr val="009DDC"/>
            </a:soli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543">
            <a:extLst>
              <a:ext uri="{FF2B5EF4-FFF2-40B4-BE49-F238E27FC236}">
                <a16:creationId xmlns:a16="http://schemas.microsoft.com/office/drawing/2014/main" id="{BE225F50-AC74-EB4F-BA1D-45EA3097985A}"/>
              </a:ext>
            </a:extLst>
          </p:cNvPr>
          <p:cNvCxnSpPr>
            <a:cxnSpLocks/>
          </p:cNvCxnSpPr>
          <p:nvPr/>
        </p:nvCxnSpPr>
        <p:spPr>
          <a:xfrm>
            <a:off x="7875246" y="2783976"/>
            <a:ext cx="0" cy="290214"/>
          </a:xfrm>
          <a:prstGeom prst="straightConnector1">
            <a:avLst/>
          </a:prstGeom>
          <a:noFill/>
          <a:ln w="12700" cap="rnd" cmpd="sng">
            <a:solidFill>
              <a:srgbClr val="009DDC"/>
            </a:solidFill>
            <a:prstDash val="sysDash"/>
            <a:round/>
            <a:headEnd type="none" w="med" len="med"/>
            <a:tailEnd type="triangle" w="lg" len="lg"/>
          </a:ln>
        </p:spPr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12905D-4ADB-F542-91B6-17C67E0A73D1}"/>
              </a:ext>
            </a:extLst>
          </p:cNvPr>
          <p:cNvGrpSpPr/>
          <p:nvPr/>
        </p:nvGrpSpPr>
        <p:grpSpPr>
          <a:xfrm>
            <a:off x="3950584" y="2011835"/>
            <a:ext cx="725990" cy="725990"/>
            <a:chOff x="3672076" y="1982356"/>
            <a:chExt cx="787384" cy="78738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A01DE82-9207-CE4A-A3F3-E488D4714E89}"/>
                </a:ext>
              </a:extLst>
            </p:cNvPr>
            <p:cNvSpPr/>
            <p:nvPr/>
          </p:nvSpPr>
          <p:spPr>
            <a:xfrm>
              <a:off x="3672076" y="1982356"/>
              <a:ext cx="787384" cy="78738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9DDC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9F899FF-0430-FC44-B0C8-565C093E2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7205" y="2230054"/>
              <a:ext cx="417126" cy="29198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254A57-B1E0-3643-9772-C188C4DDE2E1}"/>
              </a:ext>
            </a:extLst>
          </p:cNvPr>
          <p:cNvGrpSpPr/>
          <p:nvPr/>
        </p:nvGrpSpPr>
        <p:grpSpPr>
          <a:xfrm>
            <a:off x="7512253" y="2011835"/>
            <a:ext cx="725990" cy="725990"/>
            <a:chOff x="3672076" y="1982356"/>
            <a:chExt cx="787384" cy="78738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7F9EE93-6200-D548-9A77-603A2A79FFF5}"/>
                </a:ext>
              </a:extLst>
            </p:cNvPr>
            <p:cNvSpPr/>
            <p:nvPr/>
          </p:nvSpPr>
          <p:spPr>
            <a:xfrm>
              <a:off x="3672076" y="1982356"/>
              <a:ext cx="787384" cy="78738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9DDC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BF6C898-D16C-E241-95A1-C3582DEC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7205" y="2230054"/>
              <a:ext cx="417126" cy="291988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B4EB72CD-830D-8A4F-A5C0-4A63524F6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8179" y="3483213"/>
            <a:ext cx="1849918" cy="214590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9CFDDE0-37E6-A94C-9367-86E43B17F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4163" y="4607773"/>
            <a:ext cx="583048" cy="101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4277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0ADBB24-2BA0-CC4C-B8D6-7129CB02B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502" y="1554945"/>
            <a:ext cx="3401113" cy="2555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9168D-32A8-F849-9099-2667FAD2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99" dirty="0"/>
              <a:t>Illustration Examples &amp; Usage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E71C8A3-83A0-7743-B630-8A53B236CBDC}"/>
              </a:ext>
            </a:extLst>
          </p:cNvPr>
          <p:cNvCxnSpPr>
            <a:cxnSpLocks/>
          </p:cNvCxnSpPr>
          <p:nvPr/>
        </p:nvCxnSpPr>
        <p:spPr>
          <a:xfrm rot="10800000">
            <a:off x="8606613" y="2731809"/>
            <a:ext cx="1571343" cy="1076163"/>
          </a:xfrm>
          <a:prstGeom prst="bentConnector3">
            <a:avLst>
              <a:gd name="adj1" fmla="val -77"/>
            </a:avLst>
          </a:prstGeom>
          <a:ln w="12700" cap="rnd" cmpd="sng">
            <a:solidFill>
              <a:srgbClr val="009DDC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BAC88C-C446-8F40-B079-9B446D477D0C}"/>
              </a:ext>
            </a:extLst>
          </p:cNvPr>
          <p:cNvGrpSpPr/>
          <p:nvPr/>
        </p:nvGrpSpPr>
        <p:grpSpPr>
          <a:xfrm>
            <a:off x="5589371" y="5195293"/>
            <a:ext cx="1035476" cy="1035476"/>
            <a:chOff x="3672076" y="1982356"/>
            <a:chExt cx="787384" cy="78738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6CA72FF-FA37-6B44-997A-866096B463FB}"/>
                </a:ext>
              </a:extLst>
            </p:cNvPr>
            <p:cNvSpPr/>
            <p:nvPr/>
          </p:nvSpPr>
          <p:spPr>
            <a:xfrm>
              <a:off x="3672076" y="1982356"/>
              <a:ext cx="787384" cy="78738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9DDC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61DBEA3-9583-AA44-AF0D-EC2085BA9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7205" y="2230054"/>
              <a:ext cx="417126" cy="291988"/>
            </a:xfrm>
            <a:prstGeom prst="rect">
              <a:avLst/>
            </a:prstGeom>
          </p:spPr>
        </p:pic>
      </p:grp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5085888-91DA-124D-A10D-8B783553E2A7}"/>
              </a:ext>
            </a:extLst>
          </p:cNvPr>
          <p:cNvCxnSpPr>
            <a:cxnSpLocks/>
          </p:cNvCxnSpPr>
          <p:nvPr/>
        </p:nvCxnSpPr>
        <p:spPr>
          <a:xfrm flipV="1">
            <a:off x="2021737" y="2731809"/>
            <a:ext cx="1571344" cy="1272886"/>
          </a:xfrm>
          <a:prstGeom prst="bentConnector3">
            <a:avLst>
              <a:gd name="adj1" fmla="val -76"/>
            </a:avLst>
          </a:prstGeom>
          <a:ln w="12700" cap="rnd" cmpd="sng">
            <a:solidFill>
              <a:srgbClr val="009DDC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59B2C07-C633-FE48-BD74-332780757B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4442" y="5378620"/>
            <a:ext cx="3463517" cy="334412"/>
          </a:xfrm>
          <a:prstGeom prst="bentConnector3">
            <a:avLst>
              <a:gd name="adj1" fmla="val -115"/>
            </a:avLst>
          </a:prstGeom>
          <a:ln w="12700" cap="rnd" cmpd="sng">
            <a:solidFill>
              <a:srgbClr val="009DDC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312C7AC4-5B0F-FF4A-833E-00CDA07E65FE}"/>
              </a:ext>
            </a:extLst>
          </p:cNvPr>
          <p:cNvCxnSpPr>
            <a:cxnSpLocks/>
          </p:cNvCxnSpPr>
          <p:nvPr/>
        </p:nvCxnSpPr>
        <p:spPr>
          <a:xfrm>
            <a:off x="2021736" y="5195293"/>
            <a:ext cx="3469092" cy="517737"/>
          </a:xfrm>
          <a:prstGeom prst="bentConnector3">
            <a:avLst>
              <a:gd name="adj1" fmla="val -35"/>
            </a:avLst>
          </a:prstGeom>
          <a:ln w="12700" cap="rnd" cmpd="sng">
            <a:solidFill>
              <a:srgbClr val="009DDC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CE8318D6-4917-364F-8F77-3FDFD01EB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5552" y="4082258"/>
            <a:ext cx="583048" cy="101434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CADCD26-4BE4-9C43-AE8D-307D780C0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3918" y="3884493"/>
            <a:ext cx="2033470" cy="140987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919AA53-5BE0-874C-8443-48F6C19A4C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8670" y="2360463"/>
            <a:ext cx="2728089" cy="17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4972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5B26B24-821D-954E-83BC-F4EBA46267AD}"/>
              </a:ext>
            </a:extLst>
          </p:cNvPr>
          <p:cNvSpPr/>
          <p:nvPr/>
        </p:nvSpPr>
        <p:spPr>
          <a:xfrm>
            <a:off x="883161" y="2219820"/>
            <a:ext cx="1595924" cy="2769766"/>
          </a:xfrm>
          <a:prstGeom prst="roundRect">
            <a:avLst>
              <a:gd name="adj" fmla="val 4146"/>
            </a:avLst>
          </a:prstGeom>
          <a:solidFill>
            <a:srgbClr val="E8EAEB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4DA8E0-E52A-FB44-A5B6-2E5A256C04B4}"/>
              </a:ext>
            </a:extLst>
          </p:cNvPr>
          <p:cNvSpPr>
            <a:spLocks/>
          </p:cNvSpPr>
          <p:nvPr/>
        </p:nvSpPr>
        <p:spPr>
          <a:xfrm>
            <a:off x="1041529" y="3267193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94D25B-EB28-1C42-87EF-85B3B86729DF}"/>
              </a:ext>
            </a:extLst>
          </p:cNvPr>
          <p:cNvSpPr>
            <a:spLocks/>
          </p:cNvSpPr>
          <p:nvPr/>
        </p:nvSpPr>
        <p:spPr>
          <a:xfrm>
            <a:off x="1041529" y="2707941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A6ECCE-1A53-8543-8A60-819E4ED657CC}"/>
              </a:ext>
            </a:extLst>
          </p:cNvPr>
          <p:cNvSpPr>
            <a:spLocks/>
          </p:cNvSpPr>
          <p:nvPr/>
        </p:nvSpPr>
        <p:spPr>
          <a:xfrm>
            <a:off x="1041529" y="3826444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2FFC84E-434A-6A40-853F-ACD3221B1DBD}"/>
              </a:ext>
            </a:extLst>
          </p:cNvPr>
          <p:cNvSpPr>
            <a:spLocks/>
          </p:cNvSpPr>
          <p:nvPr/>
        </p:nvSpPr>
        <p:spPr>
          <a:xfrm>
            <a:off x="1041529" y="4385694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18911-95DF-3F44-9304-04335918667C}"/>
              </a:ext>
            </a:extLst>
          </p:cNvPr>
          <p:cNvSpPr txBox="1"/>
          <p:nvPr/>
        </p:nvSpPr>
        <p:spPr>
          <a:xfrm>
            <a:off x="883161" y="2352980"/>
            <a:ext cx="1595924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000" b="1" dirty="0">
                <a:solidFill>
                  <a:srgbClr val="59575C"/>
                </a:solidFill>
                <a:latin typeface="Salesforce Sans"/>
                <a:cs typeface="Salesforce Sans"/>
              </a:rPr>
              <a:t>HEADING</a:t>
            </a:r>
          </a:p>
        </p:txBody>
      </p:sp>
      <p:cxnSp>
        <p:nvCxnSpPr>
          <p:cNvPr id="20" name="Shape 547">
            <a:extLst>
              <a:ext uri="{FF2B5EF4-FFF2-40B4-BE49-F238E27FC236}">
                <a16:creationId xmlns:a16="http://schemas.microsoft.com/office/drawing/2014/main" id="{A52D17D6-B218-8942-B1C1-C4BA2C8833DE}"/>
              </a:ext>
            </a:extLst>
          </p:cNvPr>
          <p:cNvCxnSpPr>
            <a:cxnSpLocks/>
          </p:cNvCxnSpPr>
          <p:nvPr/>
        </p:nvCxnSpPr>
        <p:spPr>
          <a:xfrm>
            <a:off x="2478098" y="3775170"/>
            <a:ext cx="1802250" cy="0"/>
          </a:xfrm>
          <a:prstGeom prst="straightConnector1">
            <a:avLst/>
          </a:prstGeom>
          <a:noFill/>
          <a:ln w="12700" cap="flat" cmpd="sng">
            <a:solidFill>
              <a:srgbClr val="2E3961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FC5ED74-2EC1-ED47-9CF3-48FCF31F3796}"/>
              </a:ext>
            </a:extLst>
          </p:cNvPr>
          <p:cNvSpPr>
            <a:spLocks/>
          </p:cNvSpPr>
          <p:nvPr/>
        </p:nvSpPr>
        <p:spPr>
          <a:xfrm>
            <a:off x="2888811" y="3637403"/>
            <a:ext cx="980821" cy="275534"/>
          </a:xfrm>
          <a:prstGeom prst="roundRect">
            <a:avLst>
              <a:gd name="adj" fmla="val 50000"/>
            </a:avLst>
          </a:prstGeom>
          <a:solidFill>
            <a:srgbClr val="2E39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LABEL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3D31C9-DD17-D24E-8924-99DABC79BFF5}"/>
              </a:ext>
            </a:extLst>
          </p:cNvPr>
          <p:cNvGrpSpPr/>
          <p:nvPr/>
        </p:nvGrpSpPr>
        <p:grpSpPr>
          <a:xfrm>
            <a:off x="4312843" y="2820487"/>
            <a:ext cx="1799531" cy="1839896"/>
            <a:chOff x="1689904" y="2106592"/>
            <a:chExt cx="1800000" cy="184037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794B41-B9EE-D44C-89B9-D2C008DCCA9B}"/>
                </a:ext>
              </a:extLst>
            </p:cNvPr>
            <p:cNvGrpSpPr/>
            <p:nvPr/>
          </p:nvGrpSpPr>
          <p:grpSpPr>
            <a:xfrm>
              <a:off x="1689904" y="2106592"/>
              <a:ext cx="1800000" cy="1840375"/>
              <a:chOff x="1689904" y="2106592"/>
              <a:chExt cx="1800000" cy="1840375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22CFA2B-5612-9248-91EC-9A88DF46615C}"/>
                  </a:ext>
                </a:extLst>
              </p:cNvPr>
              <p:cNvSpPr/>
              <p:nvPr/>
            </p:nvSpPr>
            <p:spPr>
              <a:xfrm>
                <a:off x="1689904" y="2106592"/>
                <a:ext cx="1800000" cy="1840375"/>
              </a:xfrm>
              <a:prstGeom prst="roundRect">
                <a:avLst>
                  <a:gd name="adj" fmla="val 4296"/>
                </a:avLst>
              </a:prstGeom>
              <a:solidFill>
                <a:schemeClr val="bg1"/>
              </a:solidFill>
              <a:ln w="15875">
                <a:solidFill>
                  <a:srgbClr val="2E3961"/>
                </a:solidFill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solidFill>
                    <a:srgbClr val="FFFFFF"/>
                  </a:solidFill>
                  <a:latin typeface="Salesforce Sans"/>
                  <a:cs typeface="Salesforce Sans"/>
                </a:endParaRPr>
              </a:p>
            </p:txBody>
          </p:sp>
          <p:sp>
            <p:nvSpPr>
              <p:cNvPr id="32" name="Round Same Side Corner Rectangle 31">
                <a:extLst>
                  <a:ext uri="{FF2B5EF4-FFF2-40B4-BE49-F238E27FC236}">
                    <a16:creationId xmlns:a16="http://schemas.microsoft.com/office/drawing/2014/main" id="{E0A0DFFE-9D34-F240-9081-5DC99825A6FC}"/>
                  </a:ext>
                </a:extLst>
              </p:cNvPr>
              <p:cNvSpPr/>
              <p:nvPr/>
            </p:nvSpPr>
            <p:spPr>
              <a:xfrm>
                <a:off x="1689904" y="2106592"/>
                <a:ext cx="1800000" cy="300942"/>
              </a:xfrm>
              <a:prstGeom prst="round2SameRect">
                <a:avLst/>
              </a:prstGeom>
              <a:solidFill>
                <a:srgbClr val="2E396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1000" b="1" dirty="0">
                    <a:solidFill>
                      <a:srgbClr val="FFFFFF"/>
                    </a:solidFill>
                    <a:latin typeface="Salesforce Sans"/>
                    <a:cs typeface="Salesforce Sans"/>
                  </a:rPr>
                  <a:t>CONFIRMATION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A7DA891-82E8-DD45-AA09-404B44711E2B}"/>
                  </a:ext>
                </a:extLst>
              </p:cNvPr>
              <p:cNvSpPr/>
              <p:nvPr/>
            </p:nvSpPr>
            <p:spPr>
              <a:xfrm>
                <a:off x="1746250" y="2228263"/>
                <a:ext cx="57600" cy="57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solidFill>
                    <a:srgbClr val="FFFFFF"/>
                  </a:solidFill>
                  <a:latin typeface="Salesforce Sans"/>
                  <a:cs typeface="Salesforce San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F3FAEC0-E81A-4F48-8B3B-7A3C854A306C}"/>
                  </a:ext>
                </a:extLst>
              </p:cNvPr>
              <p:cNvSpPr/>
              <p:nvPr/>
            </p:nvSpPr>
            <p:spPr>
              <a:xfrm>
                <a:off x="1838325" y="2228263"/>
                <a:ext cx="57600" cy="57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solidFill>
                    <a:srgbClr val="FFFFFF"/>
                  </a:solidFill>
                  <a:latin typeface="Salesforce Sans"/>
                  <a:cs typeface="Salesforce San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B133320-5915-7B48-B663-E0E565314C98}"/>
                  </a:ext>
                </a:extLst>
              </p:cNvPr>
              <p:cNvSpPr/>
              <p:nvPr/>
            </p:nvSpPr>
            <p:spPr>
              <a:xfrm>
                <a:off x="1927225" y="2228263"/>
                <a:ext cx="57600" cy="57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solidFill>
                    <a:srgbClr val="FFFFFF"/>
                  </a:solidFill>
                  <a:latin typeface="Salesforce Sans"/>
                  <a:cs typeface="Salesforce Sans"/>
                </a:endParaRPr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CB3D1B0-90B5-1A4C-BFD5-5FC97E8F4C34}"/>
                </a:ext>
              </a:extLst>
            </p:cNvPr>
            <p:cNvSpPr/>
            <p:nvPr/>
          </p:nvSpPr>
          <p:spPr>
            <a:xfrm>
              <a:off x="2085905" y="3250765"/>
              <a:ext cx="1007999" cy="36000"/>
            </a:xfrm>
            <a:prstGeom prst="roundRect">
              <a:avLst>
                <a:gd name="adj" fmla="val 50000"/>
              </a:avLst>
            </a:prstGeom>
            <a:solidFill>
              <a:srgbClr val="009DDC">
                <a:alpha val="2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5F44C61-D7E3-AE48-879A-294F7B0027F9}"/>
                </a:ext>
              </a:extLst>
            </p:cNvPr>
            <p:cNvSpPr/>
            <p:nvPr/>
          </p:nvSpPr>
          <p:spPr>
            <a:xfrm>
              <a:off x="2229904" y="3356750"/>
              <a:ext cx="720000" cy="36000"/>
            </a:xfrm>
            <a:prstGeom prst="roundRect">
              <a:avLst>
                <a:gd name="adj" fmla="val 50000"/>
              </a:avLst>
            </a:prstGeom>
            <a:solidFill>
              <a:srgbClr val="009DDC">
                <a:alpha val="2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73EFABE-6D45-9F48-BF77-E438C41F969D}"/>
                </a:ext>
              </a:extLst>
            </p:cNvPr>
            <p:cNvGrpSpPr/>
            <p:nvPr/>
          </p:nvGrpSpPr>
          <p:grpSpPr>
            <a:xfrm>
              <a:off x="2347612" y="2605239"/>
              <a:ext cx="484584" cy="484584"/>
              <a:chOff x="5458888" y="3275883"/>
              <a:chExt cx="484584" cy="48458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F1D3768-09D8-1A46-9E3B-F18E4140042B}"/>
                  </a:ext>
                </a:extLst>
              </p:cNvPr>
              <p:cNvSpPr/>
              <p:nvPr/>
            </p:nvSpPr>
            <p:spPr>
              <a:xfrm>
                <a:off x="5458888" y="3275883"/>
                <a:ext cx="484584" cy="484584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4BCA81"/>
                </a:solidFill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solidFill>
                    <a:srgbClr val="FFFFFF"/>
                  </a:solidFill>
                  <a:latin typeface="Salesforce Sans"/>
                  <a:cs typeface="Salesforce San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1C2F361-AAC7-BA46-AA2E-AFCCC9BE7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5596" y="3418304"/>
                <a:ext cx="251168" cy="20465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8F6A212-F510-E340-BB19-7575CFB95B65}"/>
                </a:ext>
              </a:extLst>
            </p:cNvPr>
            <p:cNvSpPr/>
            <p:nvPr/>
          </p:nvSpPr>
          <p:spPr>
            <a:xfrm>
              <a:off x="2205737" y="3555010"/>
              <a:ext cx="768334" cy="195934"/>
            </a:xfrm>
            <a:prstGeom prst="roundRect">
              <a:avLst>
                <a:gd name="adj" fmla="val 50000"/>
              </a:avLst>
            </a:prstGeom>
            <a:solidFill>
              <a:srgbClr val="4BCA81"/>
            </a:solidFill>
            <a:ln>
              <a:noFill/>
            </a:ln>
            <a:effectLst>
              <a:outerShdw dist="25400" dir="5400000" algn="tl" rotWithShape="0">
                <a:srgbClr val="4BCA81">
                  <a:alpha val="25000"/>
                </a:srgbClr>
              </a:outerShdw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</p:grp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B771963A-845B-014C-ADD4-109CD1C47CD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320719" y="1577625"/>
            <a:ext cx="1959628" cy="1352927"/>
          </a:xfrm>
          <a:prstGeom prst="bentConnector3">
            <a:avLst/>
          </a:prstGeom>
          <a:ln w="12700" cap="rnd" cmpd="sng">
            <a:solidFill>
              <a:srgbClr val="04A1E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E8E9A0-68AA-7B4C-899B-761ECA2D0DDC}"/>
              </a:ext>
            </a:extLst>
          </p:cNvPr>
          <p:cNvSpPr>
            <a:spLocks/>
          </p:cNvSpPr>
          <p:nvPr/>
        </p:nvSpPr>
        <p:spPr>
          <a:xfrm>
            <a:off x="2807589" y="2135281"/>
            <a:ext cx="980821" cy="275534"/>
          </a:xfrm>
          <a:prstGeom prst="roundRect">
            <a:avLst>
              <a:gd name="adj" fmla="val 50000"/>
            </a:avLst>
          </a:prstGeom>
          <a:solidFill>
            <a:srgbClr val="04A1E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LABEL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077E533-3EE3-864A-B47F-0A324D5AFA42}"/>
              </a:ext>
            </a:extLst>
          </p:cNvPr>
          <p:cNvCxnSpPr>
            <a:cxnSpLocks/>
          </p:cNvCxnSpPr>
          <p:nvPr/>
        </p:nvCxnSpPr>
        <p:spPr>
          <a:xfrm>
            <a:off x="2320719" y="4614659"/>
            <a:ext cx="1959628" cy="1310344"/>
          </a:xfrm>
          <a:prstGeom prst="bentConnector3">
            <a:avLst/>
          </a:prstGeom>
          <a:ln w="12700" cap="rnd" cmpd="sng">
            <a:solidFill>
              <a:srgbClr val="04A1E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2ECF446-50CB-744E-8E54-0FDF9FFDCC73}"/>
              </a:ext>
            </a:extLst>
          </p:cNvPr>
          <p:cNvSpPr>
            <a:spLocks/>
          </p:cNvSpPr>
          <p:nvPr/>
        </p:nvSpPr>
        <p:spPr>
          <a:xfrm>
            <a:off x="2811599" y="5143135"/>
            <a:ext cx="980821" cy="275534"/>
          </a:xfrm>
          <a:prstGeom prst="roundRect">
            <a:avLst>
              <a:gd name="adj" fmla="val 50000"/>
            </a:avLst>
          </a:prstGeom>
          <a:solidFill>
            <a:srgbClr val="04A1E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CD1854A-D78B-C54E-A39D-AA4CC2774028}"/>
              </a:ext>
            </a:extLst>
          </p:cNvPr>
          <p:cNvSpPr>
            <a:spLocks/>
          </p:cNvSpPr>
          <p:nvPr/>
        </p:nvSpPr>
        <p:spPr>
          <a:xfrm>
            <a:off x="4309764" y="1368641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BA9963-8FD4-0743-B713-6F7FD53B43ED}"/>
              </a:ext>
            </a:extLst>
          </p:cNvPr>
          <p:cNvGrpSpPr/>
          <p:nvPr/>
        </p:nvGrpSpPr>
        <p:grpSpPr>
          <a:xfrm>
            <a:off x="6606360" y="5546833"/>
            <a:ext cx="1061751" cy="763107"/>
            <a:chOff x="8620120" y="1736870"/>
            <a:chExt cx="1062028" cy="763306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434F69-AE82-7946-AAC2-97DFDD9182CD}"/>
                </a:ext>
              </a:extLst>
            </p:cNvPr>
            <p:cNvSpPr>
              <a:spLocks/>
            </p:cNvSpPr>
            <p:nvPr/>
          </p:nvSpPr>
          <p:spPr>
            <a:xfrm rot="2699082">
              <a:off x="8766492" y="1736870"/>
              <a:ext cx="756586" cy="763306"/>
            </a:xfrm>
            <a:prstGeom prst="roundRect">
              <a:avLst>
                <a:gd name="adj" fmla="val 4022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7A5C6F-6BA9-734C-88E7-3F65C9CBB1C2}"/>
                </a:ext>
              </a:extLst>
            </p:cNvPr>
            <p:cNvSpPr txBox="1"/>
            <p:nvPr/>
          </p:nvSpPr>
          <p:spPr>
            <a:xfrm>
              <a:off x="8620120" y="2006140"/>
              <a:ext cx="1062028" cy="215444"/>
            </a:xfrm>
            <a:prstGeom prst="rect">
              <a:avLst/>
            </a:prstGeom>
            <a:noFill/>
          </p:spPr>
          <p:txBody>
            <a:bodyPr wrap="square" lIns="89977" rIns="89977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QUESTION?</a:t>
              </a:r>
            </a:p>
          </p:txBody>
        </p:sp>
      </p:grpSp>
      <p:cxnSp>
        <p:nvCxnSpPr>
          <p:cNvPr id="58" name="Shape 547">
            <a:extLst>
              <a:ext uri="{FF2B5EF4-FFF2-40B4-BE49-F238E27FC236}">
                <a16:creationId xmlns:a16="http://schemas.microsoft.com/office/drawing/2014/main" id="{3444EF7F-2E45-8841-9CB6-A5965C7EFC31}"/>
              </a:ext>
            </a:extLst>
          </p:cNvPr>
          <p:cNvCxnSpPr>
            <a:cxnSpLocks/>
          </p:cNvCxnSpPr>
          <p:nvPr/>
        </p:nvCxnSpPr>
        <p:spPr>
          <a:xfrm>
            <a:off x="7657173" y="5920270"/>
            <a:ext cx="1386697" cy="0"/>
          </a:xfrm>
          <a:prstGeom prst="straightConnector1">
            <a:avLst/>
          </a:prstGeom>
          <a:noFill/>
          <a:ln w="12700" cap="flat" cmpd="sng">
            <a:solidFill>
              <a:srgbClr val="4BCB81"/>
            </a:solidFill>
            <a:prstDash val="solid"/>
            <a:round/>
            <a:headEnd type="oval" w="med" len="med"/>
            <a:tailEnd type="triangle" w="lg" len="lg"/>
          </a:ln>
        </p:spPr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3B7B817F-C04C-ED4B-B2E3-4D3EC98ABBFB}"/>
              </a:ext>
            </a:extLst>
          </p:cNvPr>
          <p:cNvCxnSpPr>
            <a:cxnSpLocks/>
          </p:cNvCxnSpPr>
          <p:nvPr/>
        </p:nvCxnSpPr>
        <p:spPr>
          <a:xfrm flipV="1">
            <a:off x="7131611" y="4609000"/>
            <a:ext cx="1909694" cy="794194"/>
          </a:xfrm>
          <a:prstGeom prst="bentConnector3">
            <a:avLst>
              <a:gd name="adj1" fmla="val 164"/>
            </a:avLst>
          </a:prstGeom>
          <a:ln w="12700" cap="rnd" cmpd="sng">
            <a:solidFill>
              <a:srgbClr val="B6353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EA3685F-F3D8-6045-9DF9-A27E1B611903}"/>
              </a:ext>
            </a:extLst>
          </p:cNvPr>
          <p:cNvGrpSpPr/>
          <p:nvPr/>
        </p:nvGrpSpPr>
        <p:grpSpPr>
          <a:xfrm>
            <a:off x="8169006" y="4432645"/>
            <a:ext cx="352708" cy="352708"/>
            <a:chOff x="571500" y="5568322"/>
            <a:chExt cx="352800" cy="3528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910EB9-17E2-F046-B367-DB3D590D9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500" y="5568322"/>
              <a:ext cx="352800" cy="352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23934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0F9EAE-ED97-0247-8D48-C21EF33D1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675" y="5677497"/>
              <a:ext cx="134450" cy="13445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EA79D0-AEEC-804C-B019-3836CC6E791B}"/>
              </a:ext>
            </a:extLst>
          </p:cNvPr>
          <p:cNvGrpSpPr/>
          <p:nvPr/>
        </p:nvGrpSpPr>
        <p:grpSpPr>
          <a:xfrm>
            <a:off x="8169006" y="5741278"/>
            <a:ext cx="352708" cy="352708"/>
            <a:chOff x="1078095" y="5568322"/>
            <a:chExt cx="352800" cy="3528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2127A7-19AE-1B4D-8742-65E9EA2E43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8095" y="5568322"/>
              <a:ext cx="352800" cy="352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4BCA8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E0582A-DB23-0D4E-8963-78E35B47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4862" y="5681979"/>
              <a:ext cx="179266" cy="125486"/>
            </a:xfrm>
            <a:prstGeom prst="rect">
              <a:avLst/>
            </a:prstGeom>
          </p:spPr>
        </p:pic>
      </p:grp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89651DE-911C-4840-B67F-03B228F225B2}"/>
              </a:ext>
            </a:extLst>
          </p:cNvPr>
          <p:cNvSpPr>
            <a:spLocks/>
          </p:cNvSpPr>
          <p:nvPr/>
        </p:nvSpPr>
        <p:spPr>
          <a:xfrm>
            <a:off x="9083604" y="4377225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70E79EA-16C2-0B40-B89F-53FEA8B60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0319" y="964869"/>
            <a:ext cx="1971074" cy="1274322"/>
          </a:xfrm>
          <a:prstGeom prst="rect">
            <a:avLst/>
          </a:prstGeom>
        </p:spPr>
      </p:pic>
      <p:cxnSp>
        <p:nvCxnSpPr>
          <p:cNvPr id="72" name="Shape 547">
            <a:extLst>
              <a:ext uri="{FF2B5EF4-FFF2-40B4-BE49-F238E27FC236}">
                <a16:creationId xmlns:a16="http://schemas.microsoft.com/office/drawing/2014/main" id="{BDBADE5D-A487-9A4C-857D-95ECD46B56B5}"/>
              </a:ext>
            </a:extLst>
          </p:cNvPr>
          <p:cNvCxnSpPr>
            <a:cxnSpLocks/>
          </p:cNvCxnSpPr>
          <p:nvPr/>
        </p:nvCxnSpPr>
        <p:spPr>
          <a:xfrm>
            <a:off x="5585211" y="1582780"/>
            <a:ext cx="1003681" cy="0"/>
          </a:xfrm>
          <a:prstGeom prst="straightConnector1">
            <a:avLst/>
          </a:prstGeom>
          <a:noFill/>
          <a:ln w="12700" cap="flat" cmpd="sng">
            <a:solidFill>
              <a:srgbClr val="2E3961"/>
            </a:solidFill>
            <a:prstDash val="solid"/>
            <a:round/>
            <a:headEnd type="oval" w="med" len="med"/>
            <a:tailEnd type="triangle" w="lg" len="lg"/>
          </a:ln>
        </p:spPr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060AF75-279E-614C-83DF-C0FBE071A0C7}"/>
              </a:ext>
            </a:extLst>
          </p:cNvPr>
          <p:cNvSpPr/>
          <p:nvPr/>
        </p:nvSpPr>
        <p:spPr>
          <a:xfrm>
            <a:off x="9586343" y="1752943"/>
            <a:ext cx="1595924" cy="2305636"/>
          </a:xfrm>
          <a:prstGeom prst="roundRect">
            <a:avLst>
              <a:gd name="adj" fmla="val 3472"/>
            </a:avLst>
          </a:prstGeom>
          <a:solidFill>
            <a:srgbClr val="05B8AD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987C5FD-9F09-C24A-B8CD-51AB9024E88F}"/>
              </a:ext>
            </a:extLst>
          </p:cNvPr>
          <p:cNvGrpSpPr/>
          <p:nvPr/>
        </p:nvGrpSpPr>
        <p:grpSpPr>
          <a:xfrm>
            <a:off x="9744711" y="2253598"/>
            <a:ext cx="1279192" cy="549023"/>
            <a:chOff x="2021126" y="1960686"/>
            <a:chExt cx="1279525" cy="549166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806979A2-C255-D544-9C77-F21E8B5C5045}"/>
                </a:ext>
              </a:extLst>
            </p:cNvPr>
            <p:cNvSpPr>
              <a:spLocks/>
            </p:cNvSpPr>
            <p:nvPr/>
          </p:nvSpPr>
          <p:spPr>
            <a:xfrm>
              <a:off x="2021126" y="2064517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6C377DE8-42AF-A146-A3AD-C5195B465BE4}"/>
                </a:ext>
              </a:extLst>
            </p:cNvPr>
            <p:cNvSpPr>
              <a:spLocks/>
            </p:cNvSpPr>
            <p:nvPr/>
          </p:nvSpPr>
          <p:spPr>
            <a:xfrm>
              <a:off x="2021126" y="2012518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744E39BF-2CF4-8840-ACF1-36A492998031}"/>
                </a:ext>
              </a:extLst>
            </p:cNvPr>
            <p:cNvSpPr>
              <a:spLocks/>
            </p:cNvSpPr>
            <p:nvPr/>
          </p:nvSpPr>
          <p:spPr>
            <a:xfrm>
              <a:off x="2021126" y="1960686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LABEL</a:t>
              </a:r>
            </a:p>
          </p:txBody>
        </p:sp>
      </p:grp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34A78DDC-0D5D-CE4D-BF89-DA777BC9FCF0}"/>
              </a:ext>
            </a:extLst>
          </p:cNvPr>
          <p:cNvSpPr>
            <a:spLocks/>
          </p:cNvSpPr>
          <p:nvPr/>
        </p:nvSpPr>
        <p:spPr>
          <a:xfrm>
            <a:off x="9744710" y="2917067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DF68691-A317-604C-9465-51DA32EFD318}"/>
              </a:ext>
            </a:extLst>
          </p:cNvPr>
          <p:cNvSpPr>
            <a:spLocks/>
          </p:cNvSpPr>
          <p:nvPr/>
        </p:nvSpPr>
        <p:spPr>
          <a:xfrm>
            <a:off x="9744710" y="3465563"/>
            <a:ext cx="1279192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E0F6F2-5A26-934C-9D48-A8F18ED97E25}"/>
              </a:ext>
            </a:extLst>
          </p:cNvPr>
          <p:cNvGrpSpPr/>
          <p:nvPr/>
        </p:nvGrpSpPr>
        <p:grpSpPr>
          <a:xfrm>
            <a:off x="4302402" y="5711422"/>
            <a:ext cx="1279192" cy="549023"/>
            <a:chOff x="2021126" y="1960686"/>
            <a:chExt cx="1279525" cy="549166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9342DF5F-692A-6149-960A-2D769461A9A9}"/>
                </a:ext>
              </a:extLst>
            </p:cNvPr>
            <p:cNvSpPr>
              <a:spLocks/>
            </p:cNvSpPr>
            <p:nvPr/>
          </p:nvSpPr>
          <p:spPr>
            <a:xfrm>
              <a:off x="2021126" y="2064517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DF17F8F7-C836-9B41-A653-E50024B125C0}"/>
                </a:ext>
              </a:extLst>
            </p:cNvPr>
            <p:cNvSpPr>
              <a:spLocks/>
            </p:cNvSpPr>
            <p:nvPr/>
          </p:nvSpPr>
          <p:spPr>
            <a:xfrm>
              <a:off x="2021126" y="2012518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08972AC-2EEA-5846-A7AD-E7BF26134982}"/>
                </a:ext>
              </a:extLst>
            </p:cNvPr>
            <p:cNvSpPr>
              <a:spLocks/>
            </p:cNvSpPr>
            <p:nvPr/>
          </p:nvSpPr>
          <p:spPr>
            <a:xfrm>
              <a:off x="2021126" y="1960686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LABEL</a:t>
              </a:r>
            </a:p>
          </p:txBody>
        </p:sp>
      </p:grpSp>
      <p:cxnSp>
        <p:nvCxnSpPr>
          <p:cNvPr id="56" name="Shape 547">
            <a:extLst>
              <a:ext uri="{FF2B5EF4-FFF2-40B4-BE49-F238E27FC236}">
                <a16:creationId xmlns:a16="http://schemas.microsoft.com/office/drawing/2014/main" id="{DFC44596-DF16-0249-AEAF-5211821AC687}"/>
              </a:ext>
            </a:extLst>
          </p:cNvPr>
          <p:cNvCxnSpPr>
            <a:cxnSpLocks/>
          </p:cNvCxnSpPr>
          <p:nvPr/>
        </p:nvCxnSpPr>
        <p:spPr>
          <a:xfrm>
            <a:off x="5585211" y="5927737"/>
            <a:ext cx="1003681" cy="0"/>
          </a:xfrm>
          <a:prstGeom prst="straightConnector1">
            <a:avLst/>
          </a:prstGeom>
          <a:noFill/>
          <a:ln w="12700" cap="flat" cmpd="sng">
            <a:solidFill>
              <a:srgbClr val="2E3961"/>
            </a:solidFill>
            <a:prstDash val="solid"/>
            <a:round/>
            <a:headEnd type="oval" w="med" len="med"/>
            <a:tailEnd type="triangle" w="lg" len="lg"/>
          </a:ln>
        </p:spPr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E6CBFC25-95C7-2548-B1BB-DE547B4AA6F1}"/>
              </a:ext>
            </a:extLst>
          </p:cNvPr>
          <p:cNvCxnSpPr>
            <a:cxnSpLocks/>
          </p:cNvCxnSpPr>
          <p:nvPr/>
        </p:nvCxnSpPr>
        <p:spPr>
          <a:xfrm>
            <a:off x="8381223" y="1585711"/>
            <a:ext cx="1151700" cy="1223681"/>
          </a:xfrm>
          <a:prstGeom prst="bentConnector3">
            <a:avLst>
              <a:gd name="adj1" fmla="val 50000"/>
            </a:avLst>
          </a:prstGeom>
          <a:ln w="12700" cap="rnd" cmpd="sng">
            <a:solidFill>
              <a:srgbClr val="04A1E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58373C45-D640-0B44-B4E2-3C4AC1883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415" y="2696588"/>
            <a:ext cx="1162790" cy="1348837"/>
          </a:xfrm>
          <a:prstGeom prst="rect">
            <a:avLst/>
          </a:prstGeom>
        </p:spPr>
      </p:pic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68230250-CE98-2D4A-8493-3320FA1402DC}"/>
              </a:ext>
            </a:extLst>
          </p:cNvPr>
          <p:cNvCxnSpPr>
            <a:cxnSpLocks/>
          </p:cNvCxnSpPr>
          <p:nvPr/>
        </p:nvCxnSpPr>
        <p:spPr>
          <a:xfrm flipV="1">
            <a:off x="6111961" y="3358311"/>
            <a:ext cx="776443" cy="418490"/>
          </a:xfrm>
          <a:prstGeom prst="bentConnector3">
            <a:avLst>
              <a:gd name="adj1" fmla="val 50000"/>
            </a:avLst>
          </a:prstGeom>
          <a:ln w="12700" cap="rnd" cmpd="sng">
            <a:solidFill>
              <a:srgbClr val="04A1E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E7C5C59-B37D-C74F-8A5C-AF7A79F1ACC1}"/>
              </a:ext>
            </a:extLst>
          </p:cNvPr>
          <p:cNvGrpSpPr/>
          <p:nvPr/>
        </p:nvGrpSpPr>
        <p:grpSpPr>
          <a:xfrm>
            <a:off x="4267651" y="4743769"/>
            <a:ext cx="2774808" cy="683993"/>
            <a:chOff x="571501" y="1908024"/>
            <a:chExt cx="2775531" cy="684171"/>
          </a:xfrm>
        </p:grpSpPr>
        <p:sp>
          <p:nvSpPr>
            <p:cNvPr id="114" name="Trailhead">
              <a:extLst>
                <a:ext uri="{FF2B5EF4-FFF2-40B4-BE49-F238E27FC236}">
                  <a16:creationId xmlns:a16="http://schemas.microsoft.com/office/drawing/2014/main" id="{355CE0A1-B440-474D-9D4E-D39AEE1376D3}"/>
                </a:ext>
              </a:extLst>
            </p:cNvPr>
            <p:cNvSpPr/>
            <p:nvPr/>
          </p:nvSpPr>
          <p:spPr>
            <a:xfrm>
              <a:off x="571501" y="2210592"/>
              <a:ext cx="2049741" cy="38160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01" tIns="35701" rIns="0" bIns="0" numCol="1" anchor="t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GB" sz="900" dirty="0">
                  <a:solidFill>
                    <a:srgbClr val="59575C"/>
                  </a:solidFill>
                  <a:latin typeface="Salesforce Sans"/>
                </a:rPr>
                <a:t>Lorem ipsum </a:t>
              </a:r>
              <a:r>
                <a:rPr lang="en-GB" sz="900" dirty="0" err="1">
                  <a:solidFill>
                    <a:srgbClr val="59575C"/>
                  </a:solidFill>
                  <a:latin typeface="Salesforce Sans"/>
                </a:rPr>
                <a:t>dolor</a:t>
              </a:r>
              <a:r>
                <a:rPr lang="en-GB" sz="900" dirty="0">
                  <a:solidFill>
                    <a:srgbClr val="59575C"/>
                  </a:solidFill>
                  <a:latin typeface="Salesforce Sans"/>
                </a:rPr>
                <a:t> sit </a:t>
              </a:r>
              <a:r>
                <a:rPr lang="en-GB" sz="900" dirty="0" err="1">
                  <a:solidFill>
                    <a:srgbClr val="59575C"/>
                  </a:solidFill>
                  <a:latin typeface="Salesforce Sans"/>
                </a:rPr>
                <a:t>amet</a:t>
              </a:r>
              <a:r>
                <a:rPr lang="en-GB" sz="900" dirty="0">
                  <a:solidFill>
                    <a:srgbClr val="59575C"/>
                  </a:solidFill>
                  <a:latin typeface="Salesforce Sans"/>
                </a:rPr>
                <a:t>, </a:t>
              </a:r>
              <a:r>
                <a:rPr lang="en-GB" sz="900" dirty="0" err="1">
                  <a:solidFill>
                    <a:srgbClr val="59575C"/>
                  </a:solidFill>
                  <a:latin typeface="Salesforce Sans"/>
                </a:rPr>
                <a:t>consectetur</a:t>
              </a:r>
              <a:r>
                <a:rPr lang="en-GB" sz="900" dirty="0">
                  <a:solidFill>
                    <a:srgbClr val="59575C"/>
                  </a:solidFill>
                  <a:latin typeface="Salesforce Sans"/>
                </a:rPr>
                <a:t> </a:t>
              </a:r>
              <a:r>
                <a:rPr lang="en-GB" sz="900" dirty="0" err="1">
                  <a:solidFill>
                    <a:srgbClr val="59575C"/>
                  </a:solidFill>
                  <a:latin typeface="Salesforce Sans"/>
                </a:rPr>
                <a:t>adipiscing</a:t>
              </a:r>
              <a:r>
                <a:rPr lang="en-GB" sz="900" dirty="0">
                  <a:solidFill>
                    <a:srgbClr val="59575C"/>
                  </a:solidFill>
                  <a:latin typeface="Salesforce Sans"/>
                </a:rPr>
                <a:t> </a:t>
              </a:r>
              <a:r>
                <a:rPr lang="en-GB" sz="900" dirty="0" err="1">
                  <a:solidFill>
                    <a:srgbClr val="59575C"/>
                  </a:solidFill>
                  <a:latin typeface="Salesforce Sans"/>
                </a:rPr>
                <a:t>elit</a:t>
              </a:r>
              <a:r>
                <a:rPr lang="en-GB" sz="900" dirty="0">
                  <a:solidFill>
                    <a:srgbClr val="59575C"/>
                  </a:solidFill>
                  <a:latin typeface="Salesforce Sans"/>
                </a:rPr>
                <a:t>. </a:t>
              </a:r>
            </a:p>
          </p:txBody>
        </p:sp>
        <p:sp>
          <p:nvSpPr>
            <p:cNvPr id="115" name="Trailhead">
              <a:extLst>
                <a:ext uri="{FF2B5EF4-FFF2-40B4-BE49-F238E27FC236}">
                  <a16:creationId xmlns:a16="http://schemas.microsoft.com/office/drawing/2014/main" id="{E0E5FD5B-60CF-A84C-8734-EDDAA4F9522C}"/>
                </a:ext>
              </a:extLst>
            </p:cNvPr>
            <p:cNvSpPr/>
            <p:nvPr/>
          </p:nvSpPr>
          <p:spPr>
            <a:xfrm>
              <a:off x="939801" y="1954437"/>
              <a:ext cx="2407231" cy="18994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01" tIns="35701" rIns="0" bIns="0" numCol="1" anchor="ctr">
              <a:spAutoFit/>
            </a:bodyPr>
            <a:lstStyle/>
            <a:p>
              <a:r>
                <a:rPr lang="en-GB" sz="1000" b="1" dirty="0">
                  <a:solidFill>
                    <a:srgbClr val="073266"/>
                  </a:solidFill>
                  <a:latin typeface="Salesforce Sans"/>
                </a:rPr>
                <a:t>HEADING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2A524D2-CCCC-BA40-9AFE-1B8CDCCC8136}"/>
                </a:ext>
              </a:extLst>
            </p:cNvPr>
            <p:cNvSpPr/>
            <p:nvPr/>
          </p:nvSpPr>
          <p:spPr>
            <a:xfrm>
              <a:off x="596901" y="1908024"/>
              <a:ext cx="288000" cy="288000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1</a:t>
              </a:r>
            </a:p>
          </p:txBody>
        </p:sp>
      </p:grpSp>
      <p:cxnSp>
        <p:nvCxnSpPr>
          <p:cNvPr id="88" name="Shape 541">
            <a:extLst>
              <a:ext uri="{FF2B5EF4-FFF2-40B4-BE49-F238E27FC236}">
                <a16:creationId xmlns:a16="http://schemas.microsoft.com/office/drawing/2014/main" id="{9A2D90A2-28BD-294A-A4DA-9C96C5C73AC3}"/>
              </a:ext>
            </a:extLst>
          </p:cNvPr>
          <p:cNvCxnSpPr>
            <a:cxnSpLocks/>
          </p:cNvCxnSpPr>
          <p:nvPr/>
        </p:nvCxnSpPr>
        <p:spPr>
          <a:xfrm flipV="1">
            <a:off x="1677213" y="5024016"/>
            <a:ext cx="0" cy="552166"/>
          </a:xfrm>
          <a:prstGeom prst="straightConnector1">
            <a:avLst/>
          </a:prstGeom>
          <a:noFill/>
          <a:ln w="12700" cap="flat" cmpd="sng">
            <a:solidFill>
              <a:srgbClr val="009DDC"/>
            </a:solidFill>
            <a:prstDash val="solid"/>
            <a:round/>
            <a:headEnd type="oval" w="med" len="med"/>
            <a:tailEnd type="triangle" w="lg" len="lg"/>
          </a:ln>
        </p:spPr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934D40-3580-C34F-8189-2ECBCE7550ED}"/>
              </a:ext>
            </a:extLst>
          </p:cNvPr>
          <p:cNvGrpSpPr/>
          <p:nvPr/>
        </p:nvGrpSpPr>
        <p:grpSpPr>
          <a:xfrm>
            <a:off x="9135065" y="5509900"/>
            <a:ext cx="1193365" cy="698560"/>
            <a:chOff x="571500" y="3970316"/>
            <a:chExt cx="1575613" cy="922317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3847A101-3C1B-FF49-B6A2-E93951F7B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500" y="4028390"/>
              <a:ext cx="601836" cy="795647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778438C-B5AE-9049-8EE7-D2BBD9D4F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45277" y="4028390"/>
              <a:ext cx="601836" cy="79564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078E9C7-95DC-3043-ABF8-208A5CC9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0481" y="3970316"/>
              <a:ext cx="697650" cy="922317"/>
            </a:xfrm>
            <a:prstGeom prst="rect">
              <a:avLst/>
            </a:prstGeom>
          </p:spPr>
        </p:pic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E40F37E4-B0B5-C146-9B67-52F35587FFEC}"/>
              </a:ext>
            </a:extLst>
          </p:cNvPr>
          <p:cNvSpPr txBox="1">
            <a:spLocks/>
          </p:cNvSpPr>
          <p:nvPr/>
        </p:nvSpPr>
        <p:spPr bwMode="auto">
          <a:xfrm>
            <a:off x="573838" y="65678"/>
            <a:ext cx="11043075" cy="9898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en-US" sz="3000" b="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GB" sz="2499" dirty="0">
                <a:solidFill>
                  <a:srgbClr val="205CA0"/>
                </a:solidFill>
                <a:latin typeface="Salesforce Sans"/>
              </a:rPr>
              <a:t>Example 1</a:t>
            </a:r>
          </a:p>
        </p:txBody>
      </p:sp>
      <p:sp>
        <p:nvSpPr>
          <p:cNvPr id="84" name="Trailhead">
            <a:extLst>
              <a:ext uri="{FF2B5EF4-FFF2-40B4-BE49-F238E27FC236}">
                <a16:creationId xmlns:a16="http://schemas.microsoft.com/office/drawing/2014/main" id="{E28103FF-5976-C74C-AC6E-F9A6D3FCFD2E}"/>
              </a:ext>
            </a:extLst>
          </p:cNvPr>
          <p:cNvSpPr/>
          <p:nvPr/>
        </p:nvSpPr>
        <p:spPr>
          <a:xfrm>
            <a:off x="6916129" y="4058580"/>
            <a:ext cx="1162790" cy="1898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01" tIns="35701" rIns="0" bIns="0" numCol="1" anchor="ctr">
            <a:spAutoFit/>
          </a:bodyPr>
          <a:lstStyle/>
          <a:p>
            <a:pPr algn="ctr"/>
            <a:r>
              <a:rPr lang="en-GB" sz="1000" b="1" dirty="0">
                <a:solidFill>
                  <a:srgbClr val="073266"/>
                </a:solidFill>
                <a:latin typeface="Salesforce Sans"/>
              </a:rPr>
              <a:t>SERVER NAME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DE9239B1-CE3D-EA44-8B29-B095FF1B9C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06639" y="2155731"/>
            <a:ext cx="342811" cy="266631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7234EC05-4CE4-B541-91A4-02034F5562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65686" y="2219215"/>
            <a:ext cx="380901" cy="203147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B7A984A6-9A5B-1740-8AA5-468CEB0274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3184" y="1587143"/>
            <a:ext cx="253934" cy="19045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CA267050-AB49-BB40-AF0F-488BFA4BCA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8584" y="1855074"/>
            <a:ext cx="253934" cy="253934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29465369-0866-1D42-9834-105646FBCF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93939" y="1855074"/>
            <a:ext cx="253934" cy="253934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E7C5F9BE-1E53-CF4B-B08A-6DB0556EEF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51616" y="1855074"/>
            <a:ext cx="253934" cy="253934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81B28022-532C-6341-9F6B-4CA484C3120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68478" y="1443686"/>
            <a:ext cx="266631" cy="330114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84FE16A0-F480-9149-87B8-A8BAF383845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25386" y="1443686"/>
            <a:ext cx="253934" cy="330114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2DEB261C-72C8-604B-A4CA-7D2AC3DAF5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36261" y="1855074"/>
            <a:ext cx="253934" cy="25393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B085957D-6CC8-AC44-9A63-0079FF488F7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62824" y="2143035"/>
            <a:ext cx="152360" cy="279327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EE21F573-B3B6-904B-8326-4966BD11BBF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31421" y="2143035"/>
            <a:ext cx="161150" cy="279327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3BC61BE-84AE-3A42-A86D-A3E8FC59D47C}"/>
              </a:ext>
            </a:extLst>
          </p:cNvPr>
          <p:cNvGrpSpPr/>
          <p:nvPr/>
        </p:nvGrpSpPr>
        <p:grpSpPr>
          <a:xfrm>
            <a:off x="880669" y="5332581"/>
            <a:ext cx="1641671" cy="565715"/>
            <a:chOff x="900825" y="4990882"/>
            <a:chExt cx="2356728" cy="812121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35F443F-C74F-9E4B-ABE1-3A4ACD1BE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732555" y="4990882"/>
              <a:ext cx="662400" cy="812121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D2E44C2-FCBE-114B-99FE-A15C0652C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900825" y="4990882"/>
              <a:ext cx="662400" cy="812121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B37D777-51A3-4E4F-BCE6-81745D7AE54A}"/>
                </a:ext>
              </a:extLst>
            </p:cNvPr>
            <p:cNvGrpSpPr/>
            <p:nvPr/>
          </p:nvGrpSpPr>
          <p:grpSpPr>
            <a:xfrm>
              <a:off x="2564284" y="4990882"/>
              <a:ext cx="693269" cy="812121"/>
              <a:chOff x="11070940" y="4231517"/>
              <a:chExt cx="693269" cy="812121"/>
            </a:xfrm>
          </p:grpSpPr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569715B4-4EBE-5048-8BF1-D82EE3026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101809" y="4231517"/>
                <a:ext cx="662400" cy="812121"/>
              </a:xfrm>
              <a:prstGeom prst="rect">
                <a:avLst/>
              </a:prstGeom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3D7DDFC-09CC-CE44-BED8-65FA0B504A80}"/>
                  </a:ext>
                </a:extLst>
              </p:cNvPr>
              <p:cNvSpPr txBox="1"/>
              <p:nvPr/>
            </p:nvSpPr>
            <p:spPr>
              <a:xfrm>
                <a:off x="11070940" y="4761253"/>
                <a:ext cx="57056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 fontScale="85000" lnSpcReduction="20000"/>
              </a:bodyPr>
              <a:lstStyle/>
              <a:p>
                <a:pPr algn="ctr"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1300" b="1" dirty="0">
                    <a:solidFill>
                      <a:srgbClr val="FFFFFF"/>
                    </a:solidFill>
                    <a:latin typeface="Salesforce Sans"/>
                    <a:cs typeface="Salesforce Sans"/>
                  </a:rPr>
                  <a:t>XML</a:t>
                </a:r>
              </a:p>
            </p:txBody>
          </p:sp>
        </p:grpSp>
      </p:grp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784A4938-F936-6640-94A8-BC68C55071C8}"/>
              </a:ext>
            </a:extLst>
          </p:cNvPr>
          <p:cNvSpPr txBox="1">
            <a:spLocks/>
          </p:cNvSpPr>
          <p:nvPr/>
        </p:nvSpPr>
        <p:spPr bwMode="auto">
          <a:xfrm>
            <a:off x="9976118" y="1876662"/>
            <a:ext cx="743621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00857D"/>
                </a:solidFill>
                <a:latin typeface="Salesforce Sans" panose="020B0505020202020203" pitchFamily="34" charset="77"/>
              </a:rPr>
              <a:t>Sales</a:t>
            </a:r>
          </a:p>
        </p:txBody>
      </p:sp>
      <p:pic>
        <p:nvPicPr>
          <p:cNvPr id="129" name="CloudIcons_5x5_RGB-01-03.png" descr="CloudIcons_5x5_RGB-01-03.png">
            <a:extLst>
              <a:ext uri="{FF2B5EF4-FFF2-40B4-BE49-F238E27FC236}">
                <a16:creationId xmlns:a16="http://schemas.microsoft.com/office/drawing/2014/main" id="{D7C2FCD4-8A21-1E4C-B833-05106C54C83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708571" y="1826873"/>
            <a:ext cx="230747" cy="23016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B1CF90-7471-7B4A-975E-E268D60394ED}"/>
              </a:ext>
            </a:extLst>
          </p:cNvPr>
          <p:cNvCxnSpPr>
            <a:cxnSpLocks/>
          </p:cNvCxnSpPr>
          <p:nvPr/>
        </p:nvCxnSpPr>
        <p:spPr>
          <a:xfrm>
            <a:off x="9748082" y="2119060"/>
            <a:ext cx="1275818" cy="0"/>
          </a:xfrm>
          <a:prstGeom prst="line">
            <a:avLst/>
          </a:prstGeom>
          <a:ln w="9525" cmpd="sng">
            <a:solidFill>
              <a:srgbClr val="11CE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36194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06DA63-F00B-4046-B7FA-C0C853096ED8}"/>
              </a:ext>
            </a:extLst>
          </p:cNvPr>
          <p:cNvGrpSpPr/>
          <p:nvPr/>
        </p:nvGrpSpPr>
        <p:grpSpPr>
          <a:xfrm>
            <a:off x="9190834" y="2042523"/>
            <a:ext cx="1047327" cy="1047327"/>
            <a:chOff x="6273416" y="3600719"/>
            <a:chExt cx="1047600" cy="1047600"/>
          </a:xfrm>
        </p:grpSpPr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35EFA1BA-2349-C045-A118-8883C534B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3416" y="3600719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3A78D77D-D016-EA45-AE5E-A62BDE1E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8592" y="4001393"/>
              <a:ext cx="957249" cy="24625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64DB516-0B52-274E-8376-B726214E109C}"/>
              </a:ext>
            </a:extLst>
          </p:cNvPr>
          <p:cNvGrpSpPr/>
          <p:nvPr/>
        </p:nvGrpSpPr>
        <p:grpSpPr>
          <a:xfrm>
            <a:off x="9201982" y="3302898"/>
            <a:ext cx="1047327" cy="1047327"/>
            <a:chOff x="6287461" y="5454677"/>
            <a:chExt cx="1047600" cy="1047600"/>
          </a:xfrm>
        </p:grpSpPr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0526C679-C9BA-2543-B2B5-827B05845A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7461" y="5454677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282F9B5C-0038-6148-87A3-BFA0187D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0512" y="5750179"/>
              <a:ext cx="801498" cy="456597"/>
            </a:xfrm>
            <a:prstGeom prst="rect">
              <a:avLst/>
            </a:prstGeom>
          </p:spPr>
        </p:pic>
      </p:grp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4D9DE3E7-ABC4-6342-A62D-6B1E045F4994}"/>
              </a:ext>
            </a:extLst>
          </p:cNvPr>
          <p:cNvSpPr>
            <a:spLocks noChangeAspect="1"/>
          </p:cNvSpPr>
          <p:nvPr/>
        </p:nvSpPr>
        <p:spPr>
          <a:xfrm>
            <a:off x="9224278" y="4551787"/>
            <a:ext cx="1047327" cy="1047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E40F37E4-B0B5-C146-9B67-52F35587FFEC}"/>
              </a:ext>
            </a:extLst>
          </p:cNvPr>
          <p:cNvSpPr txBox="1">
            <a:spLocks/>
          </p:cNvSpPr>
          <p:nvPr/>
        </p:nvSpPr>
        <p:spPr bwMode="auto">
          <a:xfrm>
            <a:off x="573838" y="65678"/>
            <a:ext cx="11043075" cy="9898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en-US" sz="3000" b="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GB" sz="2499" dirty="0">
                <a:solidFill>
                  <a:srgbClr val="205CA0"/>
                </a:solidFill>
                <a:latin typeface="Salesforce Sans"/>
              </a:rPr>
              <a:t>Example 2</a:t>
            </a:r>
          </a:p>
        </p:txBody>
      </p:sp>
      <p:cxnSp>
        <p:nvCxnSpPr>
          <p:cNvPr id="103" name="Shape 547">
            <a:extLst>
              <a:ext uri="{FF2B5EF4-FFF2-40B4-BE49-F238E27FC236}">
                <a16:creationId xmlns:a16="http://schemas.microsoft.com/office/drawing/2014/main" id="{8543FEA6-F694-AC44-BBA5-C79FDFD49389}"/>
              </a:ext>
            </a:extLst>
          </p:cNvPr>
          <p:cNvCxnSpPr>
            <a:cxnSpLocks/>
          </p:cNvCxnSpPr>
          <p:nvPr/>
        </p:nvCxnSpPr>
        <p:spPr>
          <a:xfrm flipH="1">
            <a:off x="7225105" y="2567466"/>
            <a:ext cx="1958658" cy="0"/>
          </a:xfrm>
          <a:prstGeom prst="straightConnector1">
            <a:avLst/>
          </a:prstGeom>
          <a:noFill/>
          <a:ln w="9525" cap="flat" cmpd="sng">
            <a:solidFill>
              <a:srgbClr val="032E6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2F6B6138-F34D-A946-9ECB-347C06824E6A}"/>
              </a:ext>
            </a:extLst>
          </p:cNvPr>
          <p:cNvSpPr>
            <a:spLocks/>
          </p:cNvSpPr>
          <p:nvPr/>
        </p:nvSpPr>
        <p:spPr>
          <a:xfrm>
            <a:off x="7700565" y="2465854"/>
            <a:ext cx="1007738" cy="20322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FTP/API</a:t>
            </a:r>
          </a:p>
        </p:txBody>
      </p:sp>
      <p:cxnSp>
        <p:nvCxnSpPr>
          <p:cNvPr id="107" name="Shape 547">
            <a:extLst>
              <a:ext uri="{FF2B5EF4-FFF2-40B4-BE49-F238E27FC236}">
                <a16:creationId xmlns:a16="http://schemas.microsoft.com/office/drawing/2014/main" id="{FC061163-C93E-C74A-8ED0-32224E27AE6B}"/>
              </a:ext>
            </a:extLst>
          </p:cNvPr>
          <p:cNvCxnSpPr>
            <a:cxnSpLocks/>
          </p:cNvCxnSpPr>
          <p:nvPr/>
        </p:nvCxnSpPr>
        <p:spPr>
          <a:xfrm flipH="1">
            <a:off x="7225105" y="3815341"/>
            <a:ext cx="1958658" cy="0"/>
          </a:xfrm>
          <a:prstGeom prst="straightConnector1">
            <a:avLst/>
          </a:prstGeom>
          <a:noFill/>
          <a:ln w="9525" cap="flat" cmpd="sng">
            <a:solidFill>
              <a:srgbClr val="032E6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C719F3-6CED-7F42-95F4-FAB90828AEEA}"/>
              </a:ext>
            </a:extLst>
          </p:cNvPr>
          <p:cNvSpPr>
            <a:spLocks/>
          </p:cNvSpPr>
          <p:nvPr/>
        </p:nvSpPr>
        <p:spPr>
          <a:xfrm>
            <a:off x="7700565" y="3713729"/>
            <a:ext cx="1007738" cy="20322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Data Export</a:t>
            </a:r>
          </a:p>
        </p:txBody>
      </p:sp>
      <p:cxnSp>
        <p:nvCxnSpPr>
          <p:cNvPr id="109" name="Shape 547">
            <a:extLst>
              <a:ext uri="{FF2B5EF4-FFF2-40B4-BE49-F238E27FC236}">
                <a16:creationId xmlns:a16="http://schemas.microsoft.com/office/drawing/2014/main" id="{280F80CB-6F44-9644-82A8-F97DC50AFC4F}"/>
              </a:ext>
            </a:extLst>
          </p:cNvPr>
          <p:cNvCxnSpPr>
            <a:cxnSpLocks/>
          </p:cNvCxnSpPr>
          <p:nvPr/>
        </p:nvCxnSpPr>
        <p:spPr>
          <a:xfrm flipH="1">
            <a:off x="7225106" y="4929418"/>
            <a:ext cx="2010320" cy="0"/>
          </a:xfrm>
          <a:prstGeom prst="straightConnector1">
            <a:avLst/>
          </a:prstGeom>
          <a:noFill/>
          <a:ln w="9525" cap="flat" cmpd="sng">
            <a:solidFill>
              <a:srgbClr val="032E6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81F6CB33-7420-2E43-897A-A452D852CFD6}"/>
              </a:ext>
            </a:extLst>
          </p:cNvPr>
          <p:cNvSpPr>
            <a:spLocks/>
          </p:cNvSpPr>
          <p:nvPr/>
        </p:nvSpPr>
        <p:spPr>
          <a:xfrm>
            <a:off x="7700565" y="4992650"/>
            <a:ext cx="1007738" cy="20322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Ads Audiences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020E4501-0E66-374F-B364-5FD113DEDD71}"/>
              </a:ext>
            </a:extLst>
          </p:cNvPr>
          <p:cNvSpPr/>
          <p:nvPr/>
        </p:nvSpPr>
        <p:spPr>
          <a:xfrm>
            <a:off x="5208960" y="1474862"/>
            <a:ext cx="1993881" cy="4354866"/>
          </a:xfrm>
          <a:prstGeom prst="roundRect">
            <a:avLst>
              <a:gd name="adj" fmla="val 3080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5324130" y="2030541"/>
            <a:ext cx="1763541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D6650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Segmentation &amp; Targeting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E03DCB17-6B5F-6A44-BFC9-FD5CEED038CA}"/>
              </a:ext>
            </a:extLst>
          </p:cNvPr>
          <p:cNvSpPr>
            <a:spLocks/>
          </p:cNvSpPr>
          <p:nvPr/>
        </p:nvSpPr>
        <p:spPr>
          <a:xfrm>
            <a:off x="5324130" y="2655572"/>
            <a:ext cx="1763541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D6650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Cross Channel Campaign Management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4E74BF68-E5CF-194E-B9BA-B8826E4EAD2D}"/>
              </a:ext>
            </a:extLst>
          </p:cNvPr>
          <p:cNvSpPr>
            <a:spLocks/>
          </p:cNvSpPr>
          <p:nvPr/>
        </p:nvSpPr>
        <p:spPr>
          <a:xfrm>
            <a:off x="5324130" y="3280603"/>
            <a:ext cx="1763541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D6650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ESP Capabilities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D022D805-4A66-F34C-83BC-592219820548}"/>
              </a:ext>
            </a:extLst>
          </p:cNvPr>
          <p:cNvSpPr>
            <a:spLocks/>
          </p:cNvSpPr>
          <p:nvPr/>
        </p:nvSpPr>
        <p:spPr>
          <a:xfrm>
            <a:off x="5324130" y="3905634"/>
            <a:ext cx="1763541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D6650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Customer Data Management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3ED8FA76-FA3C-604D-A96B-169C7B32C67A}"/>
              </a:ext>
            </a:extLst>
          </p:cNvPr>
          <p:cNvSpPr>
            <a:spLocks/>
          </p:cNvSpPr>
          <p:nvPr/>
        </p:nvSpPr>
        <p:spPr>
          <a:xfrm>
            <a:off x="5324130" y="4530666"/>
            <a:ext cx="1763541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D6650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Customer Data Analysis &amp; Reporting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7B70B0EA-7204-D54F-B162-5C5BCF6BBF6C}"/>
              </a:ext>
            </a:extLst>
          </p:cNvPr>
          <p:cNvSpPr>
            <a:spLocks/>
          </p:cNvSpPr>
          <p:nvPr/>
        </p:nvSpPr>
        <p:spPr>
          <a:xfrm>
            <a:off x="5324130" y="5155699"/>
            <a:ext cx="1763541" cy="44521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D6650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Display &amp; Social Advertising</a:t>
            </a:r>
          </a:p>
        </p:txBody>
      </p:sp>
      <p:cxnSp>
        <p:nvCxnSpPr>
          <p:cNvPr id="124" name="Shape 547">
            <a:extLst>
              <a:ext uri="{FF2B5EF4-FFF2-40B4-BE49-F238E27FC236}">
                <a16:creationId xmlns:a16="http://schemas.microsoft.com/office/drawing/2014/main" id="{D52A8EB2-CB26-024D-8BAA-E6BA1CEFB105}"/>
              </a:ext>
            </a:extLst>
          </p:cNvPr>
          <p:cNvCxnSpPr>
            <a:cxnSpLocks/>
          </p:cNvCxnSpPr>
          <p:nvPr/>
        </p:nvCxnSpPr>
        <p:spPr>
          <a:xfrm flipH="1">
            <a:off x="3218112" y="3822379"/>
            <a:ext cx="1958658" cy="0"/>
          </a:xfrm>
          <a:prstGeom prst="straightConnector1">
            <a:avLst/>
          </a:prstGeom>
          <a:noFill/>
          <a:ln w="9525" cap="flat" cmpd="sng">
            <a:solidFill>
              <a:srgbClr val="032E6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4DE31D80-3C01-0441-81CB-64FF1AB6EAC0}"/>
              </a:ext>
            </a:extLst>
          </p:cNvPr>
          <p:cNvSpPr>
            <a:spLocks/>
          </p:cNvSpPr>
          <p:nvPr/>
        </p:nvSpPr>
        <p:spPr>
          <a:xfrm>
            <a:off x="3693572" y="3720766"/>
            <a:ext cx="1007738" cy="20322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MC Connect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12143428-60BF-1348-A51F-BBDC2742FD6B}"/>
              </a:ext>
            </a:extLst>
          </p:cNvPr>
          <p:cNvSpPr/>
          <p:nvPr/>
        </p:nvSpPr>
        <p:spPr>
          <a:xfrm>
            <a:off x="1213301" y="2159002"/>
            <a:ext cx="1993881" cy="3082639"/>
          </a:xfrm>
          <a:prstGeom prst="roundRect">
            <a:avLst>
              <a:gd name="adj" fmla="val 3228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179953" rIns="8997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032E61"/>
                </a:solidFill>
                <a:latin typeface="Salesforce Sans"/>
                <a:cs typeface="Salesforce Sans"/>
              </a:rPr>
              <a:t>SALES AT …</a:t>
            </a:r>
          </a:p>
        </p:txBody>
      </p:sp>
      <p:cxnSp>
        <p:nvCxnSpPr>
          <p:cNvPr id="145" name="Shape 547">
            <a:extLst>
              <a:ext uri="{FF2B5EF4-FFF2-40B4-BE49-F238E27FC236}">
                <a16:creationId xmlns:a16="http://schemas.microsoft.com/office/drawing/2014/main" id="{2005DDBD-3658-8548-92AB-540C01C7C1BF}"/>
              </a:ext>
            </a:extLst>
          </p:cNvPr>
          <p:cNvCxnSpPr>
            <a:cxnSpLocks/>
          </p:cNvCxnSpPr>
          <p:nvPr/>
        </p:nvCxnSpPr>
        <p:spPr>
          <a:xfrm flipH="1">
            <a:off x="7189901" y="5245725"/>
            <a:ext cx="2045526" cy="0"/>
          </a:xfrm>
          <a:prstGeom prst="straightConnector1">
            <a:avLst/>
          </a:prstGeom>
          <a:noFill/>
          <a:ln w="9525" cap="flat" cmpd="sng">
            <a:solidFill>
              <a:srgbClr val="032E61"/>
            </a:solidFill>
            <a:prstDash val="solid"/>
            <a:round/>
            <a:headEnd type="triangle" w="med" len="med"/>
            <a:tailEnd type="oval" w="med" len="med"/>
          </a:ln>
        </p:spPr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D2C08FA-8A51-7941-81F6-78B327ABADEC}"/>
              </a:ext>
            </a:extLst>
          </p:cNvPr>
          <p:cNvSpPr txBox="1"/>
          <p:nvPr/>
        </p:nvSpPr>
        <p:spPr>
          <a:xfrm>
            <a:off x="7201049" y="4722184"/>
            <a:ext cx="1982466" cy="153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000" dirty="0">
                <a:solidFill>
                  <a:srgbClr val="032E61"/>
                </a:solidFill>
                <a:latin typeface="Salesforce Sans"/>
                <a:cs typeface="Salesforce Sans"/>
              </a:rPr>
              <a:t>Hashed Audiences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1EC2001-2FEC-9047-A81E-27C34B8D77BC}"/>
              </a:ext>
            </a:extLst>
          </p:cNvPr>
          <p:cNvSpPr txBox="1"/>
          <p:nvPr/>
        </p:nvSpPr>
        <p:spPr>
          <a:xfrm>
            <a:off x="7201049" y="5311578"/>
            <a:ext cx="1982466" cy="153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000" dirty="0">
                <a:solidFill>
                  <a:srgbClr val="032E61"/>
                </a:solidFill>
                <a:latin typeface="Salesforce Sans"/>
                <a:cs typeface="Salesforce Sans"/>
              </a:rPr>
              <a:t>Match Rate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1A0EB55-E83D-8942-80D1-E50626AFBE6E}"/>
              </a:ext>
            </a:extLst>
          </p:cNvPr>
          <p:cNvSpPr txBox="1">
            <a:spLocks/>
          </p:cNvSpPr>
          <p:nvPr/>
        </p:nvSpPr>
        <p:spPr bwMode="auto">
          <a:xfrm>
            <a:off x="2321365" y="791059"/>
            <a:ext cx="6030926" cy="1538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59575C"/>
                </a:solidFill>
              </a:rPr>
              <a:t>Thanks:</a:t>
            </a:r>
            <a:r>
              <a:rPr lang="en-GB" sz="1000" b="1" dirty="0">
                <a:solidFill>
                  <a:srgbClr val="59575C"/>
                </a:solidFill>
              </a:rPr>
              <a:t> Initial Marketing Cloud Integrations by Lee </a:t>
            </a:r>
            <a:r>
              <a:rPr lang="en-GB" sz="1000" b="1" dirty="0" err="1">
                <a:solidFill>
                  <a:srgbClr val="59575C"/>
                </a:solidFill>
              </a:rPr>
              <a:t>Sigrist</a:t>
            </a:r>
            <a:endParaRPr lang="en-GB" sz="1000" b="1" dirty="0">
              <a:solidFill>
                <a:srgbClr val="59575C"/>
              </a:solidFill>
            </a:endParaRP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6658E339-16FB-C747-88A2-19389B61BBBD}"/>
              </a:ext>
            </a:extLst>
          </p:cNvPr>
          <p:cNvSpPr txBox="1">
            <a:spLocks/>
          </p:cNvSpPr>
          <p:nvPr/>
        </p:nvSpPr>
        <p:spPr bwMode="auto">
          <a:xfrm>
            <a:off x="5566414" y="1612249"/>
            <a:ext cx="633000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EB7600"/>
                </a:solidFill>
                <a:latin typeface="Salesforce Sans" panose="020B0505020202020203" pitchFamily="34" charset="77"/>
              </a:rPr>
              <a:t>Marketing</a:t>
            </a:r>
          </a:p>
        </p:txBody>
      </p:sp>
      <p:pic>
        <p:nvPicPr>
          <p:cNvPr id="53" name="CloudIcons_5x5_RGB-01-07.png" descr="CloudIcons_5x5_RGB-01-07.png">
            <a:extLst>
              <a:ext uri="{FF2B5EF4-FFF2-40B4-BE49-F238E27FC236}">
                <a16:creationId xmlns:a16="http://schemas.microsoft.com/office/drawing/2014/main" id="{09EF6DDA-B552-084D-B1B7-B85120D10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839" y="1556148"/>
            <a:ext cx="251190" cy="25055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80BA70F-EBDC-984F-8965-D696A0A971D0}"/>
              </a:ext>
            </a:extLst>
          </p:cNvPr>
          <p:cNvCxnSpPr>
            <a:cxnSpLocks/>
          </p:cNvCxnSpPr>
          <p:nvPr/>
        </p:nvCxnSpPr>
        <p:spPr>
          <a:xfrm>
            <a:off x="5324130" y="1865795"/>
            <a:ext cx="1763541" cy="0"/>
          </a:xfrm>
          <a:prstGeom prst="line">
            <a:avLst/>
          </a:prstGeom>
          <a:ln w="9525" cmpd="sng">
            <a:solidFill>
              <a:srgbClr val="FCAC6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B1BAB70-DD13-FF43-B3DA-0DE40BF33C52}"/>
              </a:ext>
            </a:extLst>
          </p:cNvPr>
          <p:cNvGrpSpPr/>
          <p:nvPr/>
        </p:nvGrpSpPr>
        <p:grpSpPr>
          <a:xfrm>
            <a:off x="9484452" y="4778539"/>
            <a:ext cx="588363" cy="593826"/>
            <a:chOff x="9500200" y="4768713"/>
            <a:chExt cx="588516" cy="593981"/>
          </a:xfrm>
        </p:grpSpPr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932022E-5872-E948-9D3E-2BA836EA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00200" y="5093254"/>
              <a:ext cx="269440" cy="269440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8A040E-7EB3-B346-BDF1-53EA1AB1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19276" y="4941295"/>
              <a:ext cx="269440" cy="26944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CBD25397-8CA0-6A46-82D3-EC8AAF0C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25818" y="4768713"/>
              <a:ext cx="269440" cy="26944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C1A72F-AC61-174A-9195-1EE936391CC8}"/>
              </a:ext>
            </a:extLst>
          </p:cNvPr>
          <p:cNvGrpSpPr/>
          <p:nvPr/>
        </p:nvGrpSpPr>
        <p:grpSpPr>
          <a:xfrm>
            <a:off x="1436157" y="2668752"/>
            <a:ext cx="1547597" cy="446284"/>
            <a:chOff x="580655" y="3831543"/>
            <a:chExt cx="1548000" cy="446400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46237BA-FB32-7646-AADE-41176F725A1A}"/>
                </a:ext>
              </a:extLst>
            </p:cNvPr>
            <p:cNvSpPr>
              <a:spLocks/>
            </p:cNvSpPr>
            <p:nvPr/>
          </p:nvSpPr>
          <p:spPr>
            <a:xfrm>
              <a:off x="580655" y="3831543"/>
              <a:ext cx="1548000" cy="446400"/>
            </a:xfrm>
            <a:prstGeom prst="roundRect">
              <a:avLst>
                <a:gd name="adj" fmla="val 8289"/>
              </a:avLst>
            </a:prstGeom>
            <a:solidFill>
              <a:srgbClr val="29CDBF"/>
            </a:solidFill>
            <a:ln w="12700">
              <a:solidFill>
                <a:srgbClr val="127065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SALES</a:t>
              </a:r>
            </a:p>
          </p:txBody>
        </p:sp>
        <p:pic>
          <p:nvPicPr>
            <p:cNvPr id="62" name="CloudIcons_5x5_RGB-01-03.png" descr="CloudIcons_5x5_RGB-01-03.png">
              <a:extLst>
                <a:ext uri="{FF2B5EF4-FFF2-40B4-BE49-F238E27FC236}">
                  <a16:creationId xmlns:a16="http://schemas.microsoft.com/office/drawing/2014/main" id="{C933600A-E78C-AD4B-9537-FCAB9EC0A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7132" y="3875197"/>
              <a:ext cx="360000" cy="35909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60BE5EE-6637-C644-87F2-F99B8A7F5341}"/>
              </a:ext>
            </a:extLst>
          </p:cNvPr>
          <p:cNvGrpSpPr/>
          <p:nvPr/>
        </p:nvGrpSpPr>
        <p:grpSpPr>
          <a:xfrm>
            <a:off x="1436158" y="3293145"/>
            <a:ext cx="1547597" cy="446284"/>
            <a:chOff x="2046412" y="3831543"/>
            <a:chExt cx="1548000" cy="446400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DBB977BD-CCEA-E949-8EBD-810059AF2399}"/>
                </a:ext>
              </a:extLst>
            </p:cNvPr>
            <p:cNvSpPr>
              <a:spLocks/>
            </p:cNvSpPr>
            <p:nvPr/>
          </p:nvSpPr>
          <p:spPr>
            <a:xfrm>
              <a:off x="2046412" y="3831543"/>
              <a:ext cx="1548000" cy="446400"/>
            </a:xfrm>
            <a:prstGeom prst="roundRect">
              <a:avLst>
                <a:gd name="adj" fmla="val 8289"/>
              </a:avLst>
            </a:prstGeom>
            <a:solidFill>
              <a:srgbClr val="D1699D"/>
            </a:solidFill>
            <a:ln w="12700">
              <a:solidFill>
                <a:srgbClr val="802226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SERVICE</a:t>
              </a:r>
            </a:p>
          </p:txBody>
        </p:sp>
        <p:pic>
          <p:nvPicPr>
            <p:cNvPr id="65" name="CloudIcons_5x5_RGB-01-05.png" descr="CloudIcons_5x5_RGB-01-05.png">
              <a:extLst>
                <a:ext uri="{FF2B5EF4-FFF2-40B4-BE49-F238E27FC236}">
                  <a16:creationId xmlns:a16="http://schemas.microsoft.com/office/drawing/2014/main" id="{F4A4B338-52A7-B547-845A-ED43A397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90841" y="3874743"/>
              <a:ext cx="360910" cy="3600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F8CA257-7208-9045-BB7F-FA9993EC5CC5}"/>
              </a:ext>
            </a:extLst>
          </p:cNvPr>
          <p:cNvGrpSpPr/>
          <p:nvPr/>
        </p:nvGrpSpPr>
        <p:grpSpPr>
          <a:xfrm>
            <a:off x="1436158" y="3917539"/>
            <a:ext cx="1547597" cy="446284"/>
            <a:chOff x="9425489" y="3831543"/>
            <a:chExt cx="1548000" cy="4464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47CA4A2-283E-2A4D-914C-372744BA5748}"/>
                </a:ext>
              </a:extLst>
            </p:cNvPr>
            <p:cNvSpPr>
              <a:spLocks/>
            </p:cNvSpPr>
            <p:nvPr/>
          </p:nvSpPr>
          <p:spPr>
            <a:xfrm>
              <a:off x="9425489" y="3831543"/>
              <a:ext cx="1548000" cy="446400"/>
            </a:xfrm>
            <a:prstGeom prst="roundRect">
              <a:avLst>
                <a:gd name="adj" fmla="val 8289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PLATFORM</a:t>
              </a:r>
            </a:p>
          </p:txBody>
        </p:sp>
        <p:pic>
          <p:nvPicPr>
            <p:cNvPr id="68" name="CloudIcons_5x5_RGB-27.png" descr="CloudIcons_5x5_RGB-27.png">
              <a:extLst>
                <a:ext uri="{FF2B5EF4-FFF2-40B4-BE49-F238E27FC236}">
                  <a16:creationId xmlns:a16="http://schemas.microsoft.com/office/drawing/2014/main" id="{1E18992B-ACBA-8E4C-A6C0-417536D41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446178" y="3859783"/>
              <a:ext cx="389921" cy="3899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19DA286-FD8D-E947-92B9-010E3D7266BB}"/>
              </a:ext>
            </a:extLst>
          </p:cNvPr>
          <p:cNvGrpSpPr/>
          <p:nvPr/>
        </p:nvGrpSpPr>
        <p:grpSpPr>
          <a:xfrm>
            <a:off x="1436158" y="4541932"/>
            <a:ext cx="1547597" cy="446284"/>
            <a:chOff x="10380668" y="2979923"/>
            <a:chExt cx="1548000" cy="446400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BA4BA591-445E-C54E-9195-6BF107EA4DF9}"/>
                </a:ext>
              </a:extLst>
            </p:cNvPr>
            <p:cNvSpPr>
              <a:spLocks/>
            </p:cNvSpPr>
            <p:nvPr/>
          </p:nvSpPr>
          <p:spPr>
            <a:xfrm>
              <a:off x="10380668" y="2979923"/>
              <a:ext cx="1548000" cy="446400"/>
            </a:xfrm>
            <a:prstGeom prst="roundRect">
              <a:avLst>
                <a:gd name="adj" fmla="val 8289"/>
              </a:avLst>
            </a:prstGeom>
            <a:solidFill>
              <a:srgbClr val="255FA4"/>
            </a:solidFill>
            <a:ln w="12700">
              <a:solidFill>
                <a:srgbClr val="073266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1888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EINSTEIN</a:t>
              </a:r>
            </a:p>
          </p:txBody>
        </p:sp>
        <p:pic>
          <p:nvPicPr>
            <p:cNvPr id="71" name="Picture 51" descr="Picture 51">
              <a:extLst>
                <a:ext uri="{FF2B5EF4-FFF2-40B4-BE49-F238E27FC236}">
                  <a16:creationId xmlns:a16="http://schemas.microsoft.com/office/drawing/2014/main" id="{84E7FEEF-7AC2-9C49-97EF-9A94924A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53584" y="3046523"/>
              <a:ext cx="313021" cy="31320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1582692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871614-3CFB-4C46-861D-6848647D9FE6}"/>
              </a:ext>
            </a:extLst>
          </p:cNvPr>
          <p:cNvGrpSpPr/>
          <p:nvPr/>
        </p:nvGrpSpPr>
        <p:grpSpPr>
          <a:xfrm>
            <a:off x="112260" y="3173769"/>
            <a:ext cx="12396217" cy="3570483"/>
            <a:chOff x="-204217" y="1883515"/>
            <a:chExt cx="16143891" cy="464992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16E641-8D5B-6844-A8BE-DF48CA573DD6}"/>
                </a:ext>
              </a:extLst>
            </p:cNvPr>
            <p:cNvSpPr/>
            <p:nvPr/>
          </p:nvSpPr>
          <p:spPr>
            <a:xfrm>
              <a:off x="289771" y="2771949"/>
              <a:ext cx="15113876" cy="3761492"/>
            </a:xfrm>
            <a:prstGeom prst="roundRect">
              <a:avLst>
                <a:gd name="adj" fmla="val 5490"/>
              </a:avLst>
            </a:prstGeom>
            <a:noFill/>
            <a:ln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68C19E-F94B-664B-8392-ADB97FDDF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04217" y="1883515"/>
              <a:ext cx="16143891" cy="1331402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47A94E-F196-1E40-B827-0267D7354477}"/>
                </a:ext>
              </a:extLst>
            </p:cNvPr>
            <p:cNvGrpSpPr/>
            <p:nvPr/>
          </p:nvGrpSpPr>
          <p:grpSpPr>
            <a:xfrm>
              <a:off x="323582" y="5105974"/>
              <a:ext cx="15321802" cy="1414397"/>
              <a:chOff x="222998" y="8525830"/>
              <a:chExt cx="15321802" cy="1414397"/>
            </a:xfrm>
          </p:grpSpPr>
          <p:sp>
            <p:nvSpPr>
              <p:cNvPr id="158" name="Shape 910">
                <a:extLst>
                  <a:ext uri="{FF2B5EF4-FFF2-40B4-BE49-F238E27FC236}">
                    <a16:creationId xmlns:a16="http://schemas.microsoft.com/office/drawing/2014/main" id="{DC7EF1B0-0136-0148-863F-A8537EFC5F4D}"/>
                  </a:ext>
                </a:extLst>
              </p:cNvPr>
              <p:cNvSpPr/>
              <p:nvPr/>
            </p:nvSpPr>
            <p:spPr>
              <a:xfrm>
                <a:off x="342900" y="8525830"/>
                <a:ext cx="15201900" cy="49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798" tIns="50798" rIns="50798" bIns="50798" numCol="1" anchor="ctr">
                <a:noAutofit/>
              </a:bodyPr>
              <a:lstStyle>
                <a:lvl1pPr algn="ctr">
                  <a:defRPr sz="3200" spc="-96"/>
                </a:lvl1pPr>
              </a:lstStyle>
              <a:p>
                <a:pPr defTabSz="913715">
                  <a:defRPr sz="1800" spc="0">
                    <a:solidFill>
                      <a:srgbClr val="000000"/>
                    </a:solidFill>
                  </a:defRPr>
                </a:pPr>
                <a:r>
                  <a:rPr lang="en-US" sz="1050" b="1" spc="0" dirty="0">
                    <a:solidFill>
                      <a:schemeClr val="accent5"/>
                    </a:solidFill>
                    <a:latin typeface="Salesforce Sans"/>
                    <a:cs typeface="Salesforce Sans"/>
                  </a:rPr>
                  <a:t>SALESFORCE FedRAMP GLOBAL ENTERPRISE CLOUD INFRASTRUCTURE SERVICES</a:t>
                </a:r>
                <a:endParaRPr sz="1050" b="1" spc="0" dirty="0">
                  <a:solidFill>
                    <a:schemeClr val="accent5"/>
                  </a:solidFill>
                  <a:latin typeface="Salesforce Sans"/>
                  <a:cs typeface="Salesforce Sans"/>
                </a:endParaRP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9031E93B-CABE-7843-8793-2B00F7E45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8317" y="8773146"/>
                <a:ext cx="3374772" cy="32703"/>
              </a:xfrm>
              <a:prstGeom prst="line">
                <a:avLst/>
              </a:prstGeom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4E8B660-E35F-8648-90D4-5FD6AD864C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900" y="8800547"/>
                <a:ext cx="4039914" cy="5302"/>
              </a:xfrm>
              <a:prstGeom prst="line">
                <a:avLst/>
              </a:prstGeom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4FDE567A-E0FA-1540-991E-3E310227E516}"/>
                  </a:ext>
                </a:extLst>
              </p:cNvPr>
              <p:cNvGrpSpPr/>
              <p:nvPr/>
            </p:nvGrpSpPr>
            <p:grpSpPr>
              <a:xfrm>
                <a:off x="222998" y="9058793"/>
                <a:ext cx="14864003" cy="881434"/>
                <a:chOff x="222998" y="9058793"/>
                <a:chExt cx="14864003" cy="881434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7413B563-A067-1C4E-AB75-AC34FF5600DF}"/>
                    </a:ext>
                  </a:extLst>
                </p:cNvPr>
                <p:cNvGrpSpPr/>
                <p:nvPr/>
              </p:nvGrpSpPr>
              <p:grpSpPr>
                <a:xfrm>
                  <a:off x="8845311" y="9061282"/>
                  <a:ext cx="931499" cy="870565"/>
                  <a:chOff x="1653141" y="6101322"/>
                  <a:chExt cx="931499" cy="870565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8A1CFDEB-BC5B-8E49-AFA8-D36EF265A765}"/>
                      </a:ext>
                    </a:extLst>
                  </p:cNvPr>
                  <p:cNvSpPr/>
                  <p:nvPr/>
                </p:nvSpPr>
                <p:spPr>
                  <a:xfrm>
                    <a:off x="1653141" y="6530980"/>
                    <a:ext cx="931499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Redundant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Networks</a:t>
                    </a:r>
                  </a:p>
                </p:txBody>
              </p:sp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D6691E92-1306-D645-BBD4-35E614B30EBC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16731CDA-D3D2-DD45-B8ED-81920FABC788}"/>
                    </a:ext>
                  </a:extLst>
                </p:cNvPr>
                <p:cNvGrpSpPr/>
                <p:nvPr/>
              </p:nvGrpSpPr>
              <p:grpSpPr>
                <a:xfrm>
                  <a:off x="9928894" y="9063268"/>
                  <a:ext cx="900186" cy="870565"/>
                  <a:chOff x="1668800" y="6101322"/>
                  <a:chExt cx="900186" cy="870565"/>
                </a:xfrm>
              </p:grpSpPr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0D005C60-7EB1-2E4C-A163-976F5E9935AA}"/>
                      </a:ext>
                    </a:extLst>
                  </p:cNvPr>
                  <p:cNvSpPr/>
                  <p:nvPr/>
                </p:nvSpPr>
                <p:spPr>
                  <a:xfrm>
                    <a:off x="1668800" y="6530980"/>
                    <a:ext cx="900186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Bulk Data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Processing</a:t>
                    </a:r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805B961-398A-BB4D-B1B6-93627F3D0086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58B85E3E-8221-054B-A059-F88B2025E464}"/>
                    </a:ext>
                  </a:extLst>
                </p:cNvPr>
                <p:cNvGrpSpPr/>
                <p:nvPr/>
              </p:nvGrpSpPr>
              <p:grpSpPr>
                <a:xfrm>
                  <a:off x="10917488" y="9067676"/>
                  <a:ext cx="1058846" cy="870565"/>
                  <a:chOff x="1589470" y="6101322"/>
                  <a:chExt cx="1058846" cy="870565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E1EFD63A-E6A5-594B-8AB2-43FFC57B0B99}"/>
                      </a:ext>
                    </a:extLst>
                  </p:cNvPr>
                  <p:cNvSpPr/>
                  <p:nvPr/>
                </p:nvSpPr>
                <p:spPr>
                  <a:xfrm>
                    <a:off x="1589470" y="6530980"/>
                    <a:ext cx="1058846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Query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Optimization</a:t>
                    </a:r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ACBAFB57-D38F-F044-BF8E-EEBA941C153F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3B40A25F-AA6B-4E47-87A6-EFF403729485}"/>
                    </a:ext>
                  </a:extLst>
                </p:cNvPr>
                <p:cNvGrpSpPr/>
                <p:nvPr/>
              </p:nvGrpSpPr>
              <p:grpSpPr>
                <a:xfrm>
                  <a:off x="11995851" y="9069662"/>
                  <a:ext cx="1037969" cy="870565"/>
                  <a:chOff x="1599909" y="6101322"/>
                  <a:chExt cx="1037969" cy="870565"/>
                </a:xfrm>
              </p:grpSpPr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B6638160-8E16-5A4F-A156-4D79FC53ECBD}"/>
                      </a:ext>
                    </a:extLst>
                  </p:cNvPr>
                  <p:cNvSpPr/>
                  <p:nvPr/>
                </p:nvSpPr>
                <p:spPr>
                  <a:xfrm>
                    <a:off x="1599909" y="6530980"/>
                    <a:ext cx="1037969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lvl="0" algn="ctr" defTabSz="914400">
                      <a:buClr>
                        <a:srgbClr val="000000"/>
                      </a:buClr>
                      <a:defRPr/>
                    </a:pPr>
                    <a:r>
                      <a:rPr lang="en-US" sz="800" kern="0" dirty="0">
                        <a:solidFill>
                          <a:prstClr val="black"/>
                        </a:solidFill>
                        <a:latin typeface="Salesforce Sans" panose="020B0505020202020203" pitchFamily="34" charset="77"/>
                        <a:ea typeface="Salesforce Sans Regular" charset="0"/>
                        <a:cs typeface="Arial Narrow" panose="020B0604020202020204" pitchFamily="34" charset="0"/>
                        <a:sym typeface="Arial"/>
                      </a:rPr>
                      <a:t>N+1 UPS</a:t>
                    </a:r>
                    <a:br>
                      <a:rPr lang="en-US" sz="800" kern="0" dirty="0">
                        <a:solidFill>
                          <a:prstClr val="black"/>
                        </a:solidFill>
                        <a:latin typeface="Salesforce Sans" panose="020B0505020202020203" pitchFamily="34" charset="77"/>
                        <a:ea typeface="Salesforce Sans Regular" charset="0"/>
                        <a:cs typeface="Arial Narrow" panose="020B0604020202020204" pitchFamily="34" charset="0"/>
                        <a:sym typeface="Arial"/>
                      </a:rPr>
                    </a:br>
                    <a:r>
                      <a:rPr lang="en-US" sz="800" kern="0" dirty="0">
                        <a:solidFill>
                          <a:prstClr val="black"/>
                        </a:solidFill>
                        <a:latin typeface="Salesforce Sans" panose="020B0505020202020203" pitchFamily="34" charset="77"/>
                        <a:ea typeface="Salesforce Sans Regular" charset="0"/>
                        <a:cs typeface="Arial Narrow" panose="020B0604020202020204" pitchFamily="34" charset="0"/>
                        <a:sym typeface="Arial"/>
                      </a:rPr>
                      <a:t>&amp; CPS Power</a:t>
                    </a:r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3A712CED-8502-1F44-9BFC-DD56697EC454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1C7A9C84-7827-1D41-825E-F9847545158F}"/>
                    </a:ext>
                  </a:extLst>
                </p:cNvPr>
                <p:cNvGrpSpPr/>
                <p:nvPr/>
              </p:nvGrpSpPr>
              <p:grpSpPr>
                <a:xfrm>
                  <a:off x="13030168" y="9059078"/>
                  <a:ext cx="1127737" cy="870565"/>
                  <a:chOff x="1555024" y="6101322"/>
                  <a:chExt cx="1127737" cy="870565"/>
                </a:xfrm>
              </p:grpSpPr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275FA656-0132-6A4B-B2D9-135ACCAD89CF}"/>
                      </a:ext>
                    </a:extLst>
                  </p:cNvPr>
                  <p:cNvSpPr/>
                  <p:nvPr/>
                </p:nvSpPr>
                <p:spPr>
                  <a:xfrm>
                    <a:off x="1555024" y="6530980"/>
                    <a:ext cx="1127737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Fire Detection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&amp; Suppression</a:t>
                    </a:r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08A7C057-21E5-BA4B-80BA-9B311D68C369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4F3F43AB-4E4E-FB46-8085-3D0EFD354C33}"/>
                    </a:ext>
                  </a:extLst>
                </p:cNvPr>
                <p:cNvGrpSpPr/>
                <p:nvPr/>
              </p:nvGrpSpPr>
              <p:grpSpPr>
                <a:xfrm>
                  <a:off x="14236919" y="9061064"/>
                  <a:ext cx="850082" cy="870565"/>
                  <a:chOff x="1693851" y="6101322"/>
                  <a:chExt cx="850082" cy="870565"/>
                </a:xfrm>
              </p:grpSpPr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064C5FF5-7F9C-FC43-AA92-04ABCE7FAF6B}"/>
                      </a:ext>
                    </a:extLst>
                  </p:cNvPr>
                  <p:cNvSpPr/>
                  <p:nvPr/>
                </p:nvSpPr>
                <p:spPr>
                  <a:xfrm>
                    <a:off x="1693851" y="6530980"/>
                    <a:ext cx="850082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Intrusion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Detection</a:t>
                    </a:r>
                  </a:p>
                </p:txBody>
              </p:sp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DDCA2248-D8FC-FA4D-A02C-325F92C14454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DF34D72-874E-804A-B579-7EFC05F911A4}"/>
                    </a:ext>
                  </a:extLst>
                </p:cNvPr>
                <p:cNvGrpSpPr/>
                <p:nvPr/>
              </p:nvGrpSpPr>
              <p:grpSpPr>
                <a:xfrm>
                  <a:off x="222998" y="9060997"/>
                  <a:ext cx="4137358" cy="878945"/>
                  <a:chOff x="925363" y="4438776"/>
                  <a:chExt cx="4137358" cy="878945"/>
                </a:xfrm>
              </p:grpSpPr>
              <p:grpSp>
                <p:nvGrpSpPr>
                  <p:cNvPr id="214" name="Group 213">
                    <a:extLst>
                      <a:ext uri="{FF2B5EF4-FFF2-40B4-BE49-F238E27FC236}">
                        <a16:creationId xmlns:a16="http://schemas.microsoft.com/office/drawing/2014/main" id="{0D429A5A-E7D0-A14D-8320-B57FEBBAC7E6}"/>
                      </a:ext>
                    </a:extLst>
                  </p:cNvPr>
                  <p:cNvGrpSpPr/>
                  <p:nvPr/>
                </p:nvGrpSpPr>
                <p:grpSpPr>
                  <a:xfrm>
                    <a:off x="925363" y="4438776"/>
                    <a:ext cx="1044232" cy="870565"/>
                    <a:chOff x="1596776" y="6101322"/>
                    <a:chExt cx="1044232" cy="870565"/>
                  </a:xfrm>
                </p:grpSpPr>
                <p:sp>
                  <p:nvSpPr>
                    <p:cNvPr id="224" name="Rectangle 223">
                      <a:extLst>
                        <a:ext uri="{FF2B5EF4-FFF2-40B4-BE49-F238E27FC236}">
                          <a16:creationId xmlns:a16="http://schemas.microsoft.com/office/drawing/2014/main" id="{E4B78AC4-6AE2-384B-8B4A-88D4D74C2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6776" y="6530980"/>
                      <a:ext cx="1044232" cy="440907"/>
                    </a:xfrm>
                    <a:prstGeom prst="rect">
                      <a:avLst/>
                    </a:prstGeom>
                  </p:spPr>
                  <p:txBody>
                    <a:bodyPr wrap="none" anchor="t" anchorCtr="0">
                      <a:spAutoFit/>
                    </a:bodyPr>
                    <a:lstStyle/>
                    <a:p>
                      <a:pPr marL="0" marR="0" lvl="0" indent="0" algn="ctr" defTabSz="91385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Global</a:t>
                      </a:r>
                      <a:b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</a:b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Data Centers</a:t>
                      </a:r>
                    </a:p>
                  </p:txBody>
                </p:sp>
                <p:sp>
                  <p:nvSpPr>
                    <p:cNvPr id="225" name="Oval 224">
                      <a:extLst>
                        <a:ext uri="{FF2B5EF4-FFF2-40B4-BE49-F238E27FC236}">
                          <a16:creationId xmlns:a16="http://schemas.microsoft.com/office/drawing/2014/main" id="{C94DDB97-BBD4-8D40-BE86-B226675BD4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4300" y="6101322"/>
                      <a:ext cx="420461" cy="420461"/>
                    </a:xfrm>
                    <a:prstGeom prst="ellipse">
                      <a:avLst/>
                    </a:prstGeom>
                    <a:solidFill>
                      <a:srgbClr val="009CDB"/>
                    </a:solidFill>
                    <a:ln w="25400" cap="flat" cmpd="sng" algn="ctr">
                      <a:noFill/>
                      <a:prstDash val="solid"/>
                    </a:ln>
                    <a:effectLst/>
                    <a:scene3d>
                      <a:camera prst="orthographicFront"/>
                      <a:lightRig rig="contrasting" dir="t">
                        <a:rot lat="0" lon="0" rev="2400000"/>
                      </a:lightRig>
                    </a:scene3d>
                    <a:sp3d prstMaterial="powder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alesforce Sans"/>
                        <a:cs typeface="Salesforce Sans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FE7A394F-8A3B-8F4F-BAB2-6ABF3348FB56}"/>
                      </a:ext>
                    </a:extLst>
                  </p:cNvPr>
                  <p:cNvGrpSpPr/>
                  <p:nvPr/>
                </p:nvGrpSpPr>
                <p:grpSpPr>
                  <a:xfrm>
                    <a:off x="1900388" y="4440762"/>
                    <a:ext cx="1230031" cy="870565"/>
                    <a:chOff x="1503877" y="6101322"/>
                    <a:chExt cx="1230031" cy="870565"/>
                  </a:xfrm>
                </p:grpSpPr>
                <p:sp>
                  <p:nvSpPr>
                    <p:cNvPr id="222" name="Rectangle 221">
                      <a:extLst>
                        <a:ext uri="{FF2B5EF4-FFF2-40B4-BE49-F238E27FC236}">
                          <a16:creationId xmlns:a16="http://schemas.microsoft.com/office/drawing/2014/main" id="{169AA123-56EB-FD48-AE9D-C40F3CCE46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3877" y="6530980"/>
                      <a:ext cx="1230031" cy="440907"/>
                    </a:xfrm>
                    <a:prstGeom prst="rect">
                      <a:avLst/>
                    </a:prstGeom>
                  </p:spPr>
                  <p:txBody>
                    <a:bodyPr wrap="none" anchor="t" anchorCtr="0">
                      <a:spAutoFit/>
                    </a:bodyPr>
                    <a:lstStyle/>
                    <a:p>
                      <a:pPr marL="0" marR="0" lvl="0" indent="0" algn="ctr" defTabSz="91385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Multitenant</a:t>
                      </a:r>
                      <a:b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</a:b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Cloud Database</a:t>
                      </a:r>
                    </a:p>
                  </p:txBody>
                </p:sp>
                <p:sp>
                  <p:nvSpPr>
                    <p:cNvPr id="223" name="Oval 222">
                      <a:extLst>
                        <a:ext uri="{FF2B5EF4-FFF2-40B4-BE49-F238E27FC236}">
                          <a16:creationId xmlns:a16="http://schemas.microsoft.com/office/drawing/2014/main" id="{275A748E-0CDE-D14B-866B-4BAD21119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4300" y="6101322"/>
                      <a:ext cx="420461" cy="420461"/>
                    </a:xfrm>
                    <a:prstGeom prst="ellipse">
                      <a:avLst/>
                    </a:prstGeom>
                    <a:solidFill>
                      <a:srgbClr val="009CDB"/>
                    </a:solidFill>
                    <a:ln w="25400" cap="flat" cmpd="sng" algn="ctr">
                      <a:noFill/>
                      <a:prstDash val="solid"/>
                    </a:ln>
                    <a:effectLst/>
                    <a:scene3d>
                      <a:camera prst="orthographicFront"/>
                      <a:lightRig rig="contrasting" dir="t">
                        <a:rot lat="0" lon="0" rev="2400000"/>
                      </a:lightRig>
                    </a:scene3d>
                    <a:sp3d prstMaterial="powder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alesforce Sans"/>
                        <a:cs typeface="Salesforce Sans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B09B4DCF-1756-414C-BFED-015B946151AC}"/>
                      </a:ext>
                    </a:extLst>
                  </p:cNvPr>
                  <p:cNvGrpSpPr/>
                  <p:nvPr/>
                </p:nvGrpSpPr>
                <p:grpSpPr>
                  <a:xfrm>
                    <a:off x="3082086" y="4445170"/>
                    <a:ext cx="1002481" cy="870565"/>
                    <a:chOff x="1617651" y="6101322"/>
                    <a:chExt cx="1002481" cy="870565"/>
                  </a:xfrm>
                </p:grpSpPr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A83D0C39-4FAA-5040-92B4-48A5E96C2A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651" y="6530980"/>
                      <a:ext cx="1002481" cy="440907"/>
                    </a:xfrm>
                    <a:prstGeom prst="rect">
                      <a:avLst/>
                    </a:prstGeom>
                  </p:spPr>
                  <p:txBody>
                    <a:bodyPr wrap="none" anchor="t" anchorCtr="0">
                      <a:spAutoFit/>
                    </a:bodyPr>
                    <a:lstStyle/>
                    <a:p>
                      <a:pPr marL="0" marR="0" lvl="0" indent="0" algn="ctr" defTabSz="91385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Metadata</a:t>
                      </a:r>
                      <a:b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</a:b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Architecture</a:t>
                      </a:r>
                    </a:p>
                  </p:txBody>
                </p:sp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B98F3296-F1DC-3446-9476-63B9ED6A7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4300" y="6101322"/>
                      <a:ext cx="420461" cy="420461"/>
                    </a:xfrm>
                    <a:prstGeom prst="ellipse">
                      <a:avLst/>
                    </a:prstGeom>
                    <a:solidFill>
                      <a:srgbClr val="009CDB"/>
                    </a:solidFill>
                    <a:ln w="25400" cap="flat" cmpd="sng" algn="ctr">
                      <a:noFill/>
                      <a:prstDash val="solid"/>
                    </a:ln>
                    <a:effectLst/>
                    <a:scene3d>
                      <a:camera prst="orthographicFront"/>
                      <a:lightRig rig="contrasting" dir="t">
                        <a:rot lat="0" lon="0" rev="2400000"/>
                      </a:lightRig>
                    </a:scene3d>
                    <a:sp3d prstMaterial="powder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alesforce Sans"/>
                        <a:cs typeface="Salesforce Sans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217" name="Group 216">
                    <a:extLst>
                      <a:ext uri="{FF2B5EF4-FFF2-40B4-BE49-F238E27FC236}">
                        <a16:creationId xmlns:a16="http://schemas.microsoft.com/office/drawing/2014/main" id="{A830BB01-EFB5-DA4E-BBA5-8B58E7D33444}"/>
                      </a:ext>
                    </a:extLst>
                  </p:cNvPr>
                  <p:cNvGrpSpPr/>
                  <p:nvPr/>
                </p:nvGrpSpPr>
                <p:grpSpPr>
                  <a:xfrm>
                    <a:off x="4239778" y="4447156"/>
                    <a:ext cx="822943" cy="870565"/>
                    <a:chOff x="1707419" y="6101322"/>
                    <a:chExt cx="822943" cy="870565"/>
                  </a:xfrm>
                </p:grpSpPr>
                <p:sp>
                  <p:nvSpPr>
                    <p:cNvPr id="218" name="Rectangle 217">
                      <a:extLst>
                        <a:ext uri="{FF2B5EF4-FFF2-40B4-BE49-F238E27FC236}">
                          <a16:creationId xmlns:a16="http://schemas.microsoft.com/office/drawing/2014/main" id="{143B17E6-D6BF-A943-B2F2-0DF16AA174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7419" y="6530980"/>
                      <a:ext cx="822943" cy="440907"/>
                    </a:xfrm>
                    <a:prstGeom prst="rect">
                      <a:avLst/>
                    </a:prstGeom>
                  </p:spPr>
                  <p:txBody>
                    <a:bodyPr wrap="none" anchor="t" anchorCtr="0">
                      <a:spAutoFit/>
                    </a:bodyPr>
                    <a:lstStyle/>
                    <a:p>
                      <a:pPr marL="0" marR="0" lvl="0" indent="0" algn="ctr" defTabSz="91385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Database</a:t>
                      </a:r>
                      <a:b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</a:b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Backup</a:t>
                      </a:r>
                    </a:p>
                  </p:txBody>
                </p:sp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D06A33A4-B634-7E4B-A81D-B887715F0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4300" y="6101322"/>
                      <a:ext cx="420461" cy="420461"/>
                    </a:xfrm>
                    <a:prstGeom prst="ellipse">
                      <a:avLst/>
                    </a:prstGeom>
                    <a:solidFill>
                      <a:srgbClr val="009CDB"/>
                    </a:solidFill>
                    <a:ln w="25400" cap="flat" cmpd="sng" algn="ctr">
                      <a:noFill/>
                      <a:prstDash val="solid"/>
                    </a:ln>
                    <a:effectLst/>
                    <a:scene3d>
                      <a:camera prst="orthographicFront"/>
                      <a:lightRig rig="contrasting" dir="t">
                        <a:rot lat="0" lon="0" rev="2400000"/>
                      </a:lightRig>
                    </a:scene3d>
                    <a:sp3d prstMaterial="powder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alesforce Sans"/>
                        <a:cs typeface="Salesforce Sans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59C5BE26-8A8E-0440-8513-2876CA3DD518}"/>
                    </a:ext>
                  </a:extLst>
                </p:cNvPr>
                <p:cNvGrpSpPr/>
                <p:nvPr/>
              </p:nvGrpSpPr>
              <p:grpSpPr>
                <a:xfrm>
                  <a:off x="4616616" y="9058793"/>
                  <a:ext cx="4208339" cy="878945"/>
                  <a:chOff x="1036007" y="4438776"/>
                  <a:chExt cx="4208339" cy="878945"/>
                </a:xfrm>
              </p:grpSpPr>
              <p:grpSp>
                <p:nvGrpSpPr>
                  <p:cNvPr id="202" name="Group 201">
                    <a:extLst>
                      <a:ext uri="{FF2B5EF4-FFF2-40B4-BE49-F238E27FC236}">
                        <a16:creationId xmlns:a16="http://schemas.microsoft.com/office/drawing/2014/main" id="{75399E2B-2233-4D4A-B6C9-85C9CCBC3539}"/>
                      </a:ext>
                    </a:extLst>
                  </p:cNvPr>
                  <p:cNvGrpSpPr/>
                  <p:nvPr/>
                </p:nvGrpSpPr>
                <p:grpSpPr>
                  <a:xfrm>
                    <a:off x="1036007" y="4438776"/>
                    <a:ext cx="822942" cy="870565"/>
                    <a:chOff x="1707420" y="6101322"/>
                    <a:chExt cx="822942" cy="870565"/>
                  </a:xfrm>
                </p:grpSpPr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B61268E7-519A-1344-96DD-0AC138E1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7420" y="6530980"/>
                      <a:ext cx="822942" cy="440907"/>
                    </a:xfrm>
                    <a:prstGeom prst="rect">
                      <a:avLst/>
                    </a:prstGeom>
                  </p:spPr>
                  <p:txBody>
                    <a:bodyPr wrap="none" anchor="t" anchorCtr="0">
                      <a:spAutoFit/>
                    </a:bodyPr>
                    <a:lstStyle/>
                    <a:p>
                      <a:pPr marL="0" marR="0" lvl="0" indent="0" algn="ctr" defTabSz="91385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Database</a:t>
                      </a:r>
                      <a:b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</a:b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Failover</a:t>
                      </a:r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5EF3EB83-09AB-F74B-88D0-0E3C60C3B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4300" y="6101322"/>
                      <a:ext cx="420461" cy="420461"/>
                    </a:xfrm>
                    <a:prstGeom prst="ellipse">
                      <a:avLst/>
                    </a:prstGeom>
                    <a:solidFill>
                      <a:srgbClr val="009CDB"/>
                    </a:solidFill>
                    <a:ln w="25400" cap="flat" cmpd="sng" algn="ctr">
                      <a:noFill/>
                      <a:prstDash val="solid"/>
                    </a:ln>
                    <a:effectLst/>
                    <a:scene3d>
                      <a:camera prst="orthographicFront"/>
                      <a:lightRig rig="contrasting" dir="t">
                        <a:rot lat="0" lon="0" rev="2400000"/>
                      </a:lightRig>
                    </a:scene3d>
                    <a:sp3d prstMaterial="powder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alesforce Sans"/>
                        <a:cs typeface="Salesforce Sans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BCD8A1A1-8DBE-6445-B5F9-E3A740A747B0}"/>
                      </a:ext>
                    </a:extLst>
                  </p:cNvPr>
                  <p:cNvGrpSpPr/>
                  <p:nvPr/>
                </p:nvGrpSpPr>
                <p:grpSpPr>
                  <a:xfrm>
                    <a:off x="1959883" y="4440762"/>
                    <a:ext cx="1111037" cy="870565"/>
                    <a:chOff x="1563372" y="6101322"/>
                    <a:chExt cx="1111037" cy="870565"/>
                  </a:xfrm>
                </p:grpSpPr>
                <p:sp>
                  <p:nvSpPr>
                    <p:cNvPr id="210" name="Rectangle 209">
                      <a:extLst>
                        <a:ext uri="{FF2B5EF4-FFF2-40B4-BE49-F238E27FC236}">
                          <a16:creationId xmlns:a16="http://schemas.microsoft.com/office/drawing/2014/main" id="{1592EC5D-9B07-C24E-A589-8AB2CFE217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3372" y="6530980"/>
                      <a:ext cx="1111037" cy="440907"/>
                    </a:xfrm>
                    <a:prstGeom prst="rect">
                      <a:avLst/>
                    </a:prstGeom>
                  </p:spPr>
                  <p:txBody>
                    <a:bodyPr wrap="none" anchor="t" anchorCtr="0">
                      <a:spAutoFit/>
                    </a:bodyPr>
                    <a:lstStyle/>
                    <a:p>
                      <a:pPr marL="0" marR="0" lvl="0" indent="0" algn="ctr" defTabSz="91385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Continuous</a:t>
                      </a:r>
                      <a:b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</a:b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Site Switching</a:t>
                      </a:r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F2DABAF8-C013-624A-A42A-CF5BDDC278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4300" y="6101322"/>
                      <a:ext cx="420461" cy="420461"/>
                    </a:xfrm>
                    <a:prstGeom prst="ellipse">
                      <a:avLst/>
                    </a:prstGeom>
                    <a:solidFill>
                      <a:srgbClr val="009CDB"/>
                    </a:solidFill>
                    <a:ln w="25400" cap="flat" cmpd="sng" algn="ctr">
                      <a:noFill/>
                      <a:prstDash val="solid"/>
                    </a:ln>
                    <a:effectLst/>
                    <a:scene3d>
                      <a:camera prst="orthographicFront"/>
                      <a:lightRig rig="contrasting" dir="t">
                        <a:rot lat="0" lon="0" rev="2400000"/>
                      </a:lightRig>
                    </a:scene3d>
                    <a:sp3d prstMaterial="powder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alesforce Sans"/>
                        <a:cs typeface="Salesforce Sans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BC9B28DC-5ACB-3747-B08F-A2281B9D12F8}"/>
                      </a:ext>
                    </a:extLst>
                  </p:cNvPr>
                  <p:cNvGrpSpPr/>
                  <p:nvPr/>
                </p:nvGrpSpPr>
                <p:grpSpPr>
                  <a:xfrm>
                    <a:off x="3184382" y="4445170"/>
                    <a:ext cx="797891" cy="870565"/>
                    <a:chOff x="1719947" y="6101322"/>
                    <a:chExt cx="797891" cy="870565"/>
                  </a:xfrm>
                </p:grpSpPr>
                <p:sp>
                  <p:nvSpPr>
                    <p:cNvPr id="208" name="Rectangle 207">
                      <a:extLst>
                        <a:ext uri="{FF2B5EF4-FFF2-40B4-BE49-F238E27FC236}">
                          <a16:creationId xmlns:a16="http://schemas.microsoft.com/office/drawing/2014/main" id="{9FB0CE18-2606-3E46-8A4D-114A57D4A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9947" y="6530980"/>
                      <a:ext cx="797891" cy="440907"/>
                    </a:xfrm>
                    <a:prstGeom prst="rect">
                      <a:avLst/>
                    </a:prstGeom>
                  </p:spPr>
                  <p:txBody>
                    <a:bodyPr wrap="none" anchor="t" anchorCtr="0">
                      <a:spAutoFit/>
                    </a:bodyPr>
                    <a:lstStyle/>
                    <a:p>
                      <a:pPr marL="0" marR="0" lvl="0" indent="0" algn="ctr" defTabSz="91385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Disaster</a:t>
                      </a:r>
                      <a:b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</a:b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Recovery</a:t>
                      </a:r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9E7FF1CA-B98A-E843-9D3E-60C50F1A7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4300" y="6101322"/>
                      <a:ext cx="420461" cy="420461"/>
                    </a:xfrm>
                    <a:prstGeom prst="ellipse">
                      <a:avLst/>
                    </a:prstGeom>
                    <a:solidFill>
                      <a:srgbClr val="009CDB"/>
                    </a:solidFill>
                    <a:ln w="25400" cap="flat" cmpd="sng" algn="ctr">
                      <a:noFill/>
                      <a:prstDash val="solid"/>
                    </a:ln>
                    <a:effectLst/>
                    <a:scene3d>
                      <a:camera prst="orthographicFront"/>
                      <a:lightRig rig="contrasting" dir="t">
                        <a:rot lat="0" lon="0" rev="2400000"/>
                      </a:lightRig>
                    </a:scene3d>
                    <a:sp3d prstMaterial="powder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alesforce Sans"/>
                        <a:cs typeface="Salesforce Sans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11D47BAA-8369-6144-8EE4-2CAB2CA7827C}"/>
                      </a:ext>
                    </a:extLst>
                  </p:cNvPr>
                  <p:cNvGrpSpPr/>
                  <p:nvPr/>
                </p:nvGrpSpPr>
                <p:grpSpPr>
                  <a:xfrm>
                    <a:off x="4058156" y="4447156"/>
                    <a:ext cx="1186190" cy="870565"/>
                    <a:chOff x="1525797" y="6101322"/>
                    <a:chExt cx="1186190" cy="870565"/>
                  </a:xfrm>
                </p:grpSpPr>
                <p:sp>
                  <p:nvSpPr>
                    <p:cNvPr id="206" name="Rectangle 205">
                      <a:extLst>
                        <a:ext uri="{FF2B5EF4-FFF2-40B4-BE49-F238E27FC236}">
                          <a16:creationId xmlns:a16="http://schemas.microsoft.com/office/drawing/2014/main" id="{E08334C3-1CAC-8D4D-8E31-CFCA33842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5797" y="6530980"/>
                      <a:ext cx="1186190" cy="440907"/>
                    </a:xfrm>
                    <a:prstGeom prst="rect">
                      <a:avLst/>
                    </a:prstGeom>
                  </p:spPr>
                  <p:txBody>
                    <a:bodyPr wrap="none" anchor="t" anchorCtr="0">
                      <a:spAutoFit/>
                    </a:bodyPr>
                    <a:lstStyle/>
                    <a:p>
                      <a:pPr marL="0" marR="0" lvl="0" indent="0" algn="ctr" defTabSz="91385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Global</a:t>
                      </a:r>
                      <a:b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</a:b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alesforce Sans" panose="020B0505020202020203" pitchFamily="34" charset="77"/>
                          <a:ea typeface="ＭＳ Ｐゴシック" pitchFamily="34" charset="-128"/>
                          <a:cs typeface="Arial Narrow" panose="020B0604020202020204" pitchFamily="34" charset="0"/>
                        </a:rPr>
                        <a:t>Network Fabric</a:t>
                      </a:r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D03CB0BB-BF3C-3548-B483-0FF809CF6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4300" y="6101322"/>
                      <a:ext cx="420461" cy="420461"/>
                    </a:xfrm>
                    <a:prstGeom prst="ellipse">
                      <a:avLst/>
                    </a:prstGeom>
                    <a:solidFill>
                      <a:srgbClr val="009CDB"/>
                    </a:solidFill>
                    <a:ln w="25400" cap="flat" cmpd="sng" algn="ctr">
                      <a:noFill/>
                      <a:prstDash val="solid"/>
                    </a:ln>
                    <a:effectLst/>
                    <a:scene3d>
                      <a:camera prst="orthographicFront"/>
                      <a:lightRig rig="contrasting" dir="t">
                        <a:rot lat="0" lon="0" rev="2400000"/>
                      </a:lightRig>
                    </a:scene3d>
                    <a:sp3d prstMaterial="powder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alesforce Sans"/>
                        <a:cs typeface="Salesforce Sans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170" name="Freeform 462">
                  <a:extLst>
                    <a:ext uri="{FF2B5EF4-FFF2-40B4-BE49-F238E27FC236}">
                      <a16:creationId xmlns:a16="http://schemas.microsoft.com/office/drawing/2014/main" id="{66F95057-9FAE-554F-BF6E-D19322F5E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0168" y="9146471"/>
                  <a:ext cx="245851" cy="245851"/>
                </a:xfrm>
                <a:custGeom>
                  <a:avLst/>
                  <a:gdLst>
                    <a:gd name="T0" fmla="*/ 109 w 223"/>
                    <a:gd name="T1" fmla="*/ 91 h 222"/>
                    <a:gd name="T2" fmla="*/ 152 w 223"/>
                    <a:gd name="T3" fmla="*/ 139 h 222"/>
                    <a:gd name="T4" fmla="*/ 112 w 223"/>
                    <a:gd name="T5" fmla="*/ 0 h 222"/>
                    <a:gd name="T6" fmla="*/ 222 w 223"/>
                    <a:gd name="T7" fmla="*/ 111 h 222"/>
                    <a:gd name="T8" fmla="*/ 172 w 223"/>
                    <a:gd name="T9" fmla="*/ 46 h 222"/>
                    <a:gd name="T10" fmla="*/ 146 w 223"/>
                    <a:gd name="T11" fmla="*/ 52 h 222"/>
                    <a:gd name="T12" fmla="*/ 141 w 223"/>
                    <a:gd name="T13" fmla="*/ 40 h 222"/>
                    <a:gd name="T14" fmla="*/ 128 w 223"/>
                    <a:gd name="T15" fmla="*/ 26 h 222"/>
                    <a:gd name="T16" fmla="*/ 133 w 223"/>
                    <a:gd name="T17" fmla="*/ 37 h 222"/>
                    <a:gd name="T18" fmla="*/ 123 w 223"/>
                    <a:gd name="T19" fmla="*/ 38 h 222"/>
                    <a:gd name="T20" fmla="*/ 119 w 223"/>
                    <a:gd name="T21" fmla="*/ 29 h 222"/>
                    <a:gd name="T22" fmla="*/ 106 w 223"/>
                    <a:gd name="T23" fmla="*/ 33 h 222"/>
                    <a:gd name="T24" fmla="*/ 95 w 223"/>
                    <a:gd name="T25" fmla="*/ 38 h 222"/>
                    <a:gd name="T26" fmla="*/ 109 w 223"/>
                    <a:gd name="T27" fmla="*/ 59 h 222"/>
                    <a:gd name="T28" fmla="*/ 114 w 223"/>
                    <a:gd name="T29" fmla="*/ 48 h 222"/>
                    <a:gd name="T30" fmla="*/ 129 w 223"/>
                    <a:gd name="T31" fmla="*/ 47 h 222"/>
                    <a:gd name="T32" fmla="*/ 145 w 223"/>
                    <a:gd name="T33" fmla="*/ 59 h 222"/>
                    <a:gd name="T34" fmla="*/ 133 w 223"/>
                    <a:gd name="T35" fmla="*/ 67 h 222"/>
                    <a:gd name="T36" fmla="*/ 143 w 223"/>
                    <a:gd name="T37" fmla="*/ 62 h 222"/>
                    <a:gd name="T38" fmla="*/ 133 w 223"/>
                    <a:gd name="T39" fmla="*/ 73 h 222"/>
                    <a:gd name="T40" fmla="*/ 123 w 223"/>
                    <a:gd name="T41" fmla="*/ 76 h 222"/>
                    <a:gd name="T42" fmla="*/ 117 w 223"/>
                    <a:gd name="T43" fmla="*/ 85 h 222"/>
                    <a:gd name="T44" fmla="*/ 111 w 223"/>
                    <a:gd name="T45" fmla="*/ 100 h 222"/>
                    <a:gd name="T46" fmla="*/ 93 w 223"/>
                    <a:gd name="T47" fmla="*/ 111 h 222"/>
                    <a:gd name="T48" fmla="*/ 105 w 223"/>
                    <a:gd name="T49" fmla="*/ 116 h 222"/>
                    <a:gd name="T50" fmla="*/ 119 w 223"/>
                    <a:gd name="T51" fmla="*/ 122 h 222"/>
                    <a:gd name="T52" fmla="*/ 134 w 223"/>
                    <a:gd name="T53" fmla="*/ 123 h 222"/>
                    <a:gd name="T54" fmla="*/ 151 w 223"/>
                    <a:gd name="T55" fmla="*/ 138 h 222"/>
                    <a:gd name="T56" fmla="*/ 161 w 223"/>
                    <a:gd name="T57" fmla="*/ 140 h 222"/>
                    <a:gd name="T58" fmla="*/ 169 w 223"/>
                    <a:gd name="T59" fmla="*/ 157 h 222"/>
                    <a:gd name="T60" fmla="*/ 157 w 223"/>
                    <a:gd name="T61" fmla="*/ 173 h 222"/>
                    <a:gd name="T62" fmla="*/ 147 w 223"/>
                    <a:gd name="T63" fmla="*/ 187 h 222"/>
                    <a:gd name="T64" fmla="*/ 133 w 223"/>
                    <a:gd name="T65" fmla="*/ 196 h 222"/>
                    <a:gd name="T66" fmla="*/ 119 w 223"/>
                    <a:gd name="T67" fmla="*/ 207 h 222"/>
                    <a:gd name="T68" fmla="*/ 120 w 223"/>
                    <a:gd name="T69" fmla="*/ 196 h 222"/>
                    <a:gd name="T70" fmla="*/ 118 w 223"/>
                    <a:gd name="T71" fmla="*/ 157 h 222"/>
                    <a:gd name="T72" fmla="*/ 111 w 223"/>
                    <a:gd name="T73" fmla="*/ 136 h 222"/>
                    <a:gd name="T74" fmla="*/ 105 w 223"/>
                    <a:gd name="T75" fmla="*/ 123 h 222"/>
                    <a:gd name="T76" fmla="*/ 86 w 223"/>
                    <a:gd name="T77" fmla="*/ 114 h 222"/>
                    <a:gd name="T78" fmla="*/ 62 w 223"/>
                    <a:gd name="T79" fmla="*/ 92 h 222"/>
                    <a:gd name="T80" fmla="*/ 58 w 223"/>
                    <a:gd name="T81" fmla="*/ 92 h 222"/>
                    <a:gd name="T82" fmla="*/ 48 w 223"/>
                    <a:gd name="T83" fmla="*/ 64 h 222"/>
                    <a:gd name="T84" fmla="*/ 35 w 223"/>
                    <a:gd name="T85" fmla="*/ 49 h 222"/>
                    <a:gd name="T86" fmla="*/ 74 w 223"/>
                    <a:gd name="T87" fmla="*/ 27 h 222"/>
                    <a:gd name="T88" fmla="*/ 84 w 223"/>
                    <a:gd name="T89" fmla="*/ 30 h 222"/>
                    <a:gd name="T90" fmla="*/ 90 w 223"/>
                    <a:gd name="T91" fmla="*/ 30 h 222"/>
                    <a:gd name="T92" fmla="*/ 97 w 223"/>
                    <a:gd name="T93" fmla="*/ 22 h 222"/>
                    <a:gd name="T94" fmla="*/ 93 w 223"/>
                    <a:gd name="T95" fmla="*/ 19 h 222"/>
                    <a:gd name="T96" fmla="*/ 112 w 223"/>
                    <a:gd name="T97" fmla="*/ 13 h 222"/>
                    <a:gd name="T98" fmla="*/ 127 w 223"/>
                    <a:gd name="T99" fmla="*/ 19 h 222"/>
                    <a:gd name="T100" fmla="*/ 200 w 223"/>
                    <a:gd name="T101" fmla="*/ 82 h 222"/>
                    <a:gd name="T102" fmla="*/ 203 w 223"/>
                    <a:gd name="T103" fmla="*/ 79 h 222"/>
                    <a:gd name="T104" fmla="*/ 205 w 223"/>
                    <a:gd name="T105" fmla="*/ 92 h 222"/>
                    <a:gd name="T106" fmla="*/ 200 w 223"/>
                    <a:gd name="T107" fmla="*/ 82 h 222"/>
                    <a:gd name="T108" fmla="*/ 195 w 223"/>
                    <a:gd name="T109" fmla="*/ 119 h 222"/>
                    <a:gd name="T110" fmla="*/ 203 w 223"/>
                    <a:gd name="T111" fmla="*/ 103 h 222"/>
                    <a:gd name="T112" fmla="*/ 206 w 223"/>
                    <a:gd name="T113" fmla="*/ 135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3" h="222">
                      <a:moveTo>
                        <a:pt x="109" y="92"/>
                      </a:moveTo>
                      <a:lnTo>
                        <a:pt x="109" y="92"/>
                      </a:lnTo>
                      <a:lnTo>
                        <a:pt x="109" y="92"/>
                      </a:lnTo>
                      <a:cubicBezTo>
                        <a:pt x="109" y="91"/>
                        <a:pt x="109" y="91"/>
                        <a:pt x="109" y="91"/>
                      </a:cubicBezTo>
                      <a:cubicBezTo>
                        <a:pt x="109" y="91"/>
                        <a:pt x="109" y="91"/>
                        <a:pt x="109" y="92"/>
                      </a:cubicBezTo>
                      <a:close/>
                      <a:moveTo>
                        <a:pt x="151" y="138"/>
                      </a:moveTo>
                      <a:lnTo>
                        <a:pt x="151" y="138"/>
                      </a:lnTo>
                      <a:close/>
                      <a:moveTo>
                        <a:pt x="152" y="139"/>
                      </a:moveTo>
                      <a:lnTo>
                        <a:pt x="152" y="139"/>
                      </a:lnTo>
                      <a:cubicBezTo>
                        <a:pt x="152" y="139"/>
                        <a:pt x="152" y="139"/>
                        <a:pt x="151" y="138"/>
                      </a:cubicBezTo>
                      <a:cubicBezTo>
                        <a:pt x="151" y="139"/>
                        <a:pt x="151" y="139"/>
                        <a:pt x="152" y="139"/>
                      </a:cubicBezTo>
                      <a:close/>
                      <a:moveTo>
                        <a:pt x="112" y="0"/>
                      </a:moveTo>
                      <a:lnTo>
                        <a:pt x="112" y="0"/>
                      </a:lnTo>
                      <a:cubicBezTo>
                        <a:pt x="51" y="0"/>
                        <a:pt x="0" y="49"/>
                        <a:pt x="0" y="111"/>
                      </a:cubicBezTo>
                      <a:cubicBezTo>
                        <a:pt x="0" y="172"/>
                        <a:pt x="51" y="221"/>
                        <a:pt x="112" y="221"/>
                      </a:cubicBezTo>
                      <a:cubicBezTo>
                        <a:pt x="172" y="221"/>
                        <a:pt x="222" y="172"/>
                        <a:pt x="222" y="111"/>
                      </a:cubicBezTo>
                      <a:cubicBezTo>
                        <a:pt x="222" y="49"/>
                        <a:pt x="172" y="0"/>
                        <a:pt x="112" y="0"/>
                      </a:cubicBezTo>
                      <a:close/>
                      <a:moveTo>
                        <a:pt x="182" y="43"/>
                      </a:moveTo>
                      <a:lnTo>
                        <a:pt x="182" y="43"/>
                      </a:lnTo>
                      <a:cubicBezTo>
                        <a:pt x="178" y="43"/>
                        <a:pt x="176" y="43"/>
                        <a:pt x="172" y="46"/>
                      </a:cubicBezTo>
                      <a:cubicBezTo>
                        <a:pt x="171" y="46"/>
                        <a:pt x="171" y="47"/>
                        <a:pt x="168" y="48"/>
                      </a:cubicBezTo>
                      <a:cubicBezTo>
                        <a:pt x="167" y="48"/>
                        <a:pt x="166" y="48"/>
                        <a:pt x="165" y="48"/>
                      </a:cubicBezTo>
                      <a:cubicBezTo>
                        <a:pt x="160" y="51"/>
                        <a:pt x="160" y="60"/>
                        <a:pt x="154" y="59"/>
                      </a:cubicBezTo>
                      <a:cubicBezTo>
                        <a:pt x="150" y="58"/>
                        <a:pt x="149" y="54"/>
                        <a:pt x="146" y="52"/>
                      </a:cubicBezTo>
                      <a:cubicBezTo>
                        <a:pt x="145" y="51"/>
                        <a:pt x="143" y="48"/>
                        <a:pt x="145" y="46"/>
                      </a:cubicBezTo>
                      <a:cubicBezTo>
                        <a:pt x="144" y="46"/>
                        <a:pt x="143" y="46"/>
                        <a:pt x="143" y="46"/>
                      </a:cubicBezTo>
                      <a:cubicBezTo>
                        <a:pt x="144" y="43"/>
                        <a:pt x="146" y="44"/>
                        <a:pt x="147" y="43"/>
                      </a:cubicBezTo>
                      <a:cubicBezTo>
                        <a:pt x="149" y="40"/>
                        <a:pt x="144" y="40"/>
                        <a:pt x="141" y="40"/>
                      </a:cubicBezTo>
                      <a:cubicBezTo>
                        <a:pt x="144" y="37"/>
                        <a:pt x="145" y="40"/>
                        <a:pt x="146" y="40"/>
                      </a:cubicBezTo>
                      <a:cubicBezTo>
                        <a:pt x="149" y="38"/>
                        <a:pt x="145" y="36"/>
                        <a:pt x="145" y="36"/>
                      </a:cubicBezTo>
                      <a:cubicBezTo>
                        <a:pt x="144" y="36"/>
                        <a:pt x="138" y="38"/>
                        <a:pt x="141" y="35"/>
                      </a:cubicBezTo>
                      <a:cubicBezTo>
                        <a:pt x="136" y="32"/>
                        <a:pt x="133" y="29"/>
                        <a:pt x="128" y="26"/>
                      </a:cubicBezTo>
                      <a:cubicBezTo>
                        <a:pt x="127" y="30"/>
                        <a:pt x="134" y="31"/>
                        <a:pt x="136" y="32"/>
                      </a:cubicBezTo>
                      <a:cubicBezTo>
                        <a:pt x="135" y="33"/>
                        <a:pt x="134" y="36"/>
                        <a:pt x="131" y="35"/>
                      </a:cubicBezTo>
                      <a:cubicBezTo>
                        <a:pt x="130" y="35"/>
                        <a:pt x="131" y="32"/>
                        <a:pt x="129" y="32"/>
                      </a:cubicBezTo>
                      <a:cubicBezTo>
                        <a:pt x="128" y="36"/>
                        <a:pt x="133" y="35"/>
                        <a:pt x="133" y="37"/>
                      </a:cubicBezTo>
                      <a:cubicBezTo>
                        <a:pt x="134" y="40"/>
                        <a:pt x="131" y="38"/>
                        <a:pt x="130" y="38"/>
                      </a:cubicBezTo>
                      <a:cubicBezTo>
                        <a:pt x="130" y="38"/>
                        <a:pt x="128" y="37"/>
                        <a:pt x="128" y="38"/>
                      </a:cubicBezTo>
                      <a:cubicBezTo>
                        <a:pt x="128" y="40"/>
                        <a:pt x="130" y="40"/>
                        <a:pt x="131" y="41"/>
                      </a:cubicBezTo>
                      <a:cubicBezTo>
                        <a:pt x="128" y="41"/>
                        <a:pt x="125" y="40"/>
                        <a:pt x="123" y="38"/>
                      </a:cubicBezTo>
                      <a:cubicBezTo>
                        <a:pt x="120" y="36"/>
                        <a:pt x="118" y="36"/>
                        <a:pt x="114" y="36"/>
                      </a:cubicBezTo>
                      <a:cubicBezTo>
                        <a:pt x="116" y="36"/>
                        <a:pt x="117" y="35"/>
                        <a:pt x="118" y="35"/>
                      </a:cubicBezTo>
                      <a:cubicBezTo>
                        <a:pt x="119" y="33"/>
                        <a:pt x="120" y="32"/>
                        <a:pt x="122" y="31"/>
                      </a:cubicBezTo>
                      <a:cubicBezTo>
                        <a:pt x="122" y="30"/>
                        <a:pt x="122" y="30"/>
                        <a:pt x="119" y="29"/>
                      </a:cubicBezTo>
                      <a:cubicBezTo>
                        <a:pt x="118" y="27"/>
                        <a:pt x="116" y="25"/>
                        <a:pt x="113" y="25"/>
                      </a:cubicBezTo>
                      <a:cubicBezTo>
                        <a:pt x="106" y="24"/>
                        <a:pt x="111" y="31"/>
                        <a:pt x="106" y="33"/>
                      </a:cubicBezTo>
                      <a:lnTo>
                        <a:pt x="106" y="33"/>
                      </a:lnTo>
                      <a:lnTo>
                        <a:pt x="106" y="33"/>
                      </a:lnTo>
                      <a:lnTo>
                        <a:pt x="106" y="33"/>
                      </a:lnTo>
                      <a:cubicBezTo>
                        <a:pt x="105" y="33"/>
                        <a:pt x="102" y="32"/>
                        <a:pt x="101" y="33"/>
                      </a:cubicBezTo>
                      <a:lnTo>
                        <a:pt x="100" y="36"/>
                      </a:lnTo>
                      <a:cubicBezTo>
                        <a:pt x="98" y="37"/>
                        <a:pt x="97" y="37"/>
                        <a:pt x="95" y="38"/>
                      </a:cubicBezTo>
                      <a:cubicBezTo>
                        <a:pt x="93" y="40"/>
                        <a:pt x="91" y="42"/>
                        <a:pt x="90" y="43"/>
                      </a:cubicBezTo>
                      <a:cubicBezTo>
                        <a:pt x="87" y="48"/>
                        <a:pt x="97" y="51"/>
                        <a:pt x="101" y="52"/>
                      </a:cubicBezTo>
                      <a:cubicBezTo>
                        <a:pt x="102" y="53"/>
                        <a:pt x="107" y="54"/>
                        <a:pt x="108" y="55"/>
                      </a:cubicBezTo>
                      <a:cubicBezTo>
                        <a:pt x="109" y="57"/>
                        <a:pt x="107" y="58"/>
                        <a:pt x="109" y="59"/>
                      </a:cubicBezTo>
                      <a:cubicBezTo>
                        <a:pt x="111" y="60"/>
                        <a:pt x="112" y="60"/>
                        <a:pt x="112" y="59"/>
                      </a:cubicBezTo>
                      <a:cubicBezTo>
                        <a:pt x="113" y="58"/>
                        <a:pt x="112" y="58"/>
                        <a:pt x="112" y="57"/>
                      </a:cubicBezTo>
                      <a:cubicBezTo>
                        <a:pt x="111" y="53"/>
                        <a:pt x="112" y="54"/>
                        <a:pt x="113" y="53"/>
                      </a:cubicBezTo>
                      <a:cubicBezTo>
                        <a:pt x="117" y="52"/>
                        <a:pt x="116" y="51"/>
                        <a:pt x="114" y="48"/>
                      </a:cubicBezTo>
                      <a:cubicBezTo>
                        <a:pt x="114" y="46"/>
                        <a:pt x="112" y="42"/>
                        <a:pt x="114" y="41"/>
                      </a:cubicBezTo>
                      <a:cubicBezTo>
                        <a:pt x="116" y="40"/>
                        <a:pt x="120" y="41"/>
                        <a:pt x="122" y="42"/>
                      </a:cubicBezTo>
                      <a:cubicBezTo>
                        <a:pt x="124" y="42"/>
                        <a:pt x="125" y="44"/>
                        <a:pt x="127" y="46"/>
                      </a:cubicBezTo>
                      <a:cubicBezTo>
                        <a:pt x="127" y="46"/>
                        <a:pt x="128" y="48"/>
                        <a:pt x="129" y="47"/>
                      </a:cubicBezTo>
                      <a:cubicBezTo>
                        <a:pt x="131" y="47"/>
                        <a:pt x="130" y="46"/>
                        <a:pt x="131" y="44"/>
                      </a:cubicBezTo>
                      <a:cubicBezTo>
                        <a:pt x="134" y="43"/>
                        <a:pt x="135" y="46"/>
                        <a:pt x="136" y="48"/>
                      </a:cubicBezTo>
                      <a:cubicBezTo>
                        <a:pt x="138" y="51"/>
                        <a:pt x="139" y="52"/>
                        <a:pt x="140" y="53"/>
                      </a:cubicBezTo>
                      <a:cubicBezTo>
                        <a:pt x="141" y="54"/>
                        <a:pt x="145" y="57"/>
                        <a:pt x="145" y="59"/>
                      </a:cubicBezTo>
                      <a:cubicBezTo>
                        <a:pt x="145" y="60"/>
                        <a:pt x="140" y="62"/>
                        <a:pt x="139" y="62"/>
                      </a:cubicBezTo>
                      <a:cubicBezTo>
                        <a:pt x="134" y="63"/>
                        <a:pt x="127" y="59"/>
                        <a:pt x="125" y="67"/>
                      </a:cubicBezTo>
                      <a:cubicBezTo>
                        <a:pt x="127" y="67"/>
                        <a:pt x="131" y="62"/>
                        <a:pt x="133" y="64"/>
                      </a:cubicBezTo>
                      <a:cubicBezTo>
                        <a:pt x="134" y="65"/>
                        <a:pt x="133" y="67"/>
                        <a:pt x="133" y="67"/>
                      </a:cubicBezTo>
                      <a:cubicBezTo>
                        <a:pt x="134" y="69"/>
                        <a:pt x="135" y="69"/>
                        <a:pt x="138" y="68"/>
                      </a:cubicBezTo>
                      <a:lnTo>
                        <a:pt x="138" y="69"/>
                      </a:lnTo>
                      <a:cubicBezTo>
                        <a:pt x="140" y="67"/>
                        <a:pt x="140" y="68"/>
                        <a:pt x="141" y="65"/>
                      </a:cubicBezTo>
                      <a:cubicBezTo>
                        <a:pt x="141" y="64"/>
                        <a:pt x="143" y="63"/>
                        <a:pt x="143" y="62"/>
                      </a:cubicBezTo>
                      <a:cubicBezTo>
                        <a:pt x="145" y="60"/>
                        <a:pt x="145" y="62"/>
                        <a:pt x="146" y="63"/>
                      </a:cubicBezTo>
                      <a:cubicBezTo>
                        <a:pt x="147" y="63"/>
                        <a:pt x="150" y="68"/>
                        <a:pt x="149" y="68"/>
                      </a:cubicBezTo>
                      <a:cubicBezTo>
                        <a:pt x="145" y="67"/>
                        <a:pt x="141" y="67"/>
                        <a:pt x="139" y="69"/>
                      </a:cubicBezTo>
                      <a:cubicBezTo>
                        <a:pt x="136" y="70"/>
                        <a:pt x="135" y="71"/>
                        <a:pt x="133" y="73"/>
                      </a:cubicBezTo>
                      <a:lnTo>
                        <a:pt x="129" y="73"/>
                      </a:lnTo>
                      <a:cubicBezTo>
                        <a:pt x="130" y="71"/>
                        <a:pt x="133" y="70"/>
                        <a:pt x="133" y="69"/>
                      </a:cubicBezTo>
                      <a:cubicBezTo>
                        <a:pt x="130" y="69"/>
                        <a:pt x="129" y="70"/>
                        <a:pt x="127" y="71"/>
                      </a:cubicBezTo>
                      <a:cubicBezTo>
                        <a:pt x="125" y="73"/>
                        <a:pt x="124" y="75"/>
                        <a:pt x="123" y="76"/>
                      </a:cubicBezTo>
                      <a:cubicBezTo>
                        <a:pt x="122" y="78"/>
                        <a:pt x="120" y="78"/>
                        <a:pt x="119" y="78"/>
                      </a:cubicBezTo>
                      <a:cubicBezTo>
                        <a:pt x="119" y="79"/>
                        <a:pt x="119" y="80"/>
                        <a:pt x="118" y="81"/>
                      </a:cubicBezTo>
                      <a:cubicBezTo>
                        <a:pt x="118" y="81"/>
                        <a:pt x="117" y="81"/>
                        <a:pt x="116" y="82"/>
                      </a:cubicBezTo>
                      <a:cubicBezTo>
                        <a:pt x="116" y="84"/>
                        <a:pt x="117" y="84"/>
                        <a:pt x="117" y="85"/>
                      </a:cubicBezTo>
                      <a:cubicBezTo>
                        <a:pt x="116" y="86"/>
                        <a:pt x="113" y="87"/>
                        <a:pt x="112" y="89"/>
                      </a:cubicBezTo>
                      <a:lnTo>
                        <a:pt x="112" y="89"/>
                      </a:lnTo>
                      <a:cubicBezTo>
                        <a:pt x="112" y="90"/>
                        <a:pt x="109" y="91"/>
                        <a:pt x="109" y="92"/>
                      </a:cubicBezTo>
                      <a:cubicBezTo>
                        <a:pt x="109" y="93"/>
                        <a:pt x="111" y="98"/>
                        <a:pt x="111" y="100"/>
                      </a:cubicBezTo>
                      <a:cubicBezTo>
                        <a:pt x="109" y="102"/>
                        <a:pt x="107" y="97"/>
                        <a:pt x="106" y="96"/>
                      </a:cubicBezTo>
                      <a:cubicBezTo>
                        <a:pt x="103" y="91"/>
                        <a:pt x="97" y="95"/>
                        <a:pt x="93" y="95"/>
                      </a:cubicBezTo>
                      <a:cubicBezTo>
                        <a:pt x="87" y="95"/>
                        <a:pt x="82" y="102"/>
                        <a:pt x="86" y="108"/>
                      </a:cubicBezTo>
                      <a:cubicBezTo>
                        <a:pt x="87" y="111"/>
                        <a:pt x="90" y="112"/>
                        <a:pt x="93" y="111"/>
                      </a:cubicBezTo>
                      <a:cubicBezTo>
                        <a:pt x="96" y="111"/>
                        <a:pt x="96" y="107"/>
                        <a:pt x="98" y="107"/>
                      </a:cubicBezTo>
                      <a:cubicBezTo>
                        <a:pt x="103" y="107"/>
                        <a:pt x="100" y="111"/>
                        <a:pt x="98" y="113"/>
                      </a:cubicBezTo>
                      <a:cubicBezTo>
                        <a:pt x="98" y="114"/>
                        <a:pt x="100" y="114"/>
                        <a:pt x="101" y="116"/>
                      </a:cubicBezTo>
                      <a:cubicBezTo>
                        <a:pt x="102" y="116"/>
                        <a:pt x="103" y="114"/>
                        <a:pt x="105" y="116"/>
                      </a:cubicBezTo>
                      <a:cubicBezTo>
                        <a:pt x="106" y="116"/>
                        <a:pt x="106" y="118"/>
                        <a:pt x="107" y="117"/>
                      </a:cubicBezTo>
                      <a:cubicBezTo>
                        <a:pt x="105" y="119"/>
                        <a:pt x="105" y="123"/>
                        <a:pt x="107" y="124"/>
                      </a:cubicBezTo>
                      <a:cubicBezTo>
                        <a:pt x="109" y="125"/>
                        <a:pt x="112" y="124"/>
                        <a:pt x="113" y="124"/>
                      </a:cubicBezTo>
                      <a:cubicBezTo>
                        <a:pt x="118" y="125"/>
                        <a:pt x="116" y="124"/>
                        <a:pt x="119" y="122"/>
                      </a:cubicBezTo>
                      <a:cubicBezTo>
                        <a:pt x="122" y="120"/>
                        <a:pt x="122" y="122"/>
                        <a:pt x="124" y="122"/>
                      </a:cubicBezTo>
                      <a:cubicBezTo>
                        <a:pt x="125" y="122"/>
                        <a:pt x="125" y="120"/>
                        <a:pt x="128" y="120"/>
                      </a:cubicBezTo>
                      <a:cubicBezTo>
                        <a:pt x="129" y="122"/>
                        <a:pt x="129" y="123"/>
                        <a:pt x="131" y="123"/>
                      </a:cubicBezTo>
                      <a:cubicBezTo>
                        <a:pt x="131" y="123"/>
                        <a:pt x="133" y="123"/>
                        <a:pt x="134" y="123"/>
                      </a:cubicBezTo>
                      <a:cubicBezTo>
                        <a:pt x="136" y="123"/>
                        <a:pt x="140" y="125"/>
                        <a:pt x="143" y="127"/>
                      </a:cubicBezTo>
                      <a:cubicBezTo>
                        <a:pt x="144" y="129"/>
                        <a:pt x="146" y="128"/>
                        <a:pt x="149" y="129"/>
                      </a:cubicBezTo>
                      <a:cubicBezTo>
                        <a:pt x="150" y="129"/>
                        <a:pt x="154" y="133"/>
                        <a:pt x="154" y="135"/>
                      </a:cubicBezTo>
                      <a:cubicBezTo>
                        <a:pt x="154" y="135"/>
                        <a:pt x="152" y="138"/>
                        <a:pt x="151" y="138"/>
                      </a:cubicBezTo>
                      <a:cubicBezTo>
                        <a:pt x="152" y="139"/>
                        <a:pt x="155" y="138"/>
                        <a:pt x="156" y="138"/>
                      </a:cubicBezTo>
                      <a:cubicBezTo>
                        <a:pt x="156" y="138"/>
                        <a:pt x="154" y="140"/>
                        <a:pt x="154" y="139"/>
                      </a:cubicBezTo>
                      <a:cubicBezTo>
                        <a:pt x="154" y="139"/>
                        <a:pt x="155" y="140"/>
                        <a:pt x="156" y="140"/>
                      </a:cubicBezTo>
                      <a:cubicBezTo>
                        <a:pt x="157" y="136"/>
                        <a:pt x="158" y="139"/>
                        <a:pt x="161" y="140"/>
                      </a:cubicBezTo>
                      <a:cubicBezTo>
                        <a:pt x="163" y="141"/>
                        <a:pt x="166" y="141"/>
                        <a:pt x="168" y="141"/>
                      </a:cubicBezTo>
                      <a:cubicBezTo>
                        <a:pt x="169" y="141"/>
                        <a:pt x="173" y="143"/>
                        <a:pt x="174" y="145"/>
                      </a:cubicBezTo>
                      <a:cubicBezTo>
                        <a:pt x="177" y="146"/>
                        <a:pt x="176" y="149"/>
                        <a:pt x="174" y="151"/>
                      </a:cubicBezTo>
                      <a:cubicBezTo>
                        <a:pt x="173" y="154"/>
                        <a:pt x="171" y="154"/>
                        <a:pt x="169" y="157"/>
                      </a:cubicBezTo>
                      <a:cubicBezTo>
                        <a:pt x="168" y="158"/>
                        <a:pt x="169" y="161"/>
                        <a:pt x="168" y="163"/>
                      </a:cubicBezTo>
                      <a:cubicBezTo>
                        <a:pt x="168" y="167"/>
                        <a:pt x="167" y="166"/>
                        <a:pt x="166" y="167"/>
                      </a:cubicBezTo>
                      <a:cubicBezTo>
                        <a:pt x="163" y="170"/>
                        <a:pt x="166" y="168"/>
                        <a:pt x="163" y="170"/>
                      </a:cubicBezTo>
                      <a:cubicBezTo>
                        <a:pt x="161" y="171"/>
                        <a:pt x="158" y="171"/>
                        <a:pt x="157" y="173"/>
                      </a:cubicBezTo>
                      <a:lnTo>
                        <a:pt x="157" y="173"/>
                      </a:lnTo>
                      <a:cubicBezTo>
                        <a:pt x="156" y="174"/>
                        <a:pt x="156" y="176"/>
                        <a:pt x="156" y="177"/>
                      </a:cubicBezTo>
                      <a:cubicBezTo>
                        <a:pt x="155" y="178"/>
                        <a:pt x="154" y="179"/>
                        <a:pt x="152" y="181"/>
                      </a:cubicBezTo>
                      <a:cubicBezTo>
                        <a:pt x="152" y="181"/>
                        <a:pt x="147" y="188"/>
                        <a:pt x="147" y="187"/>
                      </a:cubicBezTo>
                      <a:cubicBezTo>
                        <a:pt x="146" y="187"/>
                        <a:pt x="143" y="188"/>
                        <a:pt x="143" y="187"/>
                      </a:cubicBezTo>
                      <a:cubicBezTo>
                        <a:pt x="143" y="188"/>
                        <a:pt x="143" y="187"/>
                        <a:pt x="144" y="188"/>
                      </a:cubicBezTo>
                      <a:cubicBezTo>
                        <a:pt x="143" y="193"/>
                        <a:pt x="140" y="194"/>
                        <a:pt x="135" y="194"/>
                      </a:cubicBezTo>
                      <a:cubicBezTo>
                        <a:pt x="136" y="196"/>
                        <a:pt x="134" y="195"/>
                        <a:pt x="133" y="196"/>
                      </a:cubicBezTo>
                      <a:cubicBezTo>
                        <a:pt x="131" y="198"/>
                        <a:pt x="131" y="200"/>
                        <a:pt x="131" y="201"/>
                      </a:cubicBezTo>
                      <a:cubicBezTo>
                        <a:pt x="131" y="201"/>
                        <a:pt x="129" y="204"/>
                        <a:pt x="129" y="205"/>
                      </a:cubicBezTo>
                      <a:cubicBezTo>
                        <a:pt x="129" y="205"/>
                        <a:pt x="129" y="206"/>
                        <a:pt x="130" y="206"/>
                      </a:cubicBezTo>
                      <a:cubicBezTo>
                        <a:pt x="127" y="207"/>
                        <a:pt x="123" y="207"/>
                        <a:pt x="119" y="207"/>
                      </a:cubicBezTo>
                      <a:cubicBezTo>
                        <a:pt x="120" y="207"/>
                        <a:pt x="120" y="206"/>
                        <a:pt x="118" y="206"/>
                      </a:cubicBezTo>
                      <a:cubicBezTo>
                        <a:pt x="118" y="205"/>
                        <a:pt x="120" y="204"/>
                        <a:pt x="120" y="203"/>
                      </a:cubicBezTo>
                      <a:cubicBezTo>
                        <a:pt x="120" y="201"/>
                        <a:pt x="120" y="201"/>
                        <a:pt x="120" y="200"/>
                      </a:cubicBezTo>
                      <a:cubicBezTo>
                        <a:pt x="122" y="198"/>
                        <a:pt x="122" y="199"/>
                        <a:pt x="120" y="196"/>
                      </a:cubicBezTo>
                      <a:cubicBezTo>
                        <a:pt x="119" y="193"/>
                        <a:pt x="122" y="192"/>
                        <a:pt x="123" y="187"/>
                      </a:cubicBezTo>
                      <a:cubicBezTo>
                        <a:pt x="124" y="183"/>
                        <a:pt x="124" y="177"/>
                        <a:pt x="124" y="172"/>
                      </a:cubicBezTo>
                      <a:cubicBezTo>
                        <a:pt x="125" y="170"/>
                        <a:pt x="125" y="166"/>
                        <a:pt x="124" y="163"/>
                      </a:cubicBezTo>
                      <a:cubicBezTo>
                        <a:pt x="124" y="161"/>
                        <a:pt x="120" y="158"/>
                        <a:pt x="118" y="157"/>
                      </a:cubicBezTo>
                      <a:cubicBezTo>
                        <a:pt x="116" y="155"/>
                        <a:pt x="114" y="152"/>
                        <a:pt x="113" y="150"/>
                      </a:cubicBezTo>
                      <a:cubicBezTo>
                        <a:pt x="112" y="149"/>
                        <a:pt x="111" y="147"/>
                        <a:pt x="109" y="145"/>
                      </a:cubicBezTo>
                      <a:cubicBezTo>
                        <a:pt x="108" y="143"/>
                        <a:pt x="109" y="144"/>
                        <a:pt x="109" y="143"/>
                      </a:cubicBezTo>
                      <a:cubicBezTo>
                        <a:pt x="111" y="140"/>
                        <a:pt x="109" y="139"/>
                        <a:pt x="111" y="136"/>
                      </a:cubicBezTo>
                      <a:cubicBezTo>
                        <a:pt x="112" y="134"/>
                        <a:pt x="113" y="133"/>
                        <a:pt x="114" y="130"/>
                      </a:cubicBezTo>
                      <a:cubicBezTo>
                        <a:pt x="114" y="129"/>
                        <a:pt x="114" y="127"/>
                        <a:pt x="112" y="125"/>
                      </a:cubicBezTo>
                      <a:cubicBezTo>
                        <a:pt x="111" y="125"/>
                        <a:pt x="109" y="127"/>
                        <a:pt x="108" y="125"/>
                      </a:cubicBezTo>
                      <a:cubicBezTo>
                        <a:pt x="107" y="125"/>
                        <a:pt x="106" y="124"/>
                        <a:pt x="105" y="123"/>
                      </a:cubicBezTo>
                      <a:cubicBezTo>
                        <a:pt x="102" y="122"/>
                        <a:pt x="102" y="120"/>
                        <a:pt x="100" y="119"/>
                      </a:cubicBezTo>
                      <a:cubicBezTo>
                        <a:pt x="98" y="118"/>
                        <a:pt x="97" y="118"/>
                        <a:pt x="96" y="118"/>
                      </a:cubicBezTo>
                      <a:cubicBezTo>
                        <a:pt x="93" y="117"/>
                        <a:pt x="92" y="116"/>
                        <a:pt x="91" y="114"/>
                      </a:cubicBezTo>
                      <a:cubicBezTo>
                        <a:pt x="90" y="113"/>
                        <a:pt x="89" y="116"/>
                        <a:pt x="86" y="114"/>
                      </a:cubicBezTo>
                      <a:cubicBezTo>
                        <a:pt x="84" y="114"/>
                        <a:pt x="81" y="112"/>
                        <a:pt x="80" y="112"/>
                      </a:cubicBezTo>
                      <a:cubicBezTo>
                        <a:pt x="76" y="109"/>
                        <a:pt x="74" y="108"/>
                        <a:pt x="73" y="105"/>
                      </a:cubicBezTo>
                      <a:cubicBezTo>
                        <a:pt x="71" y="102"/>
                        <a:pt x="69" y="100"/>
                        <a:pt x="68" y="97"/>
                      </a:cubicBezTo>
                      <a:cubicBezTo>
                        <a:pt x="65" y="95"/>
                        <a:pt x="64" y="92"/>
                        <a:pt x="62" y="92"/>
                      </a:cubicBezTo>
                      <a:cubicBezTo>
                        <a:pt x="60" y="92"/>
                        <a:pt x="62" y="95"/>
                        <a:pt x="62" y="95"/>
                      </a:cubicBezTo>
                      <a:cubicBezTo>
                        <a:pt x="63" y="97"/>
                        <a:pt x="65" y="100"/>
                        <a:pt x="67" y="101"/>
                      </a:cubicBezTo>
                      <a:cubicBezTo>
                        <a:pt x="69" y="105"/>
                        <a:pt x="68" y="105"/>
                        <a:pt x="65" y="102"/>
                      </a:cubicBezTo>
                      <a:cubicBezTo>
                        <a:pt x="63" y="98"/>
                        <a:pt x="60" y="95"/>
                        <a:pt x="58" y="92"/>
                      </a:cubicBezTo>
                      <a:cubicBezTo>
                        <a:pt x="58" y="90"/>
                        <a:pt x="58" y="90"/>
                        <a:pt x="57" y="89"/>
                      </a:cubicBezTo>
                      <a:cubicBezTo>
                        <a:pt x="56" y="87"/>
                        <a:pt x="53" y="86"/>
                        <a:pt x="52" y="85"/>
                      </a:cubicBezTo>
                      <a:cubicBezTo>
                        <a:pt x="47" y="81"/>
                        <a:pt x="47" y="76"/>
                        <a:pt x="47" y="70"/>
                      </a:cubicBezTo>
                      <a:cubicBezTo>
                        <a:pt x="47" y="68"/>
                        <a:pt x="48" y="67"/>
                        <a:pt x="48" y="64"/>
                      </a:cubicBezTo>
                      <a:cubicBezTo>
                        <a:pt x="47" y="63"/>
                        <a:pt x="47" y="62"/>
                        <a:pt x="46" y="60"/>
                      </a:cubicBezTo>
                      <a:lnTo>
                        <a:pt x="44" y="59"/>
                      </a:lnTo>
                      <a:cubicBezTo>
                        <a:pt x="43" y="57"/>
                        <a:pt x="42" y="55"/>
                        <a:pt x="41" y="54"/>
                      </a:cubicBezTo>
                      <a:cubicBezTo>
                        <a:pt x="40" y="53"/>
                        <a:pt x="37" y="51"/>
                        <a:pt x="35" y="49"/>
                      </a:cubicBezTo>
                      <a:cubicBezTo>
                        <a:pt x="46" y="37"/>
                        <a:pt x="59" y="26"/>
                        <a:pt x="74" y="20"/>
                      </a:cubicBezTo>
                      <a:cubicBezTo>
                        <a:pt x="75" y="21"/>
                        <a:pt x="75" y="21"/>
                        <a:pt x="75" y="22"/>
                      </a:cubicBezTo>
                      <a:cubicBezTo>
                        <a:pt x="76" y="24"/>
                        <a:pt x="78" y="24"/>
                        <a:pt x="80" y="25"/>
                      </a:cubicBezTo>
                      <a:cubicBezTo>
                        <a:pt x="80" y="27"/>
                        <a:pt x="76" y="27"/>
                        <a:pt x="74" y="27"/>
                      </a:cubicBezTo>
                      <a:cubicBezTo>
                        <a:pt x="71" y="27"/>
                        <a:pt x="69" y="26"/>
                        <a:pt x="67" y="29"/>
                      </a:cubicBezTo>
                      <a:cubicBezTo>
                        <a:pt x="68" y="29"/>
                        <a:pt x="71" y="32"/>
                        <a:pt x="71" y="29"/>
                      </a:cubicBezTo>
                      <a:cubicBezTo>
                        <a:pt x="74" y="29"/>
                        <a:pt x="76" y="29"/>
                        <a:pt x="79" y="29"/>
                      </a:cubicBezTo>
                      <a:cubicBezTo>
                        <a:pt x="80" y="30"/>
                        <a:pt x="82" y="30"/>
                        <a:pt x="84" y="30"/>
                      </a:cubicBezTo>
                      <a:cubicBezTo>
                        <a:pt x="85" y="30"/>
                        <a:pt x="85" y="27"/>
                        <a:pt x="85" y="27"/>
                      </a:cubicBezTo>
                      <a:cubicBezTo>
                        <a:pt x="85" y="27"/>
                        <a:pt x="84" y="27"/>
                        <a:pt x="82" y="27"/>
                      </a:cubicBezTo>
                      <a:cubicBezTo>
                        <a:pt x="85" y="25"/>
                        <a:pt x="86" y="26"/>
                        <a:pt x="89" y="27"/>
                      </a:cubicBezTo>
                      <a:cubicBezTo>
                        <a:pt x="86" y="29"/>
                        <a:pt x="87" y="32"/>
                        <a:pt x="90" y="30"/>
                      </a:cubicBezTo>
                      <a:cubicBezTo>
                        <a:pt x="92" y="27"/>
                        <a:pt x="90" y="25"/>
                        <a:pt x="87" y="24"/>
                      </a:cubicBezTo>
                      <a:cubicBezTo>
                        <a:pt x="90" y="21"/>
                        <a:pt x="91" y="21"/>
                        <a:pt x="93" y="24"/>
                      </a:cubicBezTo>
                      <a:cubicBezTo>
                        <a:pt x="93" y="22"/>
                        <a:pt x="96" y="22"/>
                        <a:pt x="97" y="24"/>
                      </a:cubicBezTo>
                      <a:cubicBezTo>
                        <a:pt x="97" y="22"/>
                        <a:pt x="97" y="22"/>
                        <a:pt x="97" y="22"/>
                      </a:cubicBezTo>
                      <a:cubicBezTo>
                        <a:pt x="96" y="22"/>
                        <a:pt x="96" y="22"/>
                        <a:pt x="95" y="22"/>
                      </a:cubicBezTo>
                      <a:cubicBezTo>
                        <a:pt x="96" y="19"/>
                        <a:pt x="96" y="19"/>
                        <a:pt x="98" y="17"/>
                      </a:cubicBezTo>
                      <a:cubicBezTo>
                        <a:pt x="100" y="17"/>
                        <a:pt x="106" y="17"/>
                        <a:pt x="107" y="15"/>
                      </a:cubicBezTo>
                      <a:cubicBezTo>
                        <a:pt x="102" y="16"/>
                        <a:pt x="97" y="16"/>
                        <a:pt x="93" y="19"/>
                      </a:cubicBezTo>
                      <a:cubicBezTo>
                        <a:pt x="92" y="20"/>
                        <a:pt x="90" y="22"/>
                        <a:pt x="89" y="20"/>
                      </a:cubicBezTo>
                      <a:cubicBezTo>
                        <a:pt x="87" y="19"/>
                        <a:pt x="90" y="15"/>
                        <a:pt x="91" y="15"/>
                      </a:cubicBezTo>
                      <a:lnTo>
                        <a:pt x="91" y="15"/>
                      </a:lnTo>
                      <a:cubicBezTo>
                        <a:pt x="97" y="14"/>
                        <a:pt x="105" y="13"/>
                        <a:pt x="112" y="13"/>
                      </a:cubicBezTo>
                      <a:cubicBezTo>
                        <a:pt x="116" y="13"/>
                        <a:pt x="120" y="13"/>
                        <a:pt x="124" y="14"/>
                      </a:cubicBezTo>
                      <a:cubicBezTo>
                        <a:pt x="123" y="15"/>
                        <a:pt x="124" y="15"/>
                        <a:pt x="123" y="16"/>
                      </a:cubicBezTo>
                      <a:cubicBezTo>
                        <a:pt x="120" y="17"/>
                        <a:pt x="117" y="19"/>
                        <a:pt x="114" y="20"/>
                      </a:cubicBezTo>
                      <a:cubicBezTo>
                        <a:pt x="118" y="20"/>
                        <a:pt x="125" y="22"/>
                        <a:pt x="127" y="19"/>
                      </a:cubicBezTo>
                      <a:cubicBezTo>
                        <a:pt x="127" y="17"/>
                        <a:pt x="125" y="17"/>
                        <a:pt x="124" y="17"/>
                      </a:cubicBezTo>
                      <a:cubicBezTo>
                        <a:pt x="125" y="16"/>
                        <a:pt x="128" y="15"/>
                        <a:pt x="130" y="14"/>
                      </a:cubicBezTo>
                      <a:cubicBezTo>
                        <a:pt x="151" y="19"/>
                        <a:pt x="168" y="29"/>
                        <a:pt x="182" y="43"/>
                      </a:cubicBezTo>
                      <a:close/>
                      <a:moveTo>
                        <a:pt x="200" y="82"/>
                      </a:moveTo>
                      <a:lnTo>
                        <a:pt x="200" y="82"/>
                      </a:lnTo>
                      <a:cubicBezTo>
                        <a:pt x="200" y="81"/>
                        <a:pt x="200" y="81"/>
                        <a:pt x="200" y="81"/>
                      </a:cubicBezTo>
                      <a:cubicBezTo>
                        <a:pt x="201" y="80"/>
                        <a:pt x="201" y="80"/>
                        <a:pt x="201" y="80"/>
                      </a:cubicBezTo>
                      <a:cubicBezTo>
                        <a:pt x="201" y="79"/>
                        <a:pt x="203" y="79"/>
                        <a:pt x="203" y="79"/>
                      </a:cubicBezTo>
                      <a:cubicBezTo>
                        <a:pt x="203" y="78"/>
                        <a:pt x="204" y="78"/>
                        <a:pt x="204" y="78"/>
                      </a:cubicBezTo>
                      <a:cubicBezTo>
                        <a:pt x="205" y="82"/>
                        <a:pt x="206" y="87"/>
                        <a:pt x="208" y="92"/>
                      </a:cubicBezTo>
                      <a:lnTo>
                        <a:pt x="208" y="92"/>
                      </a:lnTo>
                      <a:lnTo>
                        <a:pt x="205" y="92"/>
                      </a:lnTo>
                      <a:cubicBezTo>
                        <a:pt x="204" y="92"/>
                        <a:pt x="203" y="91"/>
                        <a:pt x="203" y="91"/>
                      </a:cubicBezTo>
                      <a:cubicBezTo>
                        <a:pt x="201" y="90"/>
                        <a:pt x="200" y="90"/>
                        <a:pt x="200" y="89"/>
                      </a:cubicBezTo>
                      <a:cubicBezTo>
                        <a:pt x="199" y="87"/>
                        <a:pt x="200" y="86"/>
                        <a:pt x="200" y="85"/>
                      </a:cubicBezTo>
                      <a:cubicBezTo>
                        <a:pt x="200" y="84"/>
                        <a:pt x="199" y="82"/>
                        <a:pt x="200" y="82"/>
                      </a:cubicBezTo>
                      <a:close/>
                      <a:moveTo>
                        <a:pt x="201" y="133"/>
                      </a:moveTo>
                      <a:lnTo>
                        <a:pt x="201" y="133"/>
                      </a:lnTo>
                      <a:cubicBezTo>
                        <a:pt x="199" y="132"/>
                        <a:pt x="196" y="129"/>
                        <a:pt x="195" y="127"/>
                      </a:cubicBezTo>
                      <a:cubicBezTo>
                        <a:pt x="194" y="124"/>
                        <a:pt x="195" y="122"/>
                        <a:pt x="195" y="119"/>
                      </a:cubicBezTo>
                      <a:cubicBezTo>
                        <a:pt x="195" y="117"/>
                        <a:pt x="194" y="114"/>
                        <a:pt x="195" y="112"/>
                      </a:cubicBezTo>
                      <a:lnTo>
                        <a:pt x="196" y="111"/>
                      </a:lnTo>
                      <a:cubicBezTo>
                        <a:pt x="198" y="108"/>
                        <a:pt x="198" y="108"/>
                        <a:pt x="199" y="106"/>
                      </a:cubicBezTo>
                      <a:cubicBezTo>
                        <a:pt x="200" y="105"/>
                        <a:pt x="201" y="105"/>
                        <a:pt x="203" y="103"/>
                      </a:cubicBezTo>
                      <a:cubicBezTo>
                        <a:pt x="204" y="102"/>
                        <a:pt x="204" y="101"/>
                        <a:pt x="205" y="100"/>
                      </a:cubicBezTo>
                      <a:cubicBezTo>
                        <a:pt x="205" y="98"/>
                        <a:pt x="206" y="97"/>
                        <a:pt x="208" y="96"/>
                      </a:cubicBezTo>
                      <a:cubicBezTo>
                        <a:pt x="209" y="101"/>
                        <a:pt x="209" y="106"/>
                        <a:pt x="209" y="111"/>
                      </a:cubicBezTo>
                      <a:cubicBezTo>
                        <a:pt x="209" y="119"/>
                        <a:pt x="208" y="128"/>
                        <a:pt x="206" y="135"/>
                      </a:cubicBezTo>
                      <a:cubicBezTo>
                        <a:pt x="204" y="135"/>
                        <a:pt x="203" y="134"/>
                        <a:pt x="201" y="133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9A7FD6F9-00D5-484A-82E0-F54CF6F6FB1E}"/>
                    </a:ext>
                  </a:extLst>
                </p:cNvPr>
                <p:cNvGrpSpPr/>
                <p:nvPr/>
              </p:nvGrpSpPr>
              <p:grpSpPr>
                <a:xfrm>
                  <a:off x="1682857" y="9164665"/>
                  <a:ext cx="283957" cy="244734"/>
                  <a:chOff x="2284057" y="9031996"/>
                  <a:chExt cx="342404" cy="295108"/>
                </a:xfrm>
              </p:grpSpPr>
              <p:sp>
                <p:nvSpPr>
                  <p:cNvPr id="200" name="Freeform 501">
                    <a:extLst>
                      <a:ext uri="{FF2B5EF4-FFF2-40B4-BE49-F238E27FC236}">
                        <a16:creationId xmlns:a16="http://schemas.microsoft.com/office/drawing/2014/main" id="{CC93ECEE-0928-E947-BCAA-D445617EC4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4057" y="9031996"/>
                    <a:ext cx="342404" cy="236569"/>
                  </a:xfrm>
                  <a:custGeom>
                    <a:avLst/>
                    <a:gdLst>
                      <a:gd name="T0" fmla="*/ 183 w 241"/>
                      <a:gd name="T1" fmla="*/ 168 h 169"/>
                      <a:gd name="T2" fmla="*/ 183 w 241"/>
                      <a:gd name="T3" fmla="*/ 168 h 169"/>
                      <a:gd name="T4" fmla="*/ 166 w 241"/>
                      <a:gd name="T5" fmla="*/ 168 h 169"/>
                      <a:gd name="T6" fmla="*/ 157 w 241"/>
                      <a:gd name="T7" fmla="*/ 159 h 169"/>
                      <a:gd name="T8" fmla="*/ 166 w 241"/>
                      <a:gd name="T9" fmla="*/ 151 h 169"/>
                      <a:gd name="T10" fmla="*/ 183 w 241"/>
                      <a:gd name="T11" fmla="*/ 151 h 169"/>
                      <a:gd name="T12" fmla="*/ 223 w 241"/>
                      <a:gd name="T13" fmla="*/ 110 h 169"/>
                      <a:gd name="T14" fmla="*/ 194 w 241"/>
                      <a:gd name="T15" fmla="*/ 71 h 169"/>
                      <a:gd name="T16" fmla="*/ 188 w 241"/>
                      <a:gd name="T17" fmla="*/ 64 h 169"/>
                      <a:gd name="T18" fmla="*/ 163 w 241"/>
                      <a:gd name="T19" fmla="*/ 39 h 169"/>
                      <a:gd name="T20" fmla="*/ 152 w 241"/>
                      <a:gd name="T21" fmla="*/ 42 h 169"/>
                      <a:gd name="T22" fmla="*/ 142 w 241"/>
                      <a:gd name="T23" fmla="*/ 39 h 169"/>
                      <a:gd name="T24" fmla="*/ 101 w 241"/>
                      <a:gd name="T25" fmla="*/ 16 h 169"/>
                      <a:gd name="T26" fmla="*/ 49 w 241"/>
                      <a:gd name="T27" fmla="*/ 64 h 169"/>
                      <a:gd name="T28" fmla="*/ 44 w 241"/>
                      <a:gd name="T29" fmla="*/ 71 h 169"/>
                      <a:gd name="T30" fmla="*/ 16 w 241"/>
                      <a:gd name="T31" fmla="*/ 110 h 169"/>
                      <a:gd name="T32" fmla="*/ 56 w 241"/>
                      <a:gd name="T33" fmla="*/ 151 h 169"/>
                      <a:gd name="T34" fmla="*/ 76 w 241"/>
                      <a:gd name="T35" fmla="*/ 151 h 169"/>
                      <a:gd name="T36" fmla="*/ 85 w 241"/>
                      <a:gd name="T37" fmla="*/ 159 h 169"/>
                      <a:gd name="T38" fmla="*/ 76 w 241"/>
                      <a:gd name="T39" fmla="*/ 168 h 169"/>
                      <a:gd name="T40" fmla="*/ 56 w 241"/>
                      <a:gd name="T41" fmla="*/ 168 h 169"/>
                      <a:gd name="T42" fmla="*/ 0 w 241"/>
                      <a:gd name="T43" fmla="*/ 110 h 169"/>
                      <a:gd name="T44" fmla="*/ 34 w 241"/>
                      <a:gd name="T45" fmla="*/ 58 h 169"/>
                      <a:gd name="T46" fmla="*/ 101 w 241"/>
                      <a:gd name="T47" fmla="*/ 0 h 169"/>
                      <a:gd name="T48" fmla="*/ 152 w 241"/>
                      <a:gd name="T49" fmla="*/ 25 h 169"/>
                      <a:gd name="T50" fmla="*/ 163 w 241"/>
                      <a:gd name="T51" fmla="*/ 22 h 169"/>
                      <a:gd name="T52" fmla="*/ 203 w 241"/>
                      <a:gd name="T53" fmla="*/ 58 h 169"/>
                      <a:gd name="T54" fmla="*/ 240 w 241"/>
                      <a:gd name="T55" fmla="*/ 110 h 169"/>
                      <a:gd name="T56" fmla="*/ 183 w 241"/>
                      <a:gd name="T57" fmla="*/ 168 h 1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41" h="169">
                        <a:moveTo>
                          <a:pt x="183" y="168"/>
                        </a:moveTo>
                        <a:lnTo>
                          <a:pt x="183" y="168"/>
                        </a:lnTo>
                        <a:cubicBezTo>
                          <a:pt x="166" y="168"/>
                          <a:pt x="166" y="168"/>
                          <a:pt x="166" y="168"/>
                        </a:cubicBezTo>
                        <a:cubicBezTo>
                          <a:pt x="161" y="168"/>
                          <a:pt x="157" y="164"/>
                          <a:pt x="157" y="159"/>
                        </a:cubicBezTo>
                        <a:cubicBezTo>
                          <a:pt x="157" y="154"/>
                          <a:pt x="161" y="151"/>
                          <a:pt x="166" y="151"/>
                        </a:cubicBezTo>
                        <a:cubicBezTo>
                          <a:pt x="183" y="151"/>
                          <a:pt x="183" y="151"/>
                          <a:pt x="183" y="151"/>
                        </a:cubicBezTo>
                        <a:cubicBezTo>
                          <a:pt x="205" y="151"/>
                          <a:pt x="223" y="132"/>
                          <a:pt x="223" y="110"/>
                        </a:cubicBezTo>
                        <a:cubicBezTo>
                          <a:pt x="223" y="92"/>
                          <a:pt x="211" y="76"/>
                          <a:pt x="194" y="71"/>
                        </a:cubicBezTo>
                        <a:cubicBezTo>
                          <a:pt x="190" y="70"/>
                          <a:pt x="188" y="67"/>
                          <a:pt x="188" y="64"/>
                        </a:cubicBezTo>
                        <a:cubicBezTo>
                          <a:pt x="188" y="50"/>
                          <a:pt x="177" y="39"/>
                          <a:pt x="163" y="39"/>
                        </a:cubicBezTo>
                        <a:cubicBezTo>
                          <a:pt x="159" y="39"/>
                          <a:pt x="156" y="40"/>
                          <a:pt x="152" y="42"/>
                        </a:cubicBezTo>
                        <a:cubicBezTo>
                          <a:pt x="148" y="43"/>
                          <a:pt x="145" y="42"/>
                          <a:pt x="142" y="39"/>
                        </a:cubicBezTo>
                        <a:cubicBezTo>
                          <a:pt x="132" y="25"/>
                          <a:pt x="117" y="16"/>
                          <a:pt x="101" y="16"/>
                        </a:cubicBezTo>
                        <a:cubicBezTo>
                          <a:pt x="74" y="16"/>
                          <a:pt x="52" y="37"/>
                          <a:pt x="49" y="64"/>
                        </a:cubicBezTo>
                        <a:cubicBezTo>
                          <a:pt x="49" y="67"/>
                          <a:pt x="47" y="70"/>
                          <a:pt x="44" y="71"/>
                        </a:cubicBezTo>
                        <a:cubicBezTo>
                          <a:pt x="27" y="77"/>
                          <a:pt x="16" y="92"/>
                          <a:pt x="16" y="110"/>
                        </a:cubicBezTo>
                        <a:cubicBezTo>
                          <a:pt x="16" y="132"/>
                          <a:pt x="34" y="151"/>
                          <a:pt x="56" y="151"/>
                        </a:cubicBezTo>
                        <a:cubicBezTo>
                          <a:pt x="76" y="151"/>
                          <a:pt x="76" y="151"/>
                          <a:pt x="76" y="151"/>
                        </a:cubicBezTo>
                        <a:cubicBezTo>
                          <a:pt x="81" y="151"/>
                          <a:pt x="85" y="154"/>
                          <a:pt x="85" y="159"/>
                        </a:cubicBezTo>
                        <a:cubicBezTo>
                          <a:pt x="85" y="164"/>
                          <a:pt x="81" y="168"/>
                          <a:pt x="76" y="168"/>
                        </a:cubicBezTo>
                        <a:cubicBezTo>
                          <a:pt x="56" y="168"/>
                          <a:pt x="56" y="168"/>
                          <a:pt x="56" y="168"/>
                        </a:cubicBezTo>
                        <a:cubicBezTo>
                          <a:pt x="26" y="168"/>
                          <a:pt x="0" y="142"/>
                          <a:pt x="0" y="110"/>
                        </a:cubicBezTo>
                        <a:cubicBezTo>
                          <a:pt x="0" y="87"/>
                          <a:pt x="14" y="67"/>
                          <a:pt x="34" y="58"/>
                        </a:cubicBezTo>
                        <a:cubicBezTo>
                          <a:pt x="38" y="25"/>
                          <a:pt x="66" y="0"/>
                          <a:pt x="101" y="0"/>
                        </a:cubicBezTo>
                        <a:cubicBezTo>
                          <a:pt x="120" y="0"/>
                          <a:pt x="139" y="9"/>
                          <a:pt x="152" y="25"/>
                        </a:cubicBezTo>
                        <a:cubicBezTo>
                          <a:pt x="156" y="23"/>
                          <a:pt x="159" y="22"/>
                          <a:pt x="163" y="22"/>
                        </a:cubicBezTo>
                        <a:cubicBezTo>
                          <a:pt x="184" y="22"/>
                          <a:pt x="201" y="38"/>
                          <a:pt x="203" y="58"/>
                        </a:cubicBezTo>
                        <a:cubicBezTo>
                          <a:pt x="226" y="66"/>
                          <a:pt x="240" y="87"/>
                          <a:pt x="240" y="110"/>
                        </a:cubicBezTo>
                        <a:cubicBezTo>
                          <a:pt x="240" y="142"/>
                          <a:pt x="215" y="168"/>
                          <a:pt x="183" y="168"/>
                        </a:cubicBezTo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385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  <p:sp>
                <p:nvSpPr>
                  <p:cNvPr id="201" name="Freeform 426">
                    <a:extLst>
                      <a:ext uri="{FF2B5EF4-FFF2-40B4-BE49-F238E27FC236}">
                        <a16:creationId xmlns:a16="http://schemas.microsoft.com/office/drawing/2014/main" id="{6DC6D2DD-32E9-4C43-9AAA-780286287D2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394424" y="9209097"/>
                    <a:ext cx="118007" cy="118007"/>
                  </a:xfrm>
                  <a:custGeom>
                    <a:avLst/>
                    <a:gdLst>
                      <a:gd name="T0" fmla="*/ 2147483647 w 64"/>
                      <a:gd name="T1" fmla="*/ 2147483647 h 64"/>
                      <a:gd name="T2" fmla="*/ 2147483647 w 64"/>
                      <a:gd name="T3" fmla="*/ 0 h 64"/>
                      <a:gd name="T4" fmla="*/ 2147483647 w 64"/>
                      <a:gd name="T5" fmla="*/ 2147483647 h 64"/>
                      <a:gd name="T6" fmla="*/ 0 w 64"/>
                      <a:gd name="T7" fmla="*/ 2147483647 h 64"/>
                      <a:gd name="T8" fmla="*/ 0 w 64"/>
                      <a:gd name="T9" fmla="*/ 2147483647 h 64"/>
                      <a:gd name="T10" fmla="*/ 2147483647 w 64"/>
                      <a:gd name="T11" fmla="*/ 2147483647 h 64"/>
                      <a:gd name="T12" fmla="*/ 2147483647 w 64"/>
                      <a:gd name="T13" fmla="*/ 2147483647 h 64"/>
                      <a:gd name="T14" fmla="*/ 2147483647 w 64"/>
                      <a:gd name="T15" fmla="*/ 2147483647 h 64"/>
                      <a:gd name="T16" fmla="*/ 2147483647 w 64"/>
                      <a:gd name="T17" fmla="*/ 2147483647 h 64"/>
                      <a:gd name="T18" fmla="*/ 2147483647 w 64"/>
                      <a:gd name="T19" fmla="*/ 2147483647 h 64"/>
                      <a:gd name="T20" fmla="*/ 2147483647 w 64"/>
                      <a:gd name="T21" fmla="*/ 2147483647 h 64"/>
                      <a:gd name="T22" fmla="*/ 2147483647 w 64"/>
                      <a:gd name="T23" fmla="*/ 2147483647 h 64"/>
                      <a:gd name="T24" fmla="*/ 2147483647 w 64"/>
                      <a:gd name="T25" fmla="*/ 2147483647 h 64"/>
                      <a:gd name="T26" fmla="*/ 2147483647 w 64"/>
                      <a:gd name="T27" fmla="*/ 2147483647 h 64"/>
                      <a:gd name="T28" fmla="*/ 2147483647 w 64"/>
                      <a:gd name="T29" fmla="*/ 2147483647 h 64"/>
                      <a:gd name="T30" fmla="*/ 2147483647 w 64"/>
                      <a:gd name="T31" fmla="*/ 2147483647 h 64"/>
                      <a:gd name="T32" fmla="*/ 2147483647 w 64"/>
                      <a:gd name="T33" fmla="*/ 2147483647 h 64"/>
                      <a:gd name="T34" fmla="*/ 2147483647 w 64"/>
                      <a:gd name="T35" fmla="*/ 2147483647 h 64"/>
                      <a:gd name="T36" fmla="*/ 2147483647 w 64"/>
                      <a:gd name="T37" fmla="*/ 2147483647 h 64"/>
                      <a:gd name="T38" fmla="*/ 2147483647 w 64"/>
                      <a:gd name="T39" fmla="*/ 2147483647 h 64"/>
                      <a:gd name="T40" fmla="*/ 2147483647 w 64"/>
                      <a:gd name="T41" fmla="*/ 2147483647 h 64"/>
                      <a:gd name="T42" fmla="*/ 2147483647 w 64"/>
                      <a:gd name="T43" fmla="*/ 2147483647 h 64"/>
                      <a:gd name="T44" fmla="*/ 2147483647 w 64"/>
                      <a:gd name="T45" fmla="*/ 2147483647 h 64"/>
                      <a:gd name="T46" fmla="*/ 2147483647 w 64"/>
                      <a:gd name="T47" fmla="*/ 2147483647 h 64"/>
                      <a:gd name="T48" fmla="*/ 2147483647 w 64"/>
                      <a:gd name="T49" fmla="*/ 2147483647 h 64"/>
                      <a:gd name="T50" fmla="*/ 2147483647 w 64"/>
                      <a:gd name="T51" fmla="*/ 2147483647 h 64"/>
                      <a:gd name="T52" fmla="*/ 2147483647 w 64"/>
                      <a:gd name="T53" fmla="*/ 2147483647 h 64"/>
                      <a:gd name="T54" fmla="*/ 2147483647 w 64"/>
                      <a:gd name="T55" fmla="*/ 2147483647 h 64"/>
                      <a:gd name="T56" fmla="*/ 2147483647 w 64"/>
                      <a:gd name="T57" fmla="*/ 2147483647 h 64"/>
                      <a:gd name="T58" fmla="*/ 2147483647 w 64"/>
                      <a:gd name="T59" fmla="*/ 2147483647 h 64"/>
                      <a:gd name="T60" fmla="*/ 2147483647 w 64"/>
                      <a:gd name="T61" fmla="*/ 2147483647 h 64"/>
                      <a:gd name="T62" fmla="*/ 2147483647 w 64"/>
                      <a:gd name="T63" fmla="*/ 2147483647 h 64"/>
                      <a:gd name="T64" fmla="*/ 2147483647 w 64"/>
                      <a:gd name="T65" fmla="*/ 2147483647 h 64"/>
                      <a:gd name="T66" fmla="*/ 2147483647 w 64"/>
                      <a:gd name="T67" fmla="*/ 2147483647 h 64"/>
                      <a:gd name="T68" fmla="*/ 2147483647 w 64"/>
                      <a:gd name="T69" fmla="*/ 2147483647 h 64"/>
                      <a:gd name="T70" fmla="*/ 2147483647 w 64"/>
                      <a:gd name="T71" fmla="*/ 2147483647 h 64"/>
                      <a:gd name="T72" fmla="*/ 2147483647 w 64"/>
                      <a:gd name="T73" fmla="*/ 2147483647 h 64"/>
                      <a:gd name="T74" fmla="*/ 2147483647 w 64"/>
                      <a:gd name="T75" fmla="*/ 2147483647 h 64"/>
                      <a:gd name="T76" fmla="*/ 2147483647 w 64"/>
                      <a:gd name="T77" fmla="*/ 2147483647 h 64"/>
                      <a:gd name="T78" fmla="*/ 2147483647 w 64"/>
                      <a:gd name="T79" fmla="*/ 2147483647 h 64"/>
                      <a:gd name="T80" fmla="*/ 2147483647 w 64"/>
                      <a:gd name="T81" fmla="*/ 2147483647 h 64"/>
                      <a:gd name="T82" fmla="*/ 2147483647 w 64"/>
                      <a:gd name="T83" fmla="*/ 2147483647 h 64"/>
                      <a:gd name="T84" fmla="*/ 2147483647 w 64"/>
                      <a:gd name="T85" fmla="*/ 2147483647 h 64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64"/>
                      <a:gd name="T130" fmla="*/ 0 h 64"/>
                      <a:gd name="T131" fmla="*/ 64 w 64"/>
                      <a:gd name="T132" fmla="*/ 64 h 64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64" h="64">
                        <a:moveTo>
                          <a:pt x="60" y="5"/>
                        </a:moveTo>
                        <a:cubicBezTo>
                          <a:pt x="55" y="2"/>
                          <a:pt x="44" y="0"/>
                          <a:pt x="32" y="0"/>
                        </a:cubicBezTo>
                        <a:cubicBezTo>
                          <a:pt x="20" y="0"/>
                          <a:pt x="9" y="2"/>
                          <a:pt x="4" y="5"/>
                        </a:cubicBezTo>
                        <a:cubicBezTo>
                          <a:pt x="1" y="7"/>
                          <a:pt x="0" y="8"/>
                          <a:pt x="0" y="10"/>
                        </a:cubicBezTo>
                        <a:cubicBezTo>
                          <a:pt x="0" y="54"/>
                          <a:pt x="0" y="54"/>
                          <a:pt x="0" y="54"/>
                        </a:cubicBezTo>
                        <a:cubicBezTo>
                          <a:pt x="0" y="56"/>
                          <a:pt x="1" y="57"/>
                          <a:pt x="4" y="59"/>
                        </a:cubicBezTo>
                        <a:cubicBezTo>
                          <a:pt x="9" y="62"/>
                          <a:pt x="20" y="64"/>
                          <a:pt x="32" y="64"/>
                        </a:cubicBezTo>
                        <a:cubicBezTo>
                          <a:pt x="44" y="64"/>
                          <a:pt x="55" y="62"/>
                          <a:pt x="60" y="59"/>
                        </a:cubicBezTo>
                        <a:cubicBezTo>
                          <a:pt x="63" y="57"/>
                          <a:pt x="64" y="56"/>
                          <a:pt x="64" y="54"/>
                        </a:cubicBezTo>
                        <a:cubicBezTo>
                          <a:pt x="64" y="10"/>
                          <a:pt x="64" y="10"/>
                          <a:pt x="64" y="10"/>
                        </a:cubicBezTo>
                        <a:cubicBezTo>
                          <a:pt x="64" y="8"/>
                          <a:pt x="63" y="7"/>
                          <a:pt x="60" y="5"/>
                        </a:cubicBezTo>
                        <a:close/>
                        <a:moveTo>
                          <a:pt x="32" y="4"/>
                        </a:moveTo>
                        <a:cubicBezTo>
                          <a:pt x="49" y="4"/>
                          <a:pt x="58" y="8"/>
                          <a:pt x="60" y="10"/>
                        </a:cubicBezTo>
                        <a:cubicBezTo>
                          <a:pt x="58" y="12"/>
                          <a:pt x="49" y="16"/>
                          <a:pt x="32" y="16"/>
                        </a:cubicBezTo>
                        <a:cubicBezTo>
                          <a:pt x="15" y="16"/>
                          <a:pt x="6" y="12"/>
                          <a:pt x="4" y="10"/>
                        </a:cubicBezTo>
                        <a:cubicBezTo>
                          <a:pt x="6" y="8"/>
                          <a:pt x="15" y="4"/>
                          <a:pt x="32" y="4"/>
                        </a:cubicBezTo>
                        <a:close/>
                        <a:moveTo>
                          <a:pt x="32" y="20"/>
                        </a:moveTo>
                        <a:cubicBezTo>
                          <a:pt x="44" y="20"/>
                          <a:pt x="55" y="18"/>
                          <a:pt x="60" y="15"/>
                        </a:cubicBezTo>
                        <a:cubicBezTo>
                          <a:pt x="60" y="24"/>
                          <a:pt x="60" y="24"/>
                          <a:pt x="60" y="24"/>
                        </a:cubicBezTo>
                        <a:cubicBezTo>
                          <a:pt x="60" y="24"/>
                          <a:pt x="60" y="24"/>
                          <a:pt x="60" y="24"/>
                        </a:cubicBezTo>
                        <a:cubicBezTo>
                          <a:pt x="58" y="26"/>
                          <a:pt x="49" y="30"/>
                          <a:pt x="32" y="30"/>
                        </a:cubicBezTo>
                        <a:cubicBezTo>
                          <a:pt x="15" y="30"/>
                          <a:pt x="6" y="26"/>
                          <a:pt x="4" y="24"/>
                        </a:cubicBezTo>
                        <a:cubicBezTo>
                          <a:pt x="4" y="24"/>
                          <a:pt x="4" y="24"/>
                          <a:pt x="4" y="24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9" y="18"/>
                          <a:pt x="20" y="20"/>
                          <a:pt x="32" y="20"/>
                        </a:cubicBezTo>
                        <a:close/>
                        <a:moveTo>
                          <a:pt x="60" y="54"/>
                        </a:moveTo>
                        <a:cubicBezTo>
                          <a:pt x="60" y="54"/>
                          <a:pt x="60" y="54"/>
                          <a:pt x="60" y="54"/>
                        </a:cubicBezTo>
                        <a:cubicBezTo>
                          <a:pt x="58" y="56"/>
                          <a:pt x="49" y="60"/>
                          <a:pt x="32" y="60"/>
                        </a:cubicBezTo>
                        <a:cubicBezTo>
                          <a:pt x="15" y="60"/>
                          <a:pt x="6" y="56"/>
                          <a:pt x="4" y="54"/>
                        </a:cubicBezTo>
                        <a:cubicBezTo>
                          <a:pt x="4" y="54"/>
                          <a:pt x="4" y="54"/>
                          <a:pt x="4" y="54"/>
                        </a:cubicBezTo>
                        <a:cubicBezTo>
                          <a:pt x="4" y="43"/>
                          <a:pt x="4" y="43"/>
                          <a:pt x="4" y="43"/>
                        </a:cubicBezTo>
                        <a:cubicBezTo>
                          <a:pt x="9" y="46"/>
                          <a:pt x="20" y="48"/>
                          <a:pt x="32" y="48"/>
                        </a:cubicBezTo>
                        <a:cubicBezTo>
                          <a:pt x="44" y="48"/>
                          <a:pt x="55" y="46"/>
                          <a:pt x="60" y="43"/>
                        </a:cubicBezTo>
                        <a:lnTo>
                          <a:pt x="60" y="54"/>
                        </a:lnTo>
                        <a:close/>
                        <a:moveTo>
                          <a:pt x="60" y="38"/>
                        </a:moveTo>
                        <a:cubicBezTo>
                          <a:pt x="60" y="38"/>
                          <a:pt x="60" y="38"/>
                          <a:pt x="60" y="38"/>
                        </a:cubicBezTo>
                        <a:cubicBezTo>
                          <a:pt x="58" y="40"/>
                          <a:pt x="49" y="44"/>
                          <a:pt x="32" y="44"/>
                        </a:cubicBezTo>
                        <a:cubicBezTo>
                          <a:pt x="15" y="44"/>
                          <a:pt x="6" y="40"/>
                          <a:pt x="4" y="38"/>
                        </a:cubicBezTo>
                        <a:cubicBezTo>
                          <a:pt x="4" y="38"/>
                          <a:pt x="4" y="38"/>
                          <a:pt x="4" y="38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9" y="32"/>
                          <a:pt x="20" y="34"/>
                          <a:pt x="32" y="34"/>
                        </a:cubicBezTo>
                        <a:cubicBezTo>
                          <a:pt x="44" y="34"/>
                          <a:pt x="55" y="32"/>
                          <a:pt x="60" y="29"/>
                        </a:cubicBezTo>
                        <a:lnTo>
                          <a:pt x="60" y="38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385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7EBD9D9B-93B1-F44C-AE17-417A45CB0540}"/>
                    </a:ext>
                  </a:extLst>
                </p:cNvPr>
                <p:cNvGrpSpPr/>
                <p:nvPr/>
              </p:nvGrpSpPr>
              <p:grpSpPr>
                <a:xfrm>
                  <a:off x="2781703" y="9172624"/>
                  <a:ext cx="224968" cy="214452"/>
                  <a:chOff x="1517901" y="1537313"/>
                  <a:chExt cx="635683" cy="511040"/>
                </a:xfrm>
                <a:solidFill>
                  <a:sysClr val="window" lastClr="FFFFFF"/>
                </a:solidFill>
              </p:grpSpPr>
              <p:sp>
                <p:nvSpPr>
                  <p:cNvPr id="198" name="Freeform 1073">
                    <a:extLst>
                      <a:ext uri="{FF2B5EF4-FFF2-40B4-BE49-F238E27FC236}">
                        <a16:creationId xmlns:a16="http://schemas.microsoft.com/office/drawing/2014/main" id="{AAAE76AA-EBCC-9243-90BE-ED024689E3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17901" y="1537313"/>
                    <a:ext cx="635683" cy="461183"/>
                  </a:xfrm>
                  <a:custGeom>
                    <a:avLst/>
                    <a:gdLst>
                      <a:gd name="T0" fmla="*/ 157 w 223"/>
                      <a:gd name="T1" fmla="*/ 145 h 163"/>
                      <a:gd name="T2" fmla="*/ 157 w 223"/>
                      <a:gd name="T3" fmla="*/ 145 h 163"/>
                      <a:gd name="T4" fmla="*/ 20 w 223"/>
                      <a:gd name="T5" fmla="*/ 145 h 163"/>
                      <a:gd name="T6" fmla="*/ 20 w 223"/>
                      <a:gd name="T7" fmla="*/ 43 h 163"/>
                      <a:gd name="T8" fmla="*/ 204 w 223"/>
                      <a:gd name="T9" fmla="*/ 43 h 163"/>
                      <a:gd name="T10" fmla="*/ 204 w 223"/>
                      <a:gd name="T11" fmla="*/ 117 h 163"/>
                      <a:gd name="T12" fmla="*/ 222 w 223"/>
                      <a:gd name="T13" fmla="*/ 135 h 163"/>
                      <a:gd name="T14" fmla="*/ 222 w 223"/>
                      <a:gd name="T15" fmla="*/ 45 h 163"/>
                      <a:gd name="T16" fmla="*/ 222 w 223"/>
                      <a:gd name="T17" fmla="*/ 19 h 163"/>
                      <a:gd name="T18" fmla="*/ 205 w 223"/>
                      <a:gd name="T19" fmla="*/ 0 h 163"/>
                      <a:gd name="T20" fmla="*/ 18 w 223"/>
                      <a:gd name="T21" fmla="*/ 0 h 163"/>
                      <a:gd name="T22" fmla="*/ 0 w 223"/>
                      <a:gd name="T23" fmla="*/ 19 h 163"/>
                      <a:gd name="T24" fmla="*/ 0 w 223"/>
                      <a:gd name="T25" fmla="*/ 45 h 163"/>
                      <a:gd name="T26" fmla="*/ 0 w 223"/>
                      <a:gd name="T27" fmla="*/ 146 h 163"/>
                      <a:gd name="T28" fmla="*/ 18 w 223"/>
                      <a:gd name="T29" fmla="*/ 162 h 163"/>
                      <a:gd name="T30" fmla="*/ 157 w 223"/>
                      <a:gd name="T31" fmla="*/ 162 h 163"/>
                      <a:gd name="T32" fmla="*/ 157 w 223"/>
                      <a:gd name="T33" fmla="*/ 145 h 163"/>
                      <a:gd name="T34" fmla="*/ 95 w 223"/>
                      <a:gd name="T35" fmla="*/ 13 h 163"/>
                      <a:gd name="T36" fmla="*/ 95 w 223"/>
                      <a:gd name="T37" fmla="*/ 13 h 163"/>
                      <a:gd name="T38" fmla="*/ 105 w 223"/>
                      <a:gd name="T39" fmla="*/ 22 h 163"/>
                      <a:gd name="T40" fmla="*/ 95 w 223"/>
                      <a:gd name="T41" fmla="*/ 32 h 163"/>
                      <a:gd name="T42" fmla="*/ 85 w 223"/>
                      <a:gd name="T43" fmla="*/ 22 h 163"/>
                      <a:gd name="T44" fmla="*/ 95 w 223"/>
                      <a:gd name="T45" fmla="*/ 13 h 163"/>
                      <a:gd name="T46" fmla="*/ 60 w 223"/>
                      <a:gd name="T47" fmla="*/ 13 h 163"/>
                      <a:gd name="T48" fmla="*/ 60 w 223"/>
                      <a:gd name="T49" fmla="*/ 13 h 163"/>
                      <a:gd name="T50" fmla="*/ 70 w 223"/>
                      <a:gd name="T51" fmla="*/ 22 h 163"/>
                      <a:gd name="T52" fmla="*/ 60 w 223"/>
                      <a:gd name="T53" fmla="*/ 32 h 163"/>
                      <a:gd name="T54" fmla="*/ 51 w 223"/>
                      <a:gd name="T55" fmla="*/ 22 h 163"/>
                      <a:gd name="T56" fmla="*/ 60 w 223"/>
                      <a:gd name="T57" fmla="*/ 13 h 163"/>
                      <a:gd name="T58" fmla="*/ 16 w 223"/>
                      <a:gd name="T59" fmla="*/ 22 h 163"/>
                      <a:gd name="T60" fmla="*/ 16 w 223"/>
                      <a:gd name="T61" fmla="*/ 22 h 163"/>
                      <a:gd name="T62" fmla="*/ 26 w 223"/>
                      <a:gd name="T63" fmla="*/ 13 h 163"/>
                      <a:gd name="T64" fmla="*/ 37 w 223"/>
                      <a:gd name="T65" fmla="*/ 22 h 163"/>
                      <a:gd name="T66" fmla="*/ 26 w 223"/>
                      <a:gd name="T67" fmla="*/ 32 h 163"/>
                      <a:gd name="T68" fmla="*/ 16 w 223"/>
                      <a:gd name="T69" fmla="*/ 22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23" h="163">
                        <a:moveTo>
                          <a:pt x="157" y="145"/>
                        </a:moveTo>
                        <a:lnTo>
                          <a:pt x="157" y="145"/>
                        </a:lnTo>
                        <a:cubicBezTo>
                          <a:pt x="20" y="145"/>
                          <a:pt x="20" y="145"/>
                          <a:pt x="20" y="145"/>
                        </a:cubicBezTo>
                        <a:cubicBezTo>
                          <a:pt x="20" y="43"/>
                          <a:pt x="20" y="43"/>
                          <a:pt x="20" y="43"/>
                        </a:cubicBezTo>
                        <a:cubicBezTo>
                          <a:pt x="204" y="43"/>
                          <a:pt x="204" y="43"/>
                          <a:pt x="204" y="43"/>
                        </a:cubicBezTo>
                        <a:cubicBezTo>
                          <a:pt x="204" y="117"/>
                          <a:pt x="204" y="117"/>
                          <a:pt x="204" y="117"/>
                        </a:cubicBezTo>
                        <a:cubicBezTo>
                          <a:pt x="222" y="135"/>
                          <a:pt x="222" y="135"/>
                          <a:pt x="222" y="135"/>
                        </a:cubicBezTo>
                        <a:cubicBezTo>
                          <a:pt x="222" y="45"/>
                          <a:pt x="222" y="45"/>
                          <a:pt x="222" y="45"/>
                        </a:cubicBezTo>
                        <a:cubicBezTo>
                          <a:pt x="222" y="19"/>
                          <a:pt x="222" y="19"/>
                          <a:pt x="222" y="19"/>
                        </a:cubicBezTo>
                        <a:cubicBezTo>
                          <a:pt x="222" y="9"/>
                          <a:pt x="215" y="0"/>
                          <a:pt x="205" y="0"/>
                        </a:cubicBezTo>
                        <a:cubicBezTo>
                          <a:pt x="18" y="0"/>
                          <a:pt x="18" y="0"/>
                          <a:pt x="18" y="0"/>
                        </a:cubicBezTo>
                        <a:cubicBezTo>
                          <a:pt x="8" y="0"/>
                          <a:pt x="0" y="9"/>
                          <a:pt x="0" y="19"/>
                        </a:cubicBezTo>
                        <a:cubicBezTo>
                          <a:pt x="0" y="45"/>
                          <a:pt x="0" y="45"/>
                          <a:pt x="0" y="45"/>
                        </a:cubicBezTo>
                        <a:cubicBezTo>
                          <a:pt x="0" y="146"/>
                          <a:pt x="0" y="146"/>
                          <a:pt x="0" y="146"/>
                        </a:cubicBezTo>
                        <a:cubicBezTo>
                          <a:pt x="0" y="156"/>
                          <a:pt x="8" y="162"/>
                          <a:pt x="18" y="162"/>
                        </a:cubicBezTo>
                        <a:cubicBezTo>
                          <a:pt x="157" y="162"/>
                          <a:pt x="157" y="162"/>
                          <a:pt x="157" y="162"/>
                        </a:cubicBezTo>
                        <a:lnTo>
                          <a:pt x="157" y="145"/>
                        </a:lnTo>
                        <a:close/>
                        <a:moveTo>
                          <a:pt x="95" y="13"/>
                        </a:moveTo>
                        <a:lnTo>
                          <a:pt x="95" y="13"/>
                        </a:lnTo>
                        <a:cubicBezTo>
                          <a:pt x="101" y="13"/>
                          <a:pt x="105" y="18"/>
                          <a:pt x="105" y="22"/>
                        </a:cubicBezTo>
                        <a:cubicBezTo>
                          <a:pt x="105" y="29"/>
                          <a:pt x="101" y="32"/>
                          <a:pt x="95" y="32"/>
                        </a:cubicBezTo>
                        <a:cubicBezTo>
                          <a:pt x="89" y="32"/>
                          <a:pt x="85" y="29"/>
                          <a:pt x="85" y="22"/>
                        </a:cubicBezTo>
                        <a:cubicBezTo>
                          <a:pt x="85" y="18"/>
                          <a:pt x="89" y="13"/>
                          <a:pt x="95" y="13"/>
                        </a:cubicBezTo>
                        <a:close/>
                        <a:moveTo>
                          <a:pt x="60" y="13"/>
                        </a:moveTo>
                        <a:lnTo>
                          <a:pt x="60" y="13"/>
                        </a:lnTo>
                        <a:cubicBezTo>
                          <a:pt x="67" y="13"/>
                          <a:pt x="70" y="18"/>
                          <a:pt x="70" y="22"/>
                        </a:cubicBezTo>
                        <a:cubicBezTo>
                          <a:pt x="70" y="29"/>
                          <a:pt x="67" y="32"/>
                          <a:pt x="60" y="32"/>
                        </a:cubicBezTo>
                        <a:cubicBezTo>
                          <a:pt x="54" y="32"/>
                          <a:pt x="51" y="29"/>
                          <a:pt x="51" y="22"/>
                        </a:cubicBezTo>
                        <a:cubicBezTo>
                          <a:pt x="51" y="18"/>
                          <a:pt x="54" y="13"/>
                          <a:pt x="60" y="13"/>
                        </a:cubicBezTo>
                        <a:close/>
                        <a:moveTo>
                          <a:pt x="16" y="22"/>
                        </a:moveTo>
                        <a:lnTo>
                          <a:pt x="16" y="22"/>
                        </a:lnTo>
                        <a:cubicBezTo>
                          <a:pt x="16" y="18"/>
                          <a:pt x="21" y="13"/>
                          <a:pt x="26" y="13"/>
                        </a:cubicBezTo>
                        <a:cubicBezTo>
                          <a:pt x="32" y="13"/>
                          <a:pt x="37" y="18"/>
                          <a:pt x="37" y="22"/>
                        </a:cubicBezTo>
                        <a:cubicBezTo>
                          <a:pt x="37" y="29"/>
                          <a:pt x="32" y="32"/>
                          <a:pt x="26" y="32"/>
                        </a:cubicBezTo>
                        <a:cubicBezTo>
                          <a:pt x="21" y="32"/>
                          <a:pt x="16" y="29"/>
                          <a:pt x="16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  <p:sp>
                <p:nvSpPr>
                  <p:cNvPr id="199" name="Freeform 1074">
                    <a:extLst>
                      <a:ext uri="{FF2B5EF4-FFF2-40B4-BE49-F238E27FC236}">
                        <a16:creationId xmlns:a16="http://schemas.microsoft.com/office/drawing/2014/main" id="{AC887820-4A66-9843-8A5F-6B0A1801D3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4012" y="1823996"/>
                    <a:ext cx="137103" cy="224357"/>
                  </a:xfrm>
                  <a:custGeom>
                    <a:avLst/>
                    <a:gdLst>
                      <a:gd name="T0" fmla="*/ 0 w 50"/>
                      <a:gd name="T1" fmla="*/ 0 h 81"/>
                      <a:gd name="T2" fmla="*/ 0 w 50"/>
                      <a:gd name="T3" fmla="*/ 68 h 81"/>
                      <a:gd name="T4" fmla="*/ 17 w 50"/>
                      <a:gd name="T5" fmla="*/ 57 h 81"/>
                      <a:gd name="T6" fmla="*/ 26 w 50"/>
                      <a:gd name="T7" fmla="*/ 80 h 81"/>
                      <a:gd name="T8" fmla="*/ 40 w 50"/>
                      <a:gd name="T9" fmla="*/ 75 h 81"/>
                      <a:gd name="T10" fmla="*/ 29 w 50"/>
                      <a:gd name="T11" fmla="*/ 50 h 81"/>
                      <a:gd name="T12" fmla="*/ 49 w 50"/>
                      <a:gd name="T13" fmla="*/ 45 h 81"/>
                      <a:gd name="T14" fmla="*/ 0 w 50"/>
                      <a:gd name="T15" fmla="*/ 0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0" h="81">
                        <a:moveTo>
                          <a:pt x="0" y="0"/>
                        </a:moveTo>
                        <a:lnTo>
                          <a:pt x="0" y="68"/>
                        </a:lnTo>
                        <a:lnTo>
                          <a:pt x="17" y="57"/>
                        </a:lnTo>
                        <a:lnTo>
                          <a:pt x="26" y="80"/>
                        </a:lnTo>
                        <a:lnTo>
                          <a:pt x="40" y="75"/>
                        </a:lnTo>
                        <a:lnTo>
                          <a:pt x="29" y="50"/>
                        </a:lnTo>
                        <a:lnTo>
                          <a:pt x="49" y="45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</p:grpSp>
            <p:grpSp>
              <p:nvGrpSpPr>
                <p:cNvPr id="173" name="Group 9980">
                  <a:extLst>
                    <a:ext uri="{FF2B5EF4-FFF2-40B4-BE49-F238E27FC236}">
                      <a16:creationId xmlns:a16="http://schemas.microsoft.com/office/drawing/2014/main" id="{9C1D844A-361F-564C-B19A-91C4C2F93B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0224" y="9151637"/>
                  <a:ext cx="248926" cy="248926"/>
                  <a:chOff x="2238376" y="1485900"/>
                  <a:chExt cx="203200" cy="203200"/>
                </a:xfrm>
                <a:solidFill>
                  <a:sysClr val="window" lastClr="FFFFFF"/>
                </a:solidFill>
              </p:grpSpPr>
              <p:sp>
                <p:nvSpPr>
                  <p:cNvPr id="196" name="Freeform 458">
                    <a:extLst>
                      <a:ext uri="{FF2B5EF4-FFF2-40B4-BE49-F238E27FC236}">
                        <a16:creationId xmlns:a16="http://schemas.microsoft.com/office/drawing/2014/main" id="{57C10ECB-A045-BC49-9A65-E2D2F00B4E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39976" y="1568450"/>
                    <a:ext cx="101600" cy="120650"/>
                  </a:xfrm>
                  <a:custGeom>
                    <a:avLst/>
                    <a:gdLst>
                      <a:gd name="T0" fmla="*/ 2147483647 w 32"/>
                      <a:gd name="T1" fmla="*/ 2147483647 h 38"/>
                      <a:gd name="T2" fmla="*/ 2147483647 w 32"/>
                      <a:gd name="T3" fmla="*/ 2147483647 h 38"/>
                      <a:gd name="T4" fmla="*/ 2147483647 w 32"/>
                      <a:gd name="T5" fmla="*/ 2147483647 h 38"/>
                      <a:gd name="T6" fmla="*/ 2147483647 w 32"/>
                      <a:gd name="T7" fmla="*/ 2147483647 h 38"/>
                      <a:gd name="T8" fmla="*/ 2147483647 w 32"/>
                      <a:gd name="T9" fmla="*/ 2147483647 h 38"/>
                      <a:gd name="T10" fmla="*/ 2147483647 w 32"/>
                      <a:gd name="T11" fmla="*/ 0 h 38"/>
                      <a:gd name="T12" fmla="*/ 2147483647 w 32"/>
                      <a:gd name="T13" fmla="*/ 2147483647 h 38"/>
                      <a:gd name="T14" fmla="*/ 0 w 32"/>
                      <a:gd name="T15" fmla="*/ 2147483647 h 38"/>
                      <a:gd name="T16" fmla="*/ 2147483647 w 32"/>
                      <a:gd name="T17" fmla="*/ 2147483647 h 38"/>
                      <a:gd name="T18" fmla="*/ 2147483647 w 32"/>
                      <a:gd name="T19" fmla="*/ 2147483647 h 38"/>
                      <a:gd name="T20" fmla="*/ 2147483647 w 32"/>
                      <a:gd name="T21" fmla="*/ 2147483647 h 38"/>
                      <a:gd name="T22" fmla="*/ 2147483647 w 32"/>
                      <a:gd name="T23" fmla="*/ 2147483647 h 38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32"/>
                      <a:gd name="T37" fmla="*/ 0 h 38"/>
                      <a:gd name="T38" fmla="*/ 32 w 32"/>
                      <a:gd name="T39" fmla="*/ 38 h 38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32" h="38">
                        <a:moveTo>
                          <a:pt x="16" y="32"/>
                        </a:moveTo>
                        <a:cubicBezTo>
                          <a:pt x="10" y="32"/>
                          <a:pt x="6" y="28"/>
                          <a:pt x="6" y="22"/>
                        </a:cubicBezTo>
                        <a:cubicBezTo>
                          <a:pt x="6" y="16"/>
                          <a:pt x="10" y="12"/>
                          <a:pt x="16" y="12"/>
                        </a:cubicBezTo>
                        <a:cubicBezTo>
                          <a:pt x="16" y="20"/>
                          <a:pt x="16" y="20"/>
                          <a:pt x="16" y="20"/>
                        </a:cubicBezTo>
                        <a:cubicBezTo>
                          <a:pt x="32" y="10"/>
                          <a:pt x="32" y="10"/>
                          <a:pt x="32" y="10"/>
                        </a:cubicBezTo>
                        <a:cubicBezTo>
                          <a:pt x="16" y="0"/>
                          <a:pt x="16" y="0"/>
                          <a:pt x="16" y="0"/>
                        </a:cubicBezTo>
                        <a:cubicBezTo>
                          <a:pt x="16" y="6"/>
                          <a:pt x="16" y="6"/>
                          <a:pt x="16" y="6"/>
                        </a:cubicBezTo>
                        <a:cubicBezTo>
                          <a:pt x="7" y="6"/>
                          <a:pt x="0" y="13"/>
                          <a:pt x="0" y="22"/>
                        </a:cubicBezTo>
                        <a:cubicBezTo>
                          <a:pt x="0" y="31"/>
                          <a:pt x="7" y="38"/>
                          <a:pt x="16" y="38"/>
                        </a:cubicBezTo>
                        <a:cubicBezTo>
                          <a:pt x="24" y="38"/>
                          <a:pt x="31" y="32"/>
                          <a:pt x="32" y="24"/>
                        </a:cubicBezTo>
                        <a:cubicBezTo>
                          <a:pt x="26" y="24"/>
                          <a:pt x="26" y="24"/>
                          <a:pt x="26" y="24"/>
                        </a:cubicBezTo>
                        <a:cubicBezTo>
                          <a:pt x="25" y="29"/>
                          <a:pt x="21" y="32"/>
                          <a:pt x="16" y="3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  <p:sp>
                <p:nvSpPr>
                  <p:cNvPr id="197" name="Freeform 459">
                    <a:extLst>
                      <a:ext uri="{FF2B5EF4-FFF2-40B4-BE49-F238E27FC236}">
                        <a16:creationId xmlns:a16="http://schemas.microsoft.com/office/drawing/2014/main" id="{40726F6E-B3EC-634D-BC4D-475856C3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238376" y="1485900"/>
                    <a:ext cx="165100" cy="177800"/>
                  </a:xfrm>
                  <a:custGeom>
                    <a:avLst/>
                    <a:gdLst>
                      <a:gd name="T0" fmla="*/ 2147483647 w 52"/>
                      <a:gd name="T1" fmla="*/ 2147483647 h 56"/>
                      <a:gd name="T2" fmla="*/ 2147483647 w 52"/>
                      <a:gd name="T3" fmla="*/ 2147483647 h 56"/>
                      <a:gd name="T4" fmla="*/ 2147483647 w 52"/>
                      <a:gd name="T5" fmla="*/ 2147483647 h 56"/>
                      <a:gd name="T6" fmla="*/ 2147483647 w 52"/>
                      <a:gd name="T7" fmla="*/ 2147483647 h 56"/>
                      <a:gd name="T8" fmla="*/ 2147483647 w 52"/>
                      <a:gd name="T9" fmla="*/ 2147483647 h 56"/>
                      <a:gd name="T10" fmla="*/ 2147483647 w 52"/>
                      <a:gd name="T11" fmla="*/ 2147483647 h 56"/>
                      <a:gd name="T12" fmla="*/ 2147483647 w 52"/>
                      <a:gd name="T13" fmla="*/ 2147483647 h 56"/>
                      <a:gd name="T14" fmla="*/ 2147483647 w 52"/>
                      <a:gd name="T15" fmla="*/ 2147483647 h 56"/>
                      <a:gd name="T16" fmla="*/ 2147483647 w 52"/>
                      <a:gd name="T17" fmla="*/ 2147483647 h 56"/>
                      <a:gd name="T18" fmla="*/ 2147483647 w 52"/>
                      <a:gd name="T19" fmla="*/ 2147483647 h 56"/>
                      <a:gd name="T20" fmla="*/ 2147483647 w 52"/>
                      <a:gd name="T21" fmla="*/ 2147483647 h 56"/>
                      <a:gd name="T22" fmla="*/ 2147483647 w 52"/>
                      <a:gd name="T23" fmla="*/ 2147483647 h 56"/>
                      <a:gd name="T24" fmla="*/ 2147483647 w 52"/>
                      <a:gd name="T25" fmla="*/ 2147483647 h 56"/>
                      <a:gd name="T26" fmla="*/ 2147483647 w 52"/>
                      <a:gd name="T27" fmla="*/ 2147483647 h 56"/>
                      <a:gd name="T28" fmla="*/ 2147483647 w 52"/>
                      <a:gd name="T29" fmla="*/ 0 h 56"/>
                      <a:gd name="T30" fmla="*/ 2147483647 w 52"/>
                      <a:gd name="T31" fmla="*/ 2147483647 h 56"/>
                      <a:gd name="T32" fmla="*/ 0 w 52"/>
                      <a:gd name="T33" fmla="*/ 2147483647 h 56"/>
                      <a:gd name="T34" fmla="*/ 0 w 52"/>
                      <a:gd name="T35" fmla="*/ 2147483647 h 56"/>
                      <a:gd name="T36" fmla="*/ 2147483647 w 52"/>
                      <a:gd name="T37" fmla="*/ 2147483647 h 56"/>
                      <a:gd name="T38" fmla="*/ 2147483647 w 52"/>
                      <a:gd name="T39" fmla="*/ 2147483647 h 56"/>
                      <a:gd name="T40" fmla="*/ 2147483647 w 52"/>
                      <a:gd name="T41" fmla="*/ 2147483647 h 56"/>
                      <a:gd name="T42" fmla="*/ 2147483647 w 52"/>
                      <a:gd name="T43" fmla="*/ 2147483647 h 56"/>
                      <a:gd name="T44" fmla="*/ 2147483647 w 52"/>
                      <a:gd name="T45" fmla="*/ 2147483647 h 56"/>
                      <a:gd name="T46" fmla="*/ 2147483647 w 52"/>
                      <a:gd name="T47" fmla="*/ 2147483647 h 56"/>
                      <a:gd name="T48" fmla="*/ 2147483647 w 52"/>
                      <a:gd name="T49" fmla="*/ 2147483647 h 56"/>
                      <a:gd name="T50" fmla="*/ 2147483647 w 52"/>
                      <a:gd name="T51" fmla="*/ 2147483647 h 56"/>
                      <a:gd name="T52" fmla="*/ 2147483647 w 52"/>
                      <a:gd name="T53" fmla="*/ 2147483647 h 56"/>
                      <a:gd name="T54" fmla="*/ 2147483647 w 52"/>
                      <a:gd name="T55" fmla="*/ 2147483647 h 56"/>
                      <a:gd name="T56" fmla="*/ 2147483647 w 52"/>
                      <a:gd name="T57" fmla="*/ 2147483647 h 56"/>
                      <a:gd name="T58" fmla="*/ 2147483647 w 52"/>
                      <a:gd name="T59" fmla="*/ 2147483647 h 56"/>
                      <a:gd name="T60" fmla="*/ 2147483647 w 52"/>
                      <a:gd name="T61" fmla="*/ 2147483647 h 56"/>
                      <a:gd name="T62" fmla="*/ 2147483647 w 52"/>
                      <a:gd name="T63" fmla="*/ 2147483647 h 56"/>
                      <a:gd name="T64" fmla="*/ 2147483647 w 52"/>
                      <a:gd name="T65" fmla="*/ 2147483647 h 56"/>
                      <a:gd name="T66" fmla="*/ 2147483647 w 52"/>
                      <a:gd name="T67" fmla="*/ 2147483647 h 56"/>
                      <a:gd name="T68" fmla="*/ 2147483647 w 52"/>
                      <a:gd name="T69" fmla="*/ 2147483647 h 5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52"/>
                      <a:gd name="T106" fmla="*/ 0 h 56"/>
                      <a:gd name="T107" fmla="*/ 52 w 52"/>
                      <a:gd name="T108" fmla="*/ 56 h 56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52" h="56">
                        <a:moveTo>
                          <a:pt x="4" y="34"/>
                        </a:moveTo>
                        <a:cubicBezTo>
                          <a:pt x="4" y="27"/>
                          <a:pt x="4" y="27"/>
                          <a:pt x="4" y="27"/>
                        </a:cubicBezTo>
                        <a:cubicBezTo>
                          <a:pt x="9" y="30"/>
                          <a:pt x="17" y="32"/>
                          <a:pt x="26" y="32"/>
                        </a:cubicBezTo>
                        <a:cubicBezTo>
                          <a:pt x="28" y="32"/>
                          <a:pt x="30" y="32"/>
                          <a:pt x="32" y="32"/>
                        </a:cubicBezTo>
                        <a:cubicBezTo>
                          <a:pt x="32" y="28"/>
                          <a:pt x="32" y="28"/>
                          <a:pt x="32" y="28"/>
                        </a:cubicBezTo>
                        <a:cubicBezTo>
                          <a:pt x="30" y="28"/>
                          <a:pt x="28" y="28"/>
                          <a:pt x="26" y="28"/>
                        </a:cubicBezTo>
                        <a:cubicBezTo>
                          <a:pt x="12" y="28"/>
                          <a:pt x="4" y="24"/>
                          <a:pt x="4" y="22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9" y="18"/>
                          <a:pt x="17" y="20"/>
                          <a:pt x="26" y="20"/>
                        </a:cubicBezTo>
                        <a:cubicBezTo>
                          <a:pt x="35" y="20"/>
                          <a:pt x="43" y="18"/>
                          <a:pt x="48" y="15"/>
                        </a:cubicBezTo>
                        <a:cubicBezTo>
                          <a:pt x="48" y="20"/>
                          <a:pt x="48" y="20"/>
                          <a:pt x="48" y="20"/>
                        </a:cubicBezTo>
                        <a:cubicBezTo>
                          <a:pt x="52" y="20"/>
                          <a:pt x="52" y="20"/>
                          <a:pt x="52" y="20"/>
                        </a:cubicBezTo>
                        <a:cubicBezTo>
                          <a:pt x="52" y="10"/>
                          <a:pt x="52" y="10"/>
                          <a:pt x="52" y="10"/>
                        </a:cubicBezTo>
                        <a:cubicBezTo>
                          <a:pt x="52" y="8"/>
                          <a:pt x="51" y="6"/>
                          <a:pt x="48" y="5"/>
                        </a:cubicBezTo>
                        <a:cubicBezTo>
                          <a:pt x="43" y="2"/>
                          <a:pt x="35" y="0"/>
                          <a:pt x="26" y="0"/>
                        </a:cubicBezTo>
                        <a:cubicBezTo>
                          <a:pt x="17" y="0"/>
                          <a:pt x="9" y="2"/>
                          <a:pt x="4" y="5"/>
                        </a:cubicBezTo>
                        <a:cubicBezTo>
                          <a:pt x="1" y="6"/>
                          <a:pt x="0" y="8"/>
                          <a:pt x="0" y="10"/>
                        </a:cubicBezTo>
                        <a:cubicBezTo>
                          <a:pt x="0" y="46"/>
                          <a:pt x="0" y="46"/>
                          <a:pt x="0" y="46"/>
                        </a:cubicBezTo>
                        <a:cubicBezTo>
                          <a:pt x="0" y="48"/>
                          <a:pt x="1" y="50"/>
                          <a:pt x="4" y="51"/>
                        </a:cubicBezTo>
                        <a:cubicBezTo>
                          <a:pt x="9" y="54"/>
                          <a:pt x="17" y="56"/>
                          <a:pt x="26" y="56"/>
                        </a:cubicBezTo>
                        <a:cubicBezTo>
                          <a:pt x="27" y="56"/>
                          <a:pt x="27" y="56"/>
                          <a:pt x="28" y="56"/>
                        </a:cubicBezTo>
                        <a:cubicBezTo>
                          <a:pt x="28" y="52"/>
                          <a:pt x="28" y="52"/>
                          <a:pt x="28" y="52"/>
                        </a:cubicBezTo>
                        <a:cubicBezTo>
                          <a:pt x="27" y="52"/>
                          <a:pt x="27" y="52"/>
                          <a:pt x="26" y="52"/>
                        </a:cubicBezTo>
                        <a:cubicBezTo>
                          <a:pt x="12" y="52"/>
                          <a:pt x="4" y="48"/>
                          <a:pt x="4" y="46"/>
                        </a:cubicBezTo>
                        <a:cubicBezTo>
                          <a:pt x="4" y="39"/>
                          <a:pt x="4" y="39"/>
                          <a:pt x="4" y="39"/>
                        </a:cubicBezTo>
                        <a:cubicBezTo>
                          <a:pt x="9" y="42"/>
                          <a:pt x="17" y="44"/>
                          <a:pt x="26" y="44"/>
                        </a:cubicBezTo>
                        <a:cubicBezTo>
                          <a:pt x="27" y="44"/>
                          <a:pt x="27" y="44"/>
                          <a:pt x="28" y="44"/>
                        </a:cubicBezTo>
                        <a:cubicBezTo>
                          <a:pt x="28" y="40"/>
                          <a:pt x="28" y="40"/>
                          <a:pt x="28" y="40"/>
                        </a:cubicBezTo>
                        <a:cubicBezTo>
                          <a:pt x="27" y="40"/>
                          <a:pt x="27" y="40"/>
                          <a:pt x="26" y="40"/>
                        </a:cubicBezTo>
                        <a:cubicBezTo>
                          <a:pt x="12" y="40"/>
                          <a:pt x="4" y="36"/>
                          <a:pt x="4" y="34"/>
                        </a:cubicBezTo>
                        <a:close/>
                        <a:moveTo>
                          <a:pt x="26" y="4"/>
                        </a:moveTo>
                        <a:cubicBezTo>
                          <a:pt x="40" y="4"/>
                          <a:pt x="48" y="8"/>
                          <a:pt x="48" y="10"/>
                        </a:cubicBezTo>
                        <a:cubicBezTo>
                          <a:pt x="48" y="12"/>
                          <a:pt x="40" y="16"/>
                          <a:pt x="26" y="16"/>
                        </a:cubicBezTo>
                        <a:cubicBezTo>
                          <a:pt x="12" y="16"/>
                          <a:pt x="4" y="12"/>
                          <a:pt x="4" y="10"/>
                        </a:cubicBezTo>
                        <a:cubicBezTo>
                          <a:pt x="4" y="8"/>
                          <a:pt x="12" y="4"/>
                          <a:pt x="26" y="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</p:grpSp>
            <p:sp>
              <p:nvSpPr>
                <p:cNvPr id="174" name="Freeform 520">
                  <a:extLst>
                    <a:ext uri="{FF2B5EF4-FFF2-40B4-BE49-F238E27FC236}">
                      <a16:creationId xmlns:a16="http://schemas.microsoft.com/office/drawing/2014/main" id="{DDA6EFD1-90D3-B944-A902-53BCFD5E7C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8954" y="9143735"/>
                  <a:ext cx="246815" cy="264762"/>
                </a:xfrm>
                <a:custGeom>
                  <a:avLst/>
                  <a:gdLst>
                    <a:gd name="T0" fmla="*/ 204 w 241"/>
                    <a:gd name="T1" fmla="*/ 58 h 258"/>
                    <a:gd name="T2" fmla="*/ 204 w 241"/>
                    <a:gd name="T3" fmla="*/ 58 h 258"/>
                    <a:gd name="T4" fmla="*/ 164 w 241"/>
                    <a:gd name="T5" fmla="*/ 22 h 258"/>
                    <a:gd name="T6" fmla="*/ 152 w 241"/>
                    <a:gd name="T7" fmla="*/ 25 h 258"/>
                    <a:gd name="T8" fmla="*/ 100 w 241"/>
                    <a:gd name="T9" fmla="*/ 0 h 258"/>
                    <a:gd name="T10" fmla="*/ 34 w 241"/>
                    <a:gd name="T11" fmla="*/ 58 h 258"/>
                    <a:gd name="T12" fmla="*/ 0 w 241"/>
                    <a:gd name="T13" fmla="*/ 110 h 258"/>
                    <a:gd name="T14" fmla="*/ 57 w 241"/>
                    <a:gd name="T15" fmla="*/ 168 h 258"/>
                    <a:gd name="T16" fmla="*/ 89 w 241"/>
                    <a:gd name="T17" fmla="*/ 168 h 258"/>
                    <a:gd name="T18" fmla="*/ 89 w 241"/>
                    <a:gd name="T19" fmla="*/ 205 h 258"/>
                    <a:gd name="T20" fmla="*/ 61 w 241"/>
                    <a:gd name="T21" fmla="*/ 205 h 258"/>
                    <a:gd name="T22" fmla="*/ 105 w 241"/>
                    <a:gd name="T23" fmla="*/ 257 h 258"/>
                    <a:gd name="T24" fmla="*/ 149 w 241"/>
                    <a:gd name="T25" fmla="*/ 205 h 258"/>
                    <a:gd name="T26" fmla="*/ 121 w 241"/>
                    <a:gd name="T27" fmla="*/ 205 h 258"/>
                    <a:gd name="T28" fmla="*/ 121 w 241"/>
                    <a:gd name="T29" fmla="*/ 130 h 258"/>
                    <a:gd name="T30" fmla="*/ 92 w 241"/>
                    <a:gd name="T31" fmla="*/ 130 h 258"/>
                    <a:gd name="T32" fmla="*/ 136 w 241"/>
                    <a:gd name="T33" fmla="*/ 77 h 258"/>
                    <a:gd name="T34" fmla="*/ 179 w 241"/>
                    <a:gd name="T35" fmla="*/ 130 h 258"/>
                    <a:gd name="T36" fmla="*/ 150 w 241"/>
                    <a:gd name="T37" fmla="*/ 130 h 258"/>
                    <a:gd name="T38" fmla="*/ 150 w 241"/>
                    <a:gd name="T39" fmla="*/ 168 h 258"/>
                    <a:gd name="T40" fmla="*/ 184 w 241"/>
                    <a:gd name="T41" fmla="*/ 168 h 258"/>
                    <a:gd name="T42" fmla="*/ 240 w 241"/>
                    <a:gd name="T43" fmla="*/ 110 h 258"/>
                    <a:gd name="T44" fmla="*/ 204 w 241"/>
                    <a:gd name="T45" fmla="*/ 58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1" h="258">
                      <a:moveTo>
                        <a:pt x="204" y="58"/>
                      </a:moveTo>
                      <a:lnTo>
                        <a:pt x="204" y="58"/>
                      </a:lnTo>
                      <a:cubicBezTo>
                        <a:pt x="201" y="38"/>
                        <a:pt x="184" y="22"/>
                        <a:pt x="164" y="22"/>
                      </a:cubicBezTo>
                      <a:cubicBezTo>
                        <a:pt x="160" y="22"/>
                        <a:pt x="157" y="23"/>
                        <a:pt x="152" y="25"/>
                      </a:cubicBezTo>
                      <a:cubicBezTo>
                        <a:pt x="139" y="9"/>
                        <a:pt x="121" y="0"/>
                        <a:pt x="100" y="0"/>
                      </a:cubicBezTo>
                      <a:cubicBezTo>
                        <a:pt x="67" y="0"/>
                        <a:pt x="39" y="25"/>
                        <a:pt x="34" y="58"/>
                      </a:cubicBezTo>
                      <a:cubicBezTo>
                        <a:pt x="13" y="67"/>
                        <a:pt x="0" y="87"/>
                        <a:pt x="0" y="110"/>
                      </a:cubicBezTo>
                      <a:cubicBezTo>
                        <a:pt x="0" y="142"/>
                        <a:pt x="25" y="168"/>
                        <a:pt x="57" y="168"/>
                      </a:cubicBezTo>
                      <a:cubicBezTo>
                        <a:pt x="89" y="168"/>
                        <a:pt x="89" y="168"/>
                        <a:pt x="89" y="168"/>
                      </a:cubicBezTo>
                      <a:cubicBezTo>
                        <a:pt x="89" y="205"/>
                        <a:pt x="89" y="205"/>
                        <a:pt x="89" y="205"/>
                      </a:cubicBezTo>
                      <a:cubicBezTo>
                        <a:pt x="61" y="205"/>
                        <a:pt x="61" y="205"/>
                        <a:pt x="61" y="205"/>
                      </a:cubicBezTo>
                      <a:cubicBezTo>
                        <a:pt x="105" y="257"/>
                        <a:pt x="105" y="257"/>
                        <a:pt x="105" y="257"/>
                      </a:cubicBezTo>
                      <a:cubicBezTo>
                        <a:pt x="149" y="205"/>
                        <a:pt x="149" y="205"/>
                        <a:pt x="149" y="205"/>
                      </a:cubicBezTo>
                      <a:cubicBezTo>
                        <a:pt x="121" y="205"/>
                        <a:pt x="121" y="205"/>
                        <a:pt x="121" y="205"/>
                      </a:cubicBezTo>
                      <a:cubicBezTo>
                        <a:pt x="121" y="130"/>
                        <a:pt x="121" y="130"/>
                        <a:pt x="121" y="130"/>
                      </a:cubicBezTo>
                      <a:cubicBezTo>
                        <a:pt x="92" y="130"/>
                        <a:pt x="92" y="130"/>
                        <a:pt x="92" y="130"/>
                      </a:cubicBezTo>
                      <a:cubicBezTo>
                        <a:pt x="136" y="77"/>
                        <a:pt x="136" y="77"/>
                        <a:pt x="136" y="77"/>
                      </a:cubicBezTo>
                      <a:cubicBezTo>
                        <a:pt x="179" y="130"/>
                        <a:pt x="179" y="130"/>
                        <a:pt x="179" y="130"/>
                      </a:cubicBezTo>
                      <a:cubicBezTo>
                        <a:pt x="150" y="130"/>
                        <a:pt x="150" y="130"/>
                        <a:pt x="150" y="130"/>
                      </a:cubicBezTo>
                      <a:cubicBezTo>
                        <a:pt x="150" y="168"/>
                        <a:pt x="150" y="168"/>
                        <a:pt x="150" y="168"/>
                      </a:cubicBezTo>
                      <a:cubicBezTo>
                        <a:pt x="184" y="168"/>
                        <a:pt x="184" y="168"/>
                        <a:pt x="184" y="168"/>
                      </a:cubicBezTo>
                      <a:cubicBezTo>
                        <a:pt x="214" y="168"/>
                        <a:pt x="240" y="142"/>
                        <a:pt x="240" y="110"/>
                      </a:cubicBezTo>
                      <a:cubicBezTo>
                        <a:pt x="240" y="87"/>
                        <a:pt x="226" y="66"/>
                        <a:pt x="204" y="58"/>
                      </a:cubicBezTo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175" name="Freeform 981">
                  <a:extLst>
                    <a:ext uri="{FF2B5EF4-FFF2-40B4-BE49-F238E27FC236}">
                      <a16:creationId xmlns:a16="http://schemas.microsoft.com/office/drawing/2014/main" id="{246A4F60-620B-044B-A516-CFE3D811C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8065" y="9133669"/>
                  <a:ext cx="281908" cy="281909"/>
                </a:xfrm>
                <a:custGeom>
                  <a:avLst/>
                  <a:gdLst>
                    <a:gd name="T0" fmla="*/ 202 w 220"/>
                    <a:gd name="T1" fmla="*/ 98 h 219"/>
                    <a:gd name="T2" fmla="*/ 202 w 220"/>
                    <a:gd name="T3" fmla="*/ 98 h 219"/>
                    <a:gd name="T4" fmla="*/ 181 w 220"/>
                    <a:gd name="T5" fmla="*/ 110 h 219"/>
                    <a:gd name="T6" fmla="*/ 149 w 220"/>
                    <a:gd name="T7" fmla="*/ 105 h 219"/>
                    <a:gd name="T8" fmla="*/ 149 w 220"/>
                    <a:gd name="T9" fmla="*/ 105 h 219"/>
                    <a:gd name="T10" fmla="*/ 127 w 220"/>
                    <a:gd name="T11" fmla="*/ 66 h 219"/>
                    <a:gd name="T12" fmla="*/ 141 w 220"/>
                    <a:gd name="T13" fmla="*/ 40 h 219"/>
                    <a:gd name="T14" fmla="*/ 164 w 220"/>
                    <a:gd name="T15" fmla="*/ 31 h 219"/>
                    <a:gd name="T16" fmla="*/ 155 w 220"/>
                    <a:gd name="T17" fmla="*/ 6 h 219"/>
                    <a:gd name="T18" fmla="*/ 130 w 220"/>
                    <a:gd name="T19" fmla="*/ 13 h 219"/>
                    <a:gd name="T20" fmla="*/ 134 w 220"/>
                    <a:gd name="T21" fmla="*/ 37 h 219"/>
                    <a:gd name="T22" fmla="*/ 120 w 220"/>
                    <a:gd name="T23" fmla="*/ 62 h 219"/>
                    <a:gd name="T24" fmla="*/ 104 w 220"/>
                    <a:gd name="T25" fmla="*/ 60 h 219"/>
                    <a:gd name="T26" fmla="*/ 72 w 220"/>
                    <a:gd name="T27" fmla="*/ 73 h 219"/>
                    <a:gd name="T28" fmla="*/ 52 w 220"/>
                    <a:gd name="T29" fmla="*/ 55 h 219"/>
                    <a:gd name="T30" fmla="*/ 50 w 220"/>
                    <a:gd name="T31" fmla="*/ 31 h 219"/>
                    <a:gd name="T32" fmla="*/ 23 w 220"/>
                    <a:gd name="T33" fmla="*/ 32 h 219"/>
                    <a:gd name="T34" fmla="*/ 24 w 220"/>
                    <a:gd name="T35" fmla="*/ 59 h 219"/>
                    <a:gd name="T36" fmla="*/ 47 w 220"/>
                    <a:gd name="T37" fmla="*/ 60 h 219"/>
                    <a:gd name="T38" fmla="*/ 68 w 220"/>
                    <a:gd name="T39" fmla="*/ 78 h 219"/>
                    <a:gd name="T40" fmla="*/ 60 w 220"/>
                    <a:gd name="T41" fmla="*/ 105 h 219"/>
                    <a:gd name="T42" fmla="*/ 63 w 220"/>
                    <a:gd name="T43" fmla="*/ 122 h 219"/>
                    <a:gd name="T44" fmla="*/ 36 w 220"/>
                    <a:gd name="T45" fmla="*/ 136 h 219"/>
                    <a:gd name="T46" fmla="*/ 13 w 220"/>
                    <a:gd name="T47" fmla="*/ 131 h 219"/>
                    <a:gd name="T48" fmla="*/ 5 w 220"/>
                    <a:gd name="T49" fmla="*/ 157 h 219"/>
                    <a:gd name="T50" fmla="*/ 30 w 220"/>
                    <a:gd name="T51" fmla="*/ 165 h 219"/>
                    <a:gd name="T52" fmla="*/ 40 w 220"/>
                    <a:gd name="T53" fmla="*/ 143 h 219"/>
                    <a:gd name="T54" fmla="*/ 67 w 220"/>
                    <a:gd name="T55" fmla="*/ 129 h 219"/>
                    <a:gd name="T56" fmla="*/ 104 w 220"/>
                    <a:gd name="T57" fmla="*/ 149 h 219"/>
                    <a:gd name="T58" fmla="*/ 104 w 220"/>
                    <a:gd name="T59" fmla="*/ 149 h 219"/>
                    <a:gd name="T60" fmla="*/ 109 w 220"/>
                    <a:gd name="T61" fmla="*/ 180 h 219"/>
                    <a:gd name="T62" fmla="*/ 96 w 220"/>
                    <a:gd name="T63" fmla="*/ 201 h 219"/>
                    <a:gd name="T64" fmla="*/ 117 w 220"/>
                    <a:gd name="T65" fmla="*/ 217 h 219"/>
                    <a:gd name="T66" fmla="*/ 133 w 220"/>
                    <a:gd name="T67" fmla="*/ 196 h 219"/>
                    <a:gd name="T68" fmla="*/ 116 w 220"/>
                    <a:gd name="T69" fmla="*/ 179 h 219"/>
                    <a:gd name="T70" fmla="*/ 111 w 220"/>
                    <a:gd name="T71" fmla="*/ 148 h 219"/>
                    <a:gd name="T72" fmla="*/ 148 w 220"/>
                    <a:gd name="T73" fmla="*/ 113 h 219"/>
                    <a:gd name="T74" fmla="*/ 180 w 220"/>
                    <a:gd name="T75" fmla="*/ 118 h 219"/>
                    <a:gd name="T76" fmla="*/ 197 w 220"/>
                    <a:gd name="T77" fmla="*/ 135 h 219"/>
                    <a:gd name="T78" fmla="*/ 218 w 220"/>
                    <a:gd name="T79" fmla="*/ 119 h 219"/>
                    <a:gd name="T80" fmla="*/ 202 w 220"/>
                    <a:gd name="T81" fmla="*/ 98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0" h="219">
                      <a:moveTo>
                        <a:pt x="202" y="98"/>
                      </a:moveTo>
                      <a:lnTo>
                        <a:pt x="202" y="98"/>
                      </a:lnTo>
                      <a:cubicBezTo>
                        <a:pt x="193" y="95"/>
                        <a:pt x="185" y="102"/>
                        <a:pt x="181" y="110"/>
                      </a:cubicBezTo>
                      <a:cubicBezTo>
                        <a:pt x="149" y="105"/>
                        <a:pt x="149" y="105"/>
                        <a:pt x="149" y="105"/>
                      </a:cubicBezTo>
                      <a:lnTo>
                        <a:pt x="149" y="105"/>
                      </a:lnTo>
                      <a:cubicBezTo>
                        <a:pt x="149" y="88"/>
                        <a:pt x="141" y="73"/>
                        <a:pt x="127" y="66"/>
                      </a:cubicBezTo>
                      <a:cubicBezTo>
                        <a:pt x="141" y="40"/>
                        <a:pt x="141" y="40"/>
                        <a:pt x="141" y="40"/>
                      </a:cubicBezTo>
                      <a:cubicBezTo>
                        <a:pt x="149" y="43"/>
                        <a:pt x="159" y="39"/>
                        <a:pt x="164" y="31"/>
                      </a:cubicBezTo>
                      <a:cubicBezTo>
                        <a:pt x="169" y="22"/>
                        <a:pt x="165" y="11"/>
                        <a:pt x="155" y="6"/>
                      </a:cubicBezTo>
                      <a:cubicBezTo>
                        <a:pt x="147" y="0"/>
                        <a:pt x="136" y="4"/>
                        <a:pt x="130" y="13"/>
                      </a:cubicBezTo>
                      <a:cubicBezTo>
                        <a:pt x="126" y="21"/>
                        <a:pt x="128" y="31"/>
                        <a:pt x="134" y="37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5" y="61"/>
                        <a:pt x="110" y="60"/>
                        <a:pt x="104" y="60"/>
                      </a:cubicBezTo>
                      <a:cubicBezTo>
                        <a:pt x="92" y="60"/>
                        <a:pt x="81" y="65"/>
                        <a:pt x="72" y="73"/>
                      </a:cubicBezTo>
                      <a:cubicBezTo>
                        <a:pt x="52" y="55"/>
                        <a:pt x="52" y="55"/>
                        <a:pt x="52" y="55"/>
                      </a:cubicBezTo>
                      <a:cubicBezTo>
                        <a:pt x="57" y="48"/>
                        <a:pt x="56" y="38"/>
                        <a:pt x="50" y="31"/>
                      </a:cubicBezTo>
                      <a:cubicBezTo>
                        <a:pt x="43" y="24"/>
                        <a:pt x="30" y="24"/>
                        <a:pt x="23" y="32"/>
                      </a:cubicBezTo>
                      <a:cubicBezTo>
                        <a:pt x="16" y="39"/>
                        <a:pt x="17" y="51"/>
                        <a:pt x="24" y="59"/>
                      </a:cubicBezTo>
                      <a:cubicBezTo>
                        <a:pt x="30" y="65"/>
                        <a:pt x="41" y="65"/>
                        <a:pt x="47" y="60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2" y="86"/>
                        <a:pt x="60" y="95"/>
                        <a:pt x="60" y="105"/>
                      </a:cubicBezTo>
                      <a:cubicBezTo>
                        <a:pt x="60" y="111"/>
                        <a:pt x="61" y="118"/>
                        <a:pt x="63" y="122"/>
                      </a:cubicBezTo>
                      <a:cubicBezTo>
                        <a:pt x="36" y="136"/>
                        <a:pt x="36" y="136"/>
                        <a:pt x="36" y="136"/>
                      </a:cubicBezTo>
                      <a:cubicBezTo>
                        <a:pt x="31" y="130"/>
                        <a:pt x="22" y="127"/>
                        <a:pt x="13" y="131"/>
                      </a:cubicBezTo>
                      <a:cubicBezTo>
                        <a:pt x="3" y="136"/>
                        <a:pt x="0" y="148"/>
                        <a:pt x="5" y="157"/>
                      </a:cubicBezTo>
                      <a:cubicBezTo>
                        <a:pt x="9" y="167"/>
                        <a:pt x="22" y="170"/>
                        <a:pt x="30" y="165"/>
                      </a:cubicBezTo>
                      <a:cubicBezTo>
                        <a:pt x="39" y="160"/>
                        <a:pt x="43" y="152"/>
                        <a:pt x="40" y="143"/>
                      </a:cubicBezTo>
                      <a:cubicBezTo>
                        <a:pt x="67" y="129"/>
                        <a:pt x="67" y="129"/>
                        <a:pt x="67" y="129"/>
                      </a:cubicBezTo>
                      <a:cubicBezTo>
                        <a:pt x="74" y="141"/>
                        <a:pt x="88" y="149"/>
                        <a:pt x="104" y="149"/>
                      </a:cubicBezTo>
                      <a:lnTo>
                        <a:pt x="104" y="149"/>
                      </a:lnTo>
                      <a:cubicBezTo>
                        <a:pt x="109" y="180"/>
                        <a:pt x="109" y="180"/>
                        <a:pt x="109" y="180"/>
                      </a:cubicBezTo>
                      <a:cubicBezTo>
                        <a:pt x="100" y="184"/>
                        <a:pt x="95" y="192"/>
                        <a:pt x="96" y="201"/>
                      </a:cubicBezTo>
                      <a:cubicBezTo>
                        <a:pt x="98" y="211"/>
                        <a:pt x="108" y="218"/>
                        <a:pt x="117" y="217"/>
                      </a:cubicBezTo>
                      <a:cubicBezTo>
                        <a:pt x="128" y="216"/>
                        <a:pt x="134" y="206"/>
                        <a:pt x="133" y="196"/>
                      </a:cubicBezTo>
                      <a:cubicBezTo>
                        <a:pt x="132" y="186"/>
                        <a:pt x="125" y="180"/>
                        <a:pt x="116" y="179"/>
                      </a:cubicBezTo>
                      <a:cubicBezTo>
                        <a:pt x="111" y="148"/>
                        <a:pt x="111" y="148"/>
                        <a:pt x="111" y="148"/>
                      </a:cubicBezTo>
                      <a:cubicBezTo>
                        <a:pt x="130" y="146"/>
                        <a:pt x="146" y="131"/>
                        <a:pt x="148" y="113"/>
                      </a:cubicBezTo>
                      <a:cubicBezTo>
                        <a:pt x="180" y="118"/>
                        <a:pt x="180" y="118"/>
                        <a:pt x="180" y="118"/>
                      </a:cubicBezTo>
                      <a:cubicBezTo>
                        <a:pt x="181" y="126"/>
                        <a:pt x="187" y="133"/>
                        <a:pt x="197" y="135"/>
                      </a:cubicBezTo>
                      <a:cubicBezTo>
                        <a:pt x="207" y="136"/>
                        <a:pt x="217" y="129"/>
                        <a:pt x="218" y="119"/>
                      </a:cubicBezTo>
                      <a:cubicBezTo>
                        <a:pt x="219" y="109"/>
                        <a:pt x="212" y="99"/>
                        <a:pt x="202" y="98"/>
                      </a:cubicBezTo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176" name="Freeform 328">
                  <a:extLst>
                    <a:ext uri="{FF2B5EF4-FFF2-40B4-BE49-F238E27FC236}">
                      <a16:creationId xmlns:a16="http://schemas.microsoft.com/office/drawing/2014/main" id="{028B6FBB-0DC1-D947-9224-140D58FDF5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32937" y="9145759"/>
                  <a:ext cx="263975" cy="263975"/>
                </a:xfrm>
                <a:custGeom>
                  <a:avLst/>
                  <a:gdLst>
                    <a:gd name="T0" fmla="*/ 2147483647 w 64"/>
                    <a:gd name="T1" fmla="*/ 2147483647 h 64"/>
                    <a:gd name="T2" fmla="*/ 2147483647 w 64"/>
                    <a:gd name="T3" fmla="*/ 2147483647 h 64"/>
                    <a:gd name="T4" fmla="*/ 2147483647 w 64"/>
                    <a:gd name="T5" fmla="*/ 2147483647 h 64"/>
                    <a:gd name="T6" fmla="*/ 2147483647 w 64"/>
                    <a:gd name="T7" fmla="*/ 2147483647 h 64"/>
                    <a:gd name="T8" fmla="*/ 2147483647 w 64"/>
                    <a:gd name="T9" fmla="*/ 2147483647 h 64"/>
                    <a:gd name="T10" fmla="*/ 2147483647 w 64"/>
                    <a:gd name="T11" fmla="*/ 2147483647 h 64"/>
                    <a:gd name="T12" fmla="*/ 2147483647 w 64"/>
                    <a:gd name="T13" fmla="*/ 2147483647 h 64"/>
                    <a:gd name="T14" fmla="*/ 2147483647 w 64"/>
                    <a:gd name="T15" fmla="*/ 2147483647 h 64"/>
                    <a:gd name="T16" fmla="*/ 2147483647 w 64"/>
                    <a:gd name="T17" fmla="*/ 2147483647 h 64"/>
                    <a:gd name="T18" fmla="*/ 2147483647 w 64"/>
                    <a:gd name="T19" fmla="*/ 0 h 64"/>
                    <a:gd name="T20" fmla="*/ 2147483647 w 64"/>
                    <a:gd name="T21" fmla="*/ 0 h 64"/>
                    <a:gd name="T22" fmla="*/ 2147483647 w 64"/>
                    <a:gd name="T23" fmla="*/ 0 h 64"/>
                    <a:gd name="T24" fmla="*/ 2147483647 w 64"/>
                    <a:gd name="T25" fmla="*/ 2147483647 h 64"/>
                    <a:gd name="T26" fmla="*/ 2147483647 w 64"/>
                    <a:gd name="T27" fmla="*/ 2147483647 h 64"/>
                    <a:gd name="T28" fmla="*/ 2147483647 w 64"/>
                    <a:gd name="T29" fmla="*/ 2147483647 h 64"/>
                    <a:gd name="T30" fmla="*/ 2147483647 w 64"/>
                    <a:gd name="T31" fmla="*/ 2147483647 h 64"/>
                    <a:gd name="T32" fmla="*/ 2147483647 w 64"/>
                    <a:gd name="T33" fmla="*/ 2147483647 h 64"/>
                    <a:gd name="T34" fmla="*/ 2147483647 w 64"/>
                    <a:gd name="T35" fmla="*/ 2147483647 h 64"/>
                    <a:gd name="T36" fmla="*/ 2147483647 w 64"/>
                    <a:gd name="T37" fmla="*/ 2147483647 h 64"/>
                    <a:gd name="T38" fmla="*/ 2147483647 w 64"/>
                    <a:gd name="T39" fmla="*/ 2147483647 h 64"/>
                    <a:gd name="T40" fmla="*/ 2147483647 w 64"/>
                    <a:gd name="T41" fmla="*/ 2147483647 h 64"/>
                    <a:gd name="T42" fmla="*/ 2147483647 w 64"/>
                    <a:gd name="T43" fmla="*/ 2147483647 h 64"/>
                    <a:gd name="T44" fmla="*/ 0 w 64"/>
                    <a:gd name="T45" fmla="*/ 2147483647 h 64"/>
                    <a:gd name="T46" fmla="*/ 0 w 64"/>
                    <a:gd name="T47" fmla="*/ 2147483647 h 64"/>
                    <a:gd name="T48" fmla="*/ 0 w 64"/>
                    <a:gd name="T49" fmla="*/ 2147483647 h 64"/>
                    <a:gd name="T50" fmla="*/ 2147483647 w 64"/>
                    <a:gd name="T51" fmla="*/ 2147483647 h 64"/>
                    <a:gd name="T52" fmla="*/ 2147483647 w 64"/>
                    <a:gd name="T53" fmla="*/ 2147483647 h 64"/>
                    <a:gd name="T54" fmla="*/ 2147483647 w 64"/>
                    <a:gd name="T55" fmla="*/ 2147483647 h 64"/>
                    <a:gd name="T56" fmla="*/ 2147483647 w 64"/>
                    <a:gd name="T57" fmla="*/ 2147483647 h 64"/>
                    <a:gd name="T58" fmla="*/ 2147483647 w 64"/>
                    <a:gd name="T59" fmla="*/ 2147483647 h 64"/>
                    <a:gd name="T60" fmla="*/ 2147483647 w 64"/>
                    <a:gd name="T61" fmla="*/ 2147483647 h 64"/>
                    <a:gd name="T62" fmla="*/ 2147483647 w 64"/>
                    <a:gd name="T63" fmla="*/ 2147483647 h 64"/>
                    <a:gd name="T64" fmla="*/ 2147483647 w 64"/>
                    <a:gd name="T65" fmla="*/ 2147483647 h 64"/>
                    <a:gd name="T66" fmla="*/ 2147483647 w 64"/>
                    <a:gd name="T67" fmla="*/ 2147483647 h 64"/>
                    <a:gd name="T68" fmla="*/ 2147483647 w 64"/>
                    <a:gd name="T69" fmla="*/ 2147483647 h 64"/>
                    <a:gd name="T70" fmla="*/ 2147483647 w 64"/>
                    <a:gd name="T71" fmla="*/ 2147483647 h 64"/>
                    <a:gd name="T72" fmla="*/ 2147483647 w 64"/>
                    <a:gd name="T73" fmla="*/ 2147483647 h 64"/>
                    <a:gd name="T74" fmla="*/ 2147483647 w 64"/>
                    <a:gd name="T75" fmla="*/ 2147483647 h 64"/>
                    <a:gd name="T76" fmla="*/ 2147483647 w 64"/>
                    <a:gd name="T77" fmla="*/ 2147483647 h 64"/>
                    <a:gd name="T78" fmla="*/ 2147483647 w 64"/>
                    <a:gd name="T79" fmla="*/ 2147483647 h 64"/>
                    <a:gd name="T80" fmla="*/ 2147483647 w 64"/>
                    <a:gd name="T81" fmla="*/ 2147483647 h 64"/>
                    <a:gd name="T82" fmla="*/ 2147483647 w 64"/>
                    <a:gd name="T83" fmla="*/ 2147483647 h 64"/>
                    <a:gd name="T84" fmla="*/ 2147483647 w 64"/>
                    <a:gd name="T85" fmla="*/ 2147483647 h 64"/>
                    <a:gd name="T86" fmla="*/ 2147483647 w 64"/>
                    <a:gd name="T87" fmla="*/ 2147483647 h 64"/>
                    <a:gd name="T88" fmla="*/ 2147483647 w 64"/>
                    <a:gd name="T89" fmla="*/ 2147483647 h 64"/>
                    <a:gd name="T90" fmla="*/ 2147483647 w 64"/>
                    <a:gd name="T91" fmla="*/ 2147483647 h 64"/>
                    <a:gd name="T92" fmla="*/ 2147483647 w 64"/>
                    <a:gd name="T93" fmla="*/ 2147483647 h 64"/>
                    <a:gd name="T94" fmla="*/ 2147483647 w 64"/>
                    <a:gd name="T95" fmla="*/ 2147483647 h 64"/>
                    <a:gd name="T96" fmla="*/ 2147483647 w 64"/>
                    <a:gd name="T97" fmla="*/ 2147483647 h 64"/>
                    <a:gd name="T98" fmla="*/ 2147483647 w 64"/>
                    <a:gd name="T99" fmla="*/ 2147483647 h 64"/>
                    <a:gd name="T100" fmla="*/ 2147483647 w 64"/>
                    <a:gd name="T101" fmla="*/ 2147483647 h 64"/>
                    <a:gd name="T102" fmla="*/ 2147483647 w 64"/>
                    <a:gd name="T103" fmla="*/ 2147483647 h 64"/>
                    <a:gd name="T104" fmla="*/ 2147483647 w 64"/>
                    <a:gd name="T105" fmla="*/ 2147483647 h 64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64"/>
                    <a:gd name="T160" fmla="*/ 0 h 64"/>
                    <a:gd name="T161" fmla="*/ 64 w 64"/>
                    <a:gd name="T162" fmla="*/ 64 h 64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64" h="64">
                      <a:moveTo>
                        <a:pt x="64" y="28"/>
                      </a:moveTo>
                      <a:cubicBezTo>
                        <a:pt x="64" y="28"/>
                        <a:pt x="64" y="27"/>
                        <a:pt x="64" y="27"/>
                      </a:cubicBezTo>
                      <a:cubicBezTo>
                        <a:pt x="63" y="26"/>
                        <a:pt x="63" y="25"/>
                        <a:pt x="63" y="24"/>
                      </a:cubicBezTo>
                      <a:cubicBezTo>
                        <a:pt x="63" y="24"/>
                        <a:pt x="63" y="24"/>
                        <a:pt x="63" y="23"/>
                      </a:cubicBezTo>
                      <a:cubicBezTo>
                        <a:pt x="62" y="22"/>
                        <a:pt x="62" y="21"/>
                        <a:pt x="62" y="2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61" y="19"/>
                        <a:pt x="61" y="18"/>
                        <a:pt x="60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9" y="15"/>
                        <a:pt x="59" y="14"/>
                        <a:pt x="58" y="13"/>
                      </a:cubicBezTo>
                      <a:cubicBezTo>
                        <a:pt x="58" y="13"/>
                        <a:pt x="58" y="13"/>
                        <a:pt x="58" y="13"/>
                      </a:cubicBezTo>
                      <a:cubicBezTo>
                        <a:pt x="57" y="12"/>
                        <a:pt x="56" y="11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3" y="8"/>
                        <a:pt x="51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4"/>
                        <a:pt x="47" y="4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4" y="2"/>
                        <a:pt x="43" y="2"/>
                        <a:pt x="41" y="1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1"/>
                        <a:pt x="38" y="1"/>
                        <a:pt x="37" y="0"/>
                      </a:cubicBezTo>
                      <a:cubicBezTo>
                        <a:pt x="37" y="0"/>
                        <a:pt x="37" y="0"/>
                        <a:pt x="36" y="0"/>
                      </a:cubicBezTo>
                      <a:cubicBezTo>
                        <a:pt x="35" y="0"/>
                        <a:pt x="33" y="0"/>
                        <a:pt x="32" y="0"/>
                      </a:cubicBezTo>
                      <a:cubicBezTo>
                        <a:pt x="31" y="0"/>
                        <a:pt x="29" y="0"/>
                        <a:pt x="28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1"/>
                        <a:pt x="24" y="1"/>
                        <a:pt x="23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1" y="2"/>
                        <a:pt x="20" y="2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7" y="4"/>
                        <a:pt x="16" y="4"/>
                        <a:pt x="15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4" y="6"/>
                        <a:pt x="13" y="6"/>
                        <a:pt x="12" y="7"/>
                      </a:cubicBezTo>
                      <a:cubicBezTo>
                        <a:pt x="12" y="7"/>
                        <a:pt x="11" y="8"/>
                        <a:pt x="11" y="8"/>
                      </a:cubicBezTo>
                      <a:cubicBezTo>
                        <a:pt x="11" y="8"/>
                        <a:pt x="10" y="9"/>
                        <a:pt x="9" y="9"/>
                      </a:cubicBezTo>
                      <a:cubicBezTo>
                        <a:pt x="9" y="10"/>
                        <a:pt x="9" y="10"/>
                        <a:pt x="8" y="10"/>
                      </a:cubicBezTo>
                      <a:cubicBezTo>
                        <a:pt x="8" y="11"/>
                        <a:pt x="8" y="11"/>
                        <a:pt x="7" y="12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5"/>
                      </a:cubicBezTo>
                      <a:cubicBezTo>
                        <a:pt x="5" y="15"/>
                        <a:pt x="5" y="16"/>
                        <a:pt x="4" y="16"/>
                      </a:cubicBezTo>
                      <a:cubicBezTo>
                        <a:pt x="4" y="17"/>
                        <a:pt x="4" y="17"/>
                        <a:pt x="3" y="18"/>
                      </a:cubicBezTo>
                      <a:cubicBezTo>
                        <a:pt x="3" y="18"/>
                        <a:pt x="3" y="19"/>
                        <a:pt x="3" y="19"/>
                      </a:cubicBezTo>
                      <a:cubicBezTo>
                        <a:pt x="2" y="20"/>
                        <a:pt x="2" y="20"/>
                        <a:pt x="2" y="21"/>
                      </a:cubicBezTo>
                      <a:cubicBezTo>
                        <a:pt x="2" y="21"/>
                        <a:pt x="2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5"/>
                        <a:pt x="1" y="25"/>
                        <a:pt x="1" y="26"/>
                      </a:cubicBezTo>
                      <a:cubicBezTo>
                        <a:pt x="1" y="26"/>
                        <a:pt x="1" y="26"/>
                        <a:pt x="0" y="27"/>
                      </a:cubicBezTo>
                      <a:cubicBezTo>
                        <a:pt x="0" y="27"/>
                        <a:pt x="0" y="28"/>
                        <a:pt x="0" y="29"/>
                      </a:cubicBezTo>
                      <a:cubicBezTo>
                        <a:pt x="0" y="30"/>
                        <a:pt x="0" y="31"/>
                        <a:pt x="0" y="32"/>
                      </a:cubicBezTo>
                      <a:cubicBezTo>
                        <a:pt x="0" y="33"/>
                        <a:pt x="0" y="35"/>
                        <a:pt x="0" y="36"/>
                      </a:cubicBezTo>
                      <a:cubicBezTo>
                        <a:pt x="0" y="36"/>
                        <a:pt x="0" y="37"/>
                        <a:pt x="0" y="37"/>
                      </a:cubicBezTo>
                      <a:cubicBezTo>
                        <a:pt x="1" y="38"/>
                        <a:pt x="1" y="39"/>
                        <a:pt x="1" y="39"/>
                      </a:cubicBezTo>
                      <a:cubicBezTo>
                        <a:pt x="1" y="40"/>
                        <a:pt x="1" y="40"/>
                        <a:pt x="1" y="41"/>
                      </a:cubicBezTo>
                      <a:cubicBezTo>
                        <a:pt x="1" y="41"/>
                        <a:pt x="2" y="42"/>
                        <a:pt x="2" y="43"/>
                      </a:cubicBezTo>
                      <a:cubicBezTo>
                        <a:pt x="2" y="43"/>
                        <a:pt x="2" y="44"/>
                        <a:pt x="2" y="44"/>
                      </a:cubicBezTo>
                      <a:cubicBezTo>
                        <a:pt x="3" y="45"/>
                        <a:pt x="3" y="46"/>
                        <a:pt x="4" y="47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5" y="48"/>
                        <a:pt x="5" y="49"/>
                        <a:pt x="6" y="50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7" y="52"/>
                        <a:pt x="7" y="53"/>
                        <a:pt x="8" y="53"/>
                      </a:cubicBezTo>
                      <a:cubicBezTo>
                        <a:pt x="8" y="53"/>
                        <a:pt x="9" y="54"/>
                        <a:pt x="9" y="54"/>
                      </a:cubicBezTo>
                      <a:cubicBezTo>
                        <a:pt x="9" y="55"/>
                        <a:pt x="10" y="55"/>
                        <a:pt x="11" y="56"/>
                      </a:cubicBezTo>
                      <a:cubicBezTo>
                        <a:pt x="11" y="56"/>
                        <a:pt x="11" y="56"/>
                        <a:pt x="11" y="56"/>
                      </a:cubicBezTo>
                      <a:cubicBezTo>
                        <a:pt x="12" y="57"/>
                        <a:pt x="13" y="58"/>
                        <a:pt x="14" y="59"/>
                      </a:cubicBezTo>
                      <a:cubicBezTo>
                        <a:pt x="14" y="59"/>
                        <a:pt x="14" y="59"/>
                        <a:pt x="14" y="59"/>
                      </a:cubicBezTo>
                      <a:cubicBezTo>
                        <a:pt x="14" y="59"/>
                        <a:pt x="14" y="59"/>
                        <a:pt x="14" y="59"/>
                      </a:cubicBezTo>
                      <a:cubicBezTo>
                        <a:pt x="15" y="59"/>
                        <a:pt x="17" y="60"/>
                        <a:pt x="18" y="61"/>
                      </a:cubicBezTo>
                      <a:cubicBezTo>
                        <a:pt x="18" y="61"/>
                        <a:pt x="18" y="61"/>
                        <a:pt x="19" y="61"/>
                      </a:cubicBezTo>
                      <a:cubicBezTo>
                        <a:pt x="20" y="62"/>
                        <a:pt x="21" y="62"/>
                        <a:pt x="23" y="63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4" y="63"/>
                        <a:pt x="25" y="63"/>
                        <a:pt x="27" y="64"/>
                      </a:cubicBezTo>
                      <a:cubicBezTo>
                        <a:pt x="27" y="64"/>
                        <a:pt x="27" y="64"/>
                        <a:pt x="28" y="64"/>
                      </a:cubicBezTo>
                      <a:cubicBezTo>
                        <a:pt x="29" y="64"/>
                        <a:pt x="31" y="64"/>
                        <a:pt x="32" y="64"/>
                      </a:cubicBezTo>
                      <a:cubicBezTo>
                        <a:pt x="33" y="64"/>
                        <a:pt x="35" y="64"/>
                        <a:pt x="36" y="64"/>
                      </a:cubicBezTo>
                      <a:cubicBezTo>
                        <a:pt x="37" y="64"/>
                        <a:pt x="37" y="64"/>
                        <a:pt x="37" y="64"/>
                      </a:cubicBezTo>
                      <a:cubicBezTo>
                        <a:pt x="38" y="63"/>
                        <a:pt x="40" y="63"/>
                        <a:pt x="41" y="63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3" y="62"/>
                        <a:pt x="44" y="62"/>
                        <a:pt x="45" y="61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7" y="60"/>
                        <a:pt x="48" y="60"/>
                        <a:pt x="49" y="59"/>
                      </a:cubicBezTo>
                      <a:cubicBezTo>
                        <a:pt x="49" y="59"/>
                        <a:pt x="49" y="59"/>
                        <a:pt x="49" y="59"/>
                      </a:cubicBezTo>
                      <a:cubicBezTo>
                        <a:pt x="49" y="59"/>
                        <a:pt x="49" y="59"/>
                        <a:pt x="49" y="59"/>
                      </a:cubicBezTo>
                      <a:cubicBezTo>
                        <a:pt x="51" y="58"/>
                        <a:pt x="53" y="56"/>
                        <a:pt x="55" y="54"/>
                      </a:cubicBezTo>
                      <a:cubicBezTo>
                        <a:pt x="55" y="54"/>
                        <a:pt x="55" y="54"/>
                        <a:pt x="55" y="54"/>
                      </a:cubicBezTo>
                      <a:cubicBezTo>
                        <a:pt x="56" y="53"/>
                        <a:pt x="57" y="52"/>
                        <a:pt x="58" y="51"/>
                      </a:cubicBezTo>
                      <a:cubicBezTo>
                        <a:pt x="58" y="51"/>
                        <a:pt x="58" y="51"/>
                        <a:pt x="58" y="51"/>
                      </a:cubicBezTo>
                      <a:cubicBezTo>
                        <a:pt x="59" y="50"/>
                        <a:pt x="59" y="49"/>
                        <a:pt x="60" y="48"/>
                      </a:cubicBezTo>
                      <a:cubicBezTo>
                        <a:pt x="60" y="48"/>
                        <a:pt x="60" y="48"/>
                        <a:pt x="60" y="48"/>
                      </a:cubicBezTo>
                      <a:cubicBezTo>
                        <a:pt x="61" y="46"/>
                        <a:pt x="61" y="45"/>
                        <a:pt x="62" y="44"/>
                      </a:cubicBezTo>
                      <a:cubicBezTo>
                        <a:pt x="62" y="44"/>
                        <a:pt x="62" y="44"/>
                        <a:pt x="62" y="44"/>
                      </a:cubicBezTo>
                      <a:cubicBezTo>
                        <a:pt x="62" y="43"/>
                        <a:pt x="62" y="42"/>
                        <a:pt x="63" y="41"/>
                      </a:cubicBezTo>
                      <a:cubicBezTo>
                        <a:pt x="63" y="40"/>
                        <a:pt x="63" y="40"/>
                        <a:pt x="63" y="40"/>
                      </a:cubicBezTo>
                      <a:cubicBezTo>
                        <a:pt x="63" y="39"/>
                        <a:pt x="63" y="38"/>
                        <a:pt x="64" y="37"/>
                      </a:cubicBezTo>
                      <a:cubicBezTo>
                        <a:pt x="64" y="37"/>
                        <a:pt x="64" y="36"/>
                        <a:pt x="64" y="36"/>
                      </a:cubicBezTo>
                      <a:cubicBezTo>
                        <a:pt x="64" y="35"/>
                        <a:pt x="64" y="33"/>
                        <a:pt x="64" y="32"/>
                      </a:cubicBezTo>
                      <a:cubicBezTo>
                        <a:pt x="64" y="31"/>
                        <a:pt x="64" y="29"/>
                        <a:pt x="64" y="28"/>
                      </a:cubicBezTo>
                      <a:close/>
                      <a:moveTo>
                        <a:pt x="32" y="32"/>
                      </a:moveTo>
                      <a:cubicBezTo>
                        <a:pt x="47" y="56"/>
                        <a:pt x="47" y="56"/>
                        <a:pt x="47" y="56"/>
                      </a:cubicBezTo>
                      <a:cubicBezTo>
                        <a:pt x="43" y="58"/>
                        <a:pt x="38" y="60"/>
                        <a:pt x="32" y="60"/>
                      </a:cubicBezTo>
                      <a:cubicBezTo>
                        <a:pt x="26" y="60"/>
                        <a:pt x="21" y="58"/>
                        <a:pt x="16" y="55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4" y="22"/>
                        <a:pt x="9" y="13"/>
                        <a:pt x="17" y="8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55" y="13"/>
                        <a:pt x="60" y="22"/>
                        <a:pt x="60" y="32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grpSp>
              <p:nvGrpSpPr>
                <p:cNvPr id="177" name="Group 11116">
                  <a:extLst>
                    <a:ext uri="{FF2B5EF4-FFF2-40B4-BE49-F238E27FC236}">
                      <a16:creationId xmlns:a16="http://schemas.microsoft.com/office/drawing/2014/main" id="{5D569E5F-EB3E-344C-ACC4-C9E407DE1C3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2269" y="9161367"/>
                  <a:ext cx="244339" cy="244339"/>
                  <a:chOff x="468313" y="2629024"/>
                  <a:chExt cx="203200" cy="203200"/>
                </a:xfrm>
                <a:solidFill>
                  <a:sysClr val="window" lastClr="FFFFFF"/>
                </a:solidFill>
              </p:grpSpPr>
              <p:sp>
                <p:nvSpPr>
                  <p:cNvPr id="193" name="Freeform 192">
                    <a:extLst>
                      <a:ext uri="{FF2B5EF4-FFF2-40B4-BE49-F238E27FC236}">
                        <a16:creationId xmlns:a16="http://schemas.microsoft.com/office/drawing/2014/main" id="{D7835A1A-4D08-224F-82A4-2F2EEBBEF83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68313" y="2743324"/>
                    <a:ext cx="101600" cy="88900"/>
                  </a:xfrm>
                  <a:custGeom>
                    <a:avLst/>
                    <a:gdLst>
                      <a:gd name="T0" fmla="*/ 0 w 64"/>
                      <a:gd name="T1" fmla="*/ 2147483647 h 56"/>
                      <a:gd name="T2" fmla="*/ 2147483647 w 64"/>
                      <a:gd name="T3" fmla="*/ 2147483647 h 56"/>
                      <a:gd name="T4" fmla="*/ 2147483647 w 64"/>
                      <a:gd name="T5" fmla="*/ 2147483647 h 56"/>
                      <a:gd name="T6" fmla="*/ 2147483647 w 64"/>
                      <a:gd name="T7" fmla="*/ 2147483647 h 56"/>
                      <a:gd name="T8" fmla="*/ 2147483647 w 64"/>
                      <a:gd name="T9" fmla="*/ 2147483647 h 56"/>
                      <a:gd name="T10" fmla="*/ 2147483647 w 64"/>
                      <a:gd name="T11" fmla="*/ 2147483647 h 56"/>
                      <a:gd name="T12" fmla="*/ 2147483647 w 64"/>
                      <a:gd name="T13" fmla="*/ 2147483647 h 56"/>
                      <a:gd name="T14" fmla="*/ 2147483647 w 64"/>
                      <a:gd name="T15" fmla="*/ 2147483647 h 56"/>
                      <a:gd name="T16" fmla="*/ 2147483647 w 64"/>
                      <a:gd name="T17" fmla="*/ 2147483647 h 56"/>
                      <a:gd name="T18" fmla="*/ 2147483647 w 64"/>
                      <a:gd name="T19" fmla="*/ 2147483647 h 56"/>
                      <a:gd name="T20" fmla="*/ 2147483647 w 64"/>
                      <a:gd name="T21" fmla="*/ 0 h 56"/>
                      <a:gd name="T22" fmla="*/ 0 w 64"/>
                      <a:gd name="T23" fmla="*/ 0 h 56"/>
                      <a:gd name="T24" fmla="*/ 0 w 64"/>
                      <a:gd name="T25" fmla="*/ 2147483647 h 56"/>
                      <a:gd name="T26" fmla="*/ 2147483647 w 64"/>
                      <a:gd name="T27" fmla="*/ 2147483647 h 56"/>
                      <a:gd name="T28" fmla="*/ 2147483647 w 64"/>
                      <a:gd name="T29" fmla="*/ 2147483647 h 56"/>
                      <a:gd name="T30" fmla="*/ 2147483647 w 64"/>
                      <a:gd name="T31" fmla="*/ 2147483647 h 56"/>
                      <a:gd name="T32" fmla="*/ 2147483647 w 64"/>
                      <a:gd name="T33" fmla="*/ 2147483647 h 56"/>
                      <a:gd name="T34" fmla="*/ 2147483647 w 64"/>
                      <a:gd name="T35" fmla="*/ 2147483647 h 5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64"/>
                      <a:gd name="T55" fmla="*/ 0 h 56"/>
                      <a:gd name="T56" fmla="*/ 64 w 64"/>
                      <a:gd name="T57" fmla="*/ 56 h 5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64" h="56">
                        <a:moveTo>
                          <a:pt x="0" y="40"/>
                        </a:moveTo>
                        <a:lnTo>
                          <a:pt x="24" y="40"/>
                        </a:lnTo>
                        <a:lnTo>
                          <a:pt x="24" y="48"/>
                        </a:lnTo>
                        <a:lnTo>
                          <a:pt x="8" y="48"/>
                        </a:lnTo>
                        <a:lnTo>
                          <a:pt x="8" y="56"/>
                        </a:lnTo>
                        <a:lnTo>
                          <a:pt x="56" y="56"/>
                        </a:lnTo>
                        <a:lnTo>
                          <a:pt x="56" y="48"/>
                        </a:lnTo>
                        <a:lnTo>
                          <a:pt x="40" y="48"/>
                        </a:lnTo>
                        <a:lnTo>
                          <a:pt x="40" y="40"/>
                        </a:lnTo>
                        <a:lnTo>
                          <a:pt x="64" y="40"/>
                        </a:lnTo>
                        <a:lnTo>
                          <a:pt x="64" y="0"/>
                        </a:lnTo>
                        <a:lnTo>
                          <a:pt x="0" y="0"/>
                        </a:lnTo>
                        <a:lnTo>
                          <a:pt x="0" y="40"/>
                        </a:lnTo>
                        <a:close/>
                        <a:moveTo>
                          <a:pt x="8" y="8"/>
                        </a:moveTo>
                        <a:lnTo>
                          <a:pt x="56" y="8"/>
                        </a:lnTo>
                        <a:lnTo>
                          <a:pt x="56" y="32"/>
                        </a:lnTo>
                        <a:lnTo>
                          <a:pt x="8" y="32"/>
                        </a:lnTo>
                        <a:lnTo>
                          <a:pt x="8" y="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  <p:sp>
                <p:nvSpPr>
                  <p:cNvPr id="194" name="Freeform 193">
                    <a:extLst>
                      <a:ext uri="{FF2B5EF4-FFF2-40B4-BE49-F238E27FC236}">
                        <a16:creationId xmlns:a16="http://schemas.microsoft.com/office/drawing/2014/main" id="{D969782F-20EA-5849-AE51-35716E8788E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69913" y="2629024"/>
                    <a:ext cx="101600" cy="88900"/>
                  </a:xfrm>
                  <a:custGeom>
                    <a:avLst/>
                    <a:gdLst>
                      <a:gd name="T0" fmla="*/ 2147483647 w 64"/>
                      <a:gd name="T1" fmla="*/ 2147483647 h 56"/>
                      <a:gd name="T2" fmla="*/ 2147483647 w 64"/>
                      <a:gd name="T3" fmla="*/ 0 h 56"/>
                      <a:gd name="T4" fmla="*/ 0 w 64"/>
                      <a:gd name="T5" fmla="*/ 0 h 56"/>
                      <a:gd name="T6" fmla="*/ 0 w 64"/>
                      <a:gd name="T7" fmla="*/ 2147483647 h 56"/>
                      <a:gd name="T8" fmla="*/ 2147483647 w 64"/>
                      <a:gd name="T9" fmla="*/ 2147483647 h 56"/>
                      <a:gd name="T10" fmla="*/ 2147483647 w 64"/>
                      <a:gd name="T11" fmla="*/ 2147483647 h 56"/>
                      <a:gd name="T12" fmla="*/ 2147483647 w 64"/>
                      <a:gd name="T13" fmla="*/ 2147483647 h 56"/>
                      <a:gd name="T14" fmla="*/ 2147483647 w 64"/>
                      <a:gd name="T15" fmla="*/ 2147483647 h 56"/>
                      <a:gd name="T16" fmla="*/ 2147483647 w 64"/>
                      <a:gd name="T17" fmla="*/ 2147483647 h 56"/>
                      <a:gd name="T18" fmla="*/ 2147483647 w 64"/>
                      <a:gd name="T19" fmla="*/ 2147483647 h 56"/>
                      <a:gd name="T20" fmla="*/ 2147483647 w 64"/>
                      <a:gd name="T21" fmla="*/ 2147483647 h 56"/>
                      <a:gd name="T22" fmla="*/ 2147483647 w 64"/>
                      <a:gd name="T23" fmla="*/ 2147483647 h 56"/>
                      <a:gd name="T24" fmla="*/ 2147483647 w 64"/>
                      <a:gd name="T25" fmla="*/ 2147483647 h 56"/>
                      <a:gd name="T26" fmla="*/ 2147483647 w 64"/>
                      <a:gd name="T27" fmla="*/ 2147483647 h 56"/>
                      <a:gd name="T28" fmla="*/ 2147483647 w 64"/>
                      <a:gd name="T29" fmla="*/ 2147483647 h 56"/>
                      <a:gd name="T30" fmla="*/ 2147483647 w 64"/>
                      <a:gd name="T31" fmla="*/ 2147483647 h 56"/>
                      <a:gd name="T32" fmla="*/ 2147483647 w 64"/>
                      <a:gd name="T33" fmla="*/ 2147483647 h 56"/>
                      <a:gd name="T34" fmla="*/ 2147483647 w 64"/>
                      <a:gd name="T35" fmla="*/ 2147483647 h 5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64"/>
                      <a:gd name="T55" fmla="*/ 0 h 56"/>
                      <a:gd name="T56" fmla="*/ 64 w 64"/>
                      <a:gd name="T57" fmla="*/ 56 h 5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64" h="56">
                        <a:moveTo>
                          <a:pt x="64" y="40"/>
                        </a:moveTo>
                        <a:lnTo>
                          <a:pt x="64" y="0"/>
                        </a:ln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4" y="40"/>
                        </a:lnTo>
                        <a:lnTo>
                          <a:pt x="24" y="48"/>
                        </a:lnTo>
                        <a:lnTo>
                          <a:pt x="8" y="48"/>
                        </a:lnTo>
                        <a:lnTo>
                          <a:pt x="8" y="56"/>
                        </a:lnTo>
                        <a:lnTo>
                          <a:pt x="56" y="56"/>
                        </a:lnTo>
                        <a:lnTo>
                          <a:pt x="56" y="48"/>
                        </a:lnTo>
                        <a:lnTo>
                          <a:pt x="40" y="48"/>
                        </a:lnTo>
                        <a:lnTo>
                          <a:pt x="40" y="40"/>
                        </a:lnTo>
                        <a:lnTo>
                          <a:pt x="64" y="40"/>
                        </a:lnTo>
                        <a:close/>
                        <a:moveTo>
                          <a:pt x="8" y="32"/>
                        </a:moveTo>
                        <a:lnTo>
                          <a:pt x="8" y="8"/>
                        </a:lnTo>
                        <a:lnTo>
                          <a:pt x="56" y="8"/>
                        </a:lnTo>
                        <a:lnTo>
                          <a:pt x="56" y="32"/>
                        </a:lnTo>
                        <a:lnTo>
                          <a:pt x="8" y="3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  <p:sp>
                <p:nvSpPr>
                  <p:cNvPr id="195" name="Freeform 194">
                    <a:extLst>
                      <a:ext uri="{FF2B5EF4-FFF2-40B4-BE49-F238E27FC236}">
                        <a16:creationId xmlns:a16="http://schemas.microsoft.com/office/drawing/2014/main" id="{E473BD74-9104-FD49-A7B3-D2A020EB8D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1013" y="2641724"/>
                    <a:ext cx="76200" cy="88900"/>
                  </a:xfrm>
                  <a:custGeom>
                    <a:avLst/>
                    <a:gdLst>
                      <a:gd name="T0" fmla="*/ 2147483647 w 48"/>
                      <a:gd name="T1" fmla="*/ 2147483647 h 56"/>
                      <a:gd name="T2" fmla="*/ 2147483647 w 48"/>
                      <a:gd name="T3" fmla="*/ 2147483647 h 56"/>
                      <a:gd name="T4" fmla="*/ 2147483647 w 48"/>
                      <a:gd name="T5" fmla="*/ 2147483647 h 56"/>
                      <a:gd name="T6" fmla="*/ 2147483647 w 48"/>
                      <a:gd name="T7" fmla="*/ 2147483647 h 56"/>
                      <a:gd name="T8" fmla="*/ 2147483647 w 48"/>
                      <a:gd name="T9" fmla="*/ 0 h 56"/>
                      <a:gd name="T10" fmla="*/ 2147483647 w 48"/>
                      <a:gd name="T11" fmla="*/ 2147483647 h 56"/>
                      <a:gd name="T12" fmla="*/ 0 w 48"/>
                      <a:gd name="T13" fmla="*/ 2147483647 h 56"/>
                      <a:gd name="T14" fmla="*/ 0 w 48"/>
                      <a:gd name="T15" fmla="*/ 2147483647 h 56"/>
                      <a:gd name="T16" fmla="*/ 2147483647 w 48"/>
                      <a:gd name="T17" fmla="*/ 2147483647 h 56"/>
                      <a:gd name="T18" fmla="*/ 2147483647 w 48"/>
                      <a:gd name="T19" fmla="*/ 2147483647 h 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48"/>
                      <a:gd name="T31" fmla="*/ 0 h 56"/>
                      <a:gd name="T32" fmla="*/ 48 w 48"/>
                      <a:gd name="T33" fmla="*/ 56 h 5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48" h="56">
                        <a:moveTo>
                          <a:pt x="8" y="24"/>
                        </a:moveTo>
                        <a:lnTo>
                          <a:pt x="24" y="24"/>
                        </a:lnTo>
                        <a:lnTo>
                          <a:pt x="24" y="40"/>
                        </a:lnTo>
                        <a:lnTo>
                          <a:pt x="48" y="20"/>
                        </a:lnTo>
                        <a:lnTo>
                          <a:pt x="24" y="0"/>
                        </a:lnTo>
                        <a:lnTo>
                          <a:pt x="24" y="16"/>
                        </a:lnTo>
                        <a:lnTo>
                          <a:pt x="0" y="16"/>
                        </a:lnTo>
                        <a:lnTo>
                          <a:pt x="0" y="56"/>
                        </a:lnTo>
                        <a:lnTo>
                          <a:pt x="8" y="56"/>
                        </a:lnTo>
                        <a:lnTo>
                          <a:pt x="8" y="2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</p:grpSp>
            <p:sp>
              <p:nvSpPr>
                <p:cNvPr id="178" name="Freeform 490">
                  <a:extLst>
                    <a:ext uri="{FF2B5EF4-FFF2-40B4-BE49-F238E27FC236}">
                      <a16:creationId xmlns:a16="http://schemas.microsoft.com/office/drawing/2014/main" id="{18A9EBB5-B53C-8447-AD54-48641BF8A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9351" y="9155651"/>
                  <a:ext cx="226073" cy="246623"/>
                </a:xfrm>
                <a:custGeom>
                  <a:avLst/>
                  <a:gdLst>
                    <a:gd name="T0" fmla="*/ 65 w 145"/>
                    <a:gd name="T1" fmla="*/ 77 h 160"/>
                    <a:gd name="T2" fmla="*/ 48 w 145"/>
                    <a:gd name="T3" fmla="*/ 159 h 160"/>
                    <a:gd name="T4" fmla="*/ 96 w 145"/>
                    <a:gd name="T5" fmla="*/ 159 h 160"/>
                    <a:gd name="T6" fmla="*/ 80 w 145"/>
                    <a:gd name="T7" fmla="*/ 77 h 160"/>
                    <a:gd name="T8" fmla="*/ 73 w 145"/>
                    <a:gd name="T9" fmla="*/ 98 h 160"/>
                    <a:gd name="T10" fmla="*/ 80 w 145"/>
                    <a:gd name="T11" fmla="*/ 103 h 160"/>
                    <a:gd name="T12" fmla="*/ 65 w 145"/>
                    <a:gd name="T13" fmla="*/ 103 h 160"/>
                    <a:gd name="T14" fmla="*/ 82 w 145"/>
                    <a:gd name="T15" fmla="*/ 127 h 160"/>
                    <a:gd name="T16" fmla="*/ 73 w 145"/>
                    <a:gd name="T17" fmla="*/ 133 h 160"/>
                    <a:gd name="T18" fmla="*/ 73 w 145"/>
                    <a:gd name="T19" fmla="*/ 120 h 160"/>
                    <a:gd name="T20" fmla="*/ 73 w 145"/>
                    <a:gd name="T21" fmla="*/ 68 h 160"/>
                    <a:gd name="T22" fmla="*/ 87 w 145"/>
                    <a:gd name="T23" fmla="*/ 54 h 160"/>
                    <a:gd name="T24" fmla="*/ 58 w 145"/>
                    <a:gd name="T25" fmla="*/ 54 h 160"/>
                    <a:gd name="T26" fmla="*/ 42 w 145"/>
                    <a:gd name="T27" fmla="*/ 87 h 160"/>
                    <a:gd name="T28" fmla="*/ 46 w 145"/>
                    <a:gd name="T29" fmla="*/ 89 h 160"/>
                    <a:gd name="T30" fmla="*/ 50 w 145"/>
                    <a:gd name="T31" fmla="*/ 78 h 160"/>
                    <a:gd name="T32" fmla="*/ 50 w 145"/>
                    <a:gd name="T33" fmla="*/ 29 h 160"/>
                    <a:gd name="T34" fmla="*/ 42 w 145"/>
                    <a:gd name="T35" fmla="*/ 21 h 160"/>
                    <a:gd name="T36" fmla="*/ 42 w 145"/>
                    <a:gd name="T37" fmla="*/ 87 h 160"/>
                    <a:gd name="T38" fmla="*/ 95 w 145"/>
                    <a:gd name="T39" fmla="*/ 87 h 160"/>
                    <a:gd name="T40" fmla="*/ 103 w 145"/>
                    <a:gd name="T41" fmla="*/ 87 h 160"/>
                    <a:gd name="T42" fmla="*/ 103 w 145"/>
                    <a:gd name="T43" fmla="*/ 21 h 160"/>
                    <a:gd name="T44" fmla="*/ 95 w 145"/>
                    <a:gd name="T45" fmla="*/ 29 h 160"/>
                    <a:gd name="T46" fmla="*/ 95 w 145"/>
                    <a:gd name="T47" fmla="*/ 78 h 160"/>
                    <a:gd name="T48" fmla="*/ 31 w 145"/>
                    <a:gd name="T49" fmla="*/ 106 h 160"/>
                    <a:gd name="T50" fmla="*/ 31 w 145"/>
                    <a:gd name="T51" fmla="*/ 98 h 160"/>
                    <a:gd name="T52" fmla="*/ 31 w 145"/>
                    <a:gd name="T53" fmla="*/ 10 h 160"/>
                    <a:gd name="T54" fmla="*/ 22 w 145"/>
                    <a:gd name="T55" fmla="*/ 2 h 160"/>
                    <a:gd name="T56" fmla="*/ 22 w 145"/>
                    <a:gd name="T57" fmla="*/ 106 h 160"/>
                    <a:gd name="T58" fmla="*/ 31 w 145"/>
                    <a:gd name="T59" fmla="*/ 106 h 160"/>
                    <a:gd name="T60" fmla="*/ 122 w 145"/>
                    <a:gd name="T61" fmla="*/ 2 h 160"/>
                    <a:gd name="T62" fmla="*/ 113 w 145"/>
                    <a:gd name="T63" fmla="*/ 10 h 160"/>
                    <a:gd name="T64" fmla="*/ 113 w 145"/>
                    <a:gd name="T65" fmla="*/ 98 h 160"/>
                    <a:gd name="T66" fmla="*/ 118 w 145"/>
                    <a:gd name="T67" fmla="*/ 108 h 160"/>
                    <a:gd name="T68" fmla="*/ 144 w 145"/>
                    <a:gd name="T69" fmla="*/ 54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45" h="160">
                      <a:moveTo>
                        <a:pt x="65" y="77"/>
                      </a:moveTo>
                      <a:lnTo>
                        <a:pt x="65" y="77"/>
                      </a:lnTo>
                      <a:cubicBezTo>
                        <a:pt x="65" y="77"/>
                        <a:pt x="63" y="116"/>
                        <a:pt x="25" y="159"/>
                      </a:cubicBezTo>
                      <a:cubicBezTo>
                        <a:pt x="48" y="159"/>
                        <a:pt x="48" y="159"/>
                        <a:pt x="48" y="159"/>
                      </a:cubicBezTo>
                      <a:cubicBezTo>
                        <a:pt x="50" y="150"/>
                        <a:pt x="60" y="144"/>
                        <a:pt x="73" y="144"/>
                      </a:cubicBezTo>
                      <a:cubicBezTo>
                        <a:pt x="85" y="144"/>
                        <a:pt x="95" y="150"/>
                        <a:pt x="96" y="159"/>
                      </a:cubicBezTo>
                      <a:cubicBezTo>
                        <a:pt x="122" y="159"/>
                        <a:pt x="122" y="159"/>
                        <a:pt x="122" y="159"/>
                      </a:cubicBezTo>
                      <a:cubicBezTo>
                        <a:pt x="82" y="116"/>
                        <a:pt x="80" y="77"/>
                        <a:pt x="80" y="77"/>
                      </a:cubicBezTo>
                      <a:lnTo>
                        <a:pt x="65" y="77"/>
                      </a:lnTo>
                      <a:close/>
                      <a:moveTo>
                        <a:pt x="73" y="98"/>
                      </a:moveTo>
                      <a:lnTo>
                        <a:pt x="73" y="98"/>
                      </a:lnTo>
                      <a:cubicBezTo>
                        <a:pt x="76" y="98"/>
                        <a:pt x="80" y="100"/>
                        <a:pt x="80" y="103"/>
                      </a:cubicBezTo>
                      <a:cubicBezTo>
                        <a:pt x="80" y="105"/>
                        <a:pt x="76" y="108"/>
                        <a:pt x="73" y="108"/>
                      </a:cubicBezTo>
                      <a:cubicBezTo>
                        <a:pt x="68" y="108"/>
                        <a:pt x="65" y="105"/>
                        <a:pt x="65" y="103"/>
                      </a:cubicBezTo>
                      <a:cubicBezTo>
                        <a:pt x="65" y="100"/>
                        <a:pt x="68" y="98"/>
                        <a:pt x="73" y="98"/>
                      </a:cubicBezTo>
                      <a:close/>
                      <a:moveTo>
                        <a:pt x="82" y="127"/>
                      </a:moveTo>
                      <a:lnTo>
                        <a:pt x="82" y="127"/>
                      </a:lnTo>
                      <a:cubicBezTo>
                        <a:pt x="82" y="131"/>
                        <a:pt x="77" y="133"/>
                        <a:pt x="73" y="133"/>
                      </a:cubicBezTo>
                      <a:cubicBezTo>
                        <a:pt x="66" y="133"/>
                        <a:pt x="63" y="131"/>
                        <a:pt x="63" y="127"/>
                      </a:cubicBezTo>
                      <a:cubicBezTo>
                        <a:pt x="63" y="124"/>
                        <a:pt x="66" y="120"/>
                        <a:pt x="73" y="120"/>
                      </a:cubicBezTo>
                      <a:cubicBezTo>
                        <a:pt x="77" y="120"/>
                        <a:pt x="82" y="124"/>
                        <a:pt x="82" y="127"/>
                      </a:cubicBezTo>
                      <a:close/>
                      <a:moveTo>
                        <a:pt x="73" y="68"/>
                      </a:moveTo>
                      <a:lnTo>
                        <a:pt x="73" y="68"/>
                      </a:lnTo>
                      <a:cubicBezTo>
                        <a:pt x="80" y="68"/>
                        <a:pt x="87" y="62"/>
                        <a:pt x="87" y="54"/>
                      </a:cubicBezTo>
                      <a:cubicBezTo>
                        <a:pt x="87" y="46"/>
                        <a:pt x="80" y="39"/>
                        <a:pt x="73" y="39"/>
                      </a:cubicBezTo>
                      <a:cubicBezTo>
                        <a:pt x="64" y="39"/>
                        <a:pt x="58" y="46"/>
                        <a:pt x="58" y="54"/>
                      </a:cubicBezTo>
                      <a:cubicBezTo>
                        <a:pt x="58" y="62"/>
                        <a:pt x="64" y="68"/>
                        <a:pt x="73" y="68"/>
                      </a:cubicBezTo>
                      <a:close/>
                      <a:moveTo>
                        <a:pt x="42" y="87"/>
                      </a:moveTo>
                      <a:lnTo>
                        <a:pt x="42" y="87"/>
                      </a:lnTo>
                      <a:cubicBezTo>
                        <a:pt x="43" y="88"/>
                        <a:pt x="44" y="89"/>
                        <a:pt x="46" y="89"/>
                      </a:cubicBezTo>
                      <a:cubicBezTo>
                        <a:pt x="48" y="89"/>
                        <a:pt x="49" y="88"/>
                        <a:pt x="50" y="87"/>
                      </a:cubicBezTo>
                      <a:cubicBezTo>
                        <a:pt x="53" y="84"/>
                        <a:pt x="53" y="81"/>
                        <a:pt x="50" y="78"/>
                      </a:cubicBezTo>
                      <a:cubicBezTo>
                        <a:pt x="43" y="72"/>
                        <a:pt x="39" y="63"/>
                        <a:pt x="39" y="54"/>
                      </a:cubicBezTo>
                      <a:cubicBezTo>
                        <a:pt x="39" y="45"/>
                        <a:pt x="43" y="37"/>
                        <a:pt x="50" y="29"/>
                      </a:cubicBezTo>
                      <a:cubicBezTo>
                        <a:pt x="53" y="27"/>
                        <a:pt x="53" y="23"/>
                        <a:pt x="50" y="21"/>
                      </a:cubicBezTo>
                      <a:cubicBezTo>
                        <a:pt x="48" y="18"/>
                        <a:pt x="44" y="18"/>
                        <a:pt x="42" y="21"/>
                      </a:cubicBezTo>
                      <a:cubicBezTo>
                        <a:pt x="33" y="29"/>
                        <a:pt x="28" y="41"/>
                        <a:pt x="28" y="54"/>
                      </a:cubicBezTo>
                      <a:cubicBezTo>
                        <a:pt x="28" y="66"/>
                        <a:pt x="33" y="78"/>
                        <a:pt x="42" y="87"/>
                      </a:cubicBezTo>
                      <a:close/>
                      <a:moveTo>
                        <a:pt x="95" y="87"/>
                      </a:moveTo>
                      <a:lnTo>
                        <a:pt x="95" y="87"/>
                      </a:lnTo>
                      <a:cubicBezTo>
                        <a:pt x="96" y="88"/>
                        <a:pt x="97" y="89"/>
                        <a:pt x="98" y="89"/>
                      </a:cubicBezTo>
                      <a:cubicBezTo>
                        <a:pt x="99" y="89"/>
                        <a:pt x="102" y="88"/>
                        <a:pt x="103" y="87"/>
                      </a:cubicBezTo>
                      <a:cubicBezTo>
                        <a:pt x="112" y="78"/>
                        <a:pt x="117" y="66"/>
                        <a:pt x="117" y="54"/>
                      </a:cubicBezTo>
                      <a:cubicBezTo>
                        <a:pt x="117" y="41"/>
                        <a:pt x="112" y="29"/>
                        <a:pt x="103" y="21"/>
                      </a:cubicBezTo>
                      <a:cubicBezTo>
                        <a:pt x="101" y="18"/>
                        <a:pt x="97" y="18"/>
                        <a:pt x="95" y="21"/>
                      </a:cubicBezTo>
                      <a:cubicBezTo>
                        <a:pt x="92" y="23"/>
                        <a:pt x="92" y="27"/>
                        <a:pt x="95" y="29"/>
                      </a:cubicBezTo>
                      <a:cubicBezTo>
                        <a:pt x="101" y="37"/>
                        <a:pt x="104" y="45"/>
                        <a:pt x="104" y="54"/>
                      </a:cubicBezTo>
                      <a:cubicBezTo>
                        <a:pt x="104" y="63"/>
                        <a:pt x="101" y="72"/>
                        <a:pt x="95" y="78"/>
                      </a:cubicBezTo>
                      <a:cubicBezTo>
                        <a:pt x="92" y="81"/>
                        <a:pt x="92" y="84"/>
                        <a:pt x="95" y="87"/>
                      </a:cubicBezTo>
                      <a:close/>
                      <a:moveTo>
                        <a:pt x="31" y="106"/>
                      </a:moveTo>
                      <a:lnTo>
                        <a:pt x="31" y="106"/>
                      </a:lnTo>
                      <a:cubicBezTo>
                        <a:pt x="33" y="104"/>
                        <a:pt x="33" y="100"/>
                        <a:pt x="31" y="98"/>
                      </a:cubicBezTo>
                      <a:cubicBezTo>
                        <a:pt x="19" y="86"/>
                        <a:pt x="12" y="71"/>
                        <a:pt x="12" y="54"/>
                      </a:cubicBezTo>
                      <a:cubicBezTo>
                        <a:pt x="12" y="38"/>
                        <a:pt x="19" y="22"/>
                        <a:pt x="31" y="10"/>
                      </a:cubicBezTo>
                      <a:cubicBezTo>
                        <a:pt x="33" y="8"/>
                        <a:pt x="33" y="3"/>
                        <a:pt x="31" y="2"/>
                      </a:cubicBezTo>
                      <a:cubicBezTo>
                        <a:pt x="28" y="0"/>
                        <a:pt x="25" y="0"/>
                        <a:pt x="22" y="2"/>
                      </a:cubicBezTo>
                      <a:cubicBezTo>
                        <a:pt x="9" y="16"/>
                        <a:pt x="0" y="34"/>
                        <a:pt x="0" y="54"/>
                      </a:cubicBezTo>
                      <a:cubicBezTo>
                        <a:pt x="0" y="73"/>
                        <a:pt x="9" y="93"/>
                        <a:pt x="22" y="106"/>
                      </a:cubicBezTo>
                      <a:cubicBezTo>
                        <a:pt x="24" y="108"/>
                        <a:pt x="25" y="108"/>
                        <a:pt x="27" y="108"/>
                      </a:cubicBezTo>
                      <a:cubicBezTo>
                        <a:pt x="28" y="108"/>
                        <a:pt x="30" y="108"/>
                        <a:pt x="31" y="106"/>
                      </a:cubicBezTo>
                      <a:close/>
                      <a:moveTo>
                        <a:pt x="122" y="2"/>
                      </a:moveTo>
                      <a:lnTo>
                        <a:pt x="122" y="2"/>
                      </a:lnTo>
                      <a:cubicBezTo>
                        <a:pt x="119" y="0"/>
                        <a:pt x="115" y="0"/>
                        <a:pt x="113" y="2"/>
                      </a:cubicBezTo>
                      <a:cubicBezTo>
                        <a:pt x="112" y="3"/>
                        <a:pt x="112" y="8"/>
                        <a:pt x="113" y="10"/>
                      </a:cubicBezTo>
                      <a:cubicBezTo>
                        <a:pt x="125" y="22"/>
                        <a:pt x="131" y="38"/>
                        <a:pt x="131" y="54"/>
                      </a:cubicBezTo>
                      <a:cubicBezTo>
                        <a:pt x="131" y="71"/>
                        <a:pt x="125" y="86"/>
                        <a:pt x="113" y="98"/>
                      </a:cubicBezTo>
                      <a:cubicBezTo>
                        <a:pt x="112" y="100"/>
                        <a:pt x="112" y="104"/>
                        <a:pt x="113" y="106"/>
                      </a:cubicBezTo>
                      <a:cubicBezTo>
                        <a:pt x="114" y="108"/>
                        <a:pt x="117" y="108"/>
                        <a:pt x="118" y="108"/>
                      </a:cubicBezTo>
                      <a:cubicBezTo>
                        <a:pt x="119" y="108"/>
                        <a:pt x="120" y="108"/>
                        <a:pt x="122" y="106"/>
                      </a:cubicBezTo>
                      <a:cubicBezTo>
                        <a:pt x="136" y="93"/>
                        <a:pt x="144" y="73"/>
                        <a:pt x="144" y="54"/>
                      </a:cubicBezTo>
                      <a:cubicBezTo>
                        <a:pt x="144" y="34"/>
                        <a:pt x="136" y="16"/>
                        <a:pt x="122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grpSp>
              <p:nvGrpSpPr>
                <p:cNvPr id="179" name="Group 9975">
                  <a:extLst>
                    <a:ext uri="{FF2B5EF4-FFF2-40B4-BE49-F238E27FC236}">
                      <a16:creationId xmlns:a16="http://schemas.microsoft.com/office/drawing/2014/main" id="{BC52FFBD-8930-C042-94AD-748CD84CE5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346624" y="9159393"/>
                  <a:ext cx="240791" cy="240791"/>
                  <a:chOff x="6715126" y="1077913"/>
                  <a:chExt cx="203200" cy="203200"/>
                </a:xfrm>
                <a:solidFill>
                  <a:sysClr val="window" lastClr="FFFFFF"/>
                </a:solidFill>
              </p:grpSpPr>
              <p:sp>
                <p:nvSpPr>
                  <p:cNvPr id="191" name="Freeform 440">
                    <a:extLst>
                      <a:ext uri="{FF2B5EF4-FFF2-40B4-BE49-F238E27FC236}">
                        <a16:creationId xmlns:a16="http://schemas.microsoft.com/office/drawing/2014/main" id="{BB8CD047-8FDB-4B41-B88E-34C9F85501D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10376" y="1173163"/>
                    <a:ext cx="107950" cy="107950"/>
                  </a:xfrm>
                  <a:custGeom>
                    <a:avLst/>
                    <a:gdLst>
                      <a:gd name="T0" fmla="*/ 2147483647 w 34"/>
                      <a:gd name="T1" fmla="*/ 2147483647 h 34"/>
                      <a:gd name="T2" fmla="*/ 2147483647 w 34"/>
                      <a:gd name="T3" fmla="*/ 2147483647 h 34"/>
                      <a:gd name="T4" fmla="*/ 2147483647 w 34"/>
                      <a:gd name="T5" fmla="*/ 2147483647 h 34"/>
                      <a:gd name="T6" fmla="*/ 2147483647 w 34"/>
                      <a:gd name="T7" fmla="*/ 0 h 34"/>
                      <a:gd name="T8" fmla="*/ 0 w 34"/>
                      <a:gd name="T9" fmla="*/ 2147483647 h 34"/>
                      <a:gd name="T10" fmla="*/ 2147483647 w 34"/>
                      <a:gd name="T11" fmla="*/ 2147483647 h 34"/>
                      <a:gd name="T12" fmla="*/ 2147483647 w 34"/>
                      <a:gd name="T13" fmla="*/ 2147483647 h 34"/>
                      <a:gd name="T14" fmla="*/ 2147483647 w 34"/>
                      <a:gd name="T15" fmla="*/ 2147483647 h 34"/>
                      <a:gd name="T16" fmla="*/ 2147483647 w 34"/>
                      <a:gd name="T17" fmla="*/ 2147483647 h 34"/>
                      <a:gd name="T18" fmla="*/ 2147483647 w 34"/>
                      <a:gd name="T19" fmla="*/ 2147483647 h 34"/>
                      <a:gd name="T20" fmla="*/ 2147483647 w 34"/>
                      <a:gd name="T21" fmla="*/ 2147483647 h 34"/>
                      <a:gd name="T22" fmla="*/ 2147483647 w 34"/>
                      <a:gd name="T23" fmla="*/ 2147483647 h 34"/>
                      <a:gd name="T24" fmla="*/ 2147483647 w 34"/>
                      <a:gd name="T25" fmla="*/ 2147483647 h 34"/>
                      <a:gd name="T26" fmla="*/ 2147483647 w 34"/>
                      <a:gd name="T27" fmla="*/ 2147483647 h 34"/>
                      <a:gd name="T28" fmla="*/ 2147483647 w 34"/>
                      <a:gd name="T29" fmla="*/ 2147483647 h 34"/>
                      <a:gd name="T30" fmla="*/ 2147483647 w 34"/>
                      <a:gd name="T31" fmla="*/ 2147483647 h 34"/>
                      <a:gd name="T32" fmla="*/ 2147483647 w 34"/>
                      <a:gd name="T33" fmla="*/ 2147483647 h 34"/>
                      <a:gd name="T34" fmla="*/ 2147483647 w 34"/>
                      <a:gd name="T35" fmla="*/ 2147483647 h 34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34"/>
                      <a:gd name="T55" fmla="*/ 0 h 34"/>
                      <a:gd name="T56" fmla="*/ 34 w 34"/>
                      <a:gd name="T57" fmla="*/ 34 h 34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34" h="34">
                        <a:moveTo>
                          <a:pt x="33" y="28"/>
                        </a:moveTo>
                        <a:cubicBezTo>
                          <a:pt x="26" y="20"/>
                          <a:pt x="26" y="20"/>
                          <a:pt x="26" y="20"/>
                        </a:cubicBezTo>
                        <a:cubicBezTo>
                          <a:pt x="27" y="18"/>
                          <a:pt x="28" y="16"/>
                          <a:pt x="28" y="14"/>
                        </a:cubicBezTo>
                        <a:cubicBezTo>
                          <a:pt x="28" y="6"/>
                          <a:pt x="22" y="0"/>
                          <a:pt x="14" y="0"/>
                        </a:cubicBezTo>
                        <a:cubicBezTo>
                          <a:pt x="6" y="0"/>
                          <a:pt x="0" y="6"/>
                          <a:pt x="0" y="14"/>
                        </a:cubicBezTo>
                        <a:cubicBezTo>
                          <a:pt x="0" y="22"/>
                          <a:pt x="6" y="28"/>
                          <a:pt x="14" y="28"/>
                        </a:cubicBezTo>
                        <a:cubicBezTo>
                          <a:pt x="16" y="28"/>
                          <a:pt x="18" y="27"/>
                          <a:pt x="20" y="26"/>
                        </a:cubicBezTo>
                        <a:cubicBezTo>
                          <a:pt x="28" y="33"/>
                          <a:pt x="28" y="33"/>
                          <a:pt x="28" y="33"/>
                        </a:cubicBezTo>
                        <a:cubicBezTo>
                          <a:pt x="29" y="34"/>
                          <a:pt x="30" y="34"/>
                          <a:pt x="31" y="33"/>
                        </a:cubicBez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4" y="30"/>
                          <a:pt x="34" y="29"/>
                          <a:pt x="33" y="28"/>
                        </a:cubicBezTo>
                        <a:close/>
                        <a:moveTo>
                          <a:pt x="23" y="17"/>
                        </a:moveTo>
                        <a:cubicBezTo>
                          <a:pt x="22" y="20"/>
                          <a:pt x="20" y="22"/>
                          <a:pt x="17" y="23"/>
                        </a:cubicBezTo>
                        <a:cubicBezTo>
                          <a:pt x="16" y="24"/>
                          <a:pt x="15" y="24"/>
                          <a:pt x="14" y="24"/>
                        </a:cubicBezTo>
                        <a:cubicBezTo>
                          <a:pt x="8" y="24"/>
                          <a:pt x="4" y="19"/>
                          <a:pt x="4" y="14"/>
                        </a:cubicBezTo>
                        <a:cubicBezTo>
                          <a:pt x="4" y="8"/>
                          <a:pt x="8" y="4"/>
                          <a:pt x="14" y="4"/>
                        </a:cubicBezTo>
                        <a:cubicBezTo>
                          <a:pt x="19" y="4"/>
                          <a:pt x="24" y="8"/>
                          <a:pt x="24" y="14"/>
                        </a:cubicBezTo>
                        <a:cubicBezTo>
                          <a:pt x="24" y="15"/>
                          <a:pt x="24" y="16"/>
                          <a:pt x="23" y="1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  <p:sp>
                <p:nvSpPr>
                  <p:cNvPr id="192" name="Freeform 441">
                    <a:extLst>
                      <a:ext uri="{FF2B5EF4-FFF2-40B4-BE49-F238E27FC236}">
                        <a16:creationId xmlns:a16="http://schemas.microsoft.com/office/drawing/2014/main" id="{BBC1776D-D029-D24C-8622-D43E85CF5A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715126" y="1077913"/>
                    <a:ext cx="165100" cy="177800"/>
                  </a:xfrm>
                  <a:custGeom>
                    <a:avLst/>
                    <a:gdLst>
                      <a:gd name="T0" fmla="*/ 2147483647 w 52"/>
                      <a:gd name="T1" fmla="*/ 2147483647 h 56"/>
                      <a:gd name="T2" fmla="*/ 2147483647 w 52"/>
                      <a:gd name="T3" fmla="*/ 2147483647 h 56"/>
                      <a:gd name="T4" fmla="*/ 2147483647 w 52"/>
                      <a:gd name="T5" fmla="*/ 2147483647 h 56"/>
                      <a:gd name="T6" fmla="*/ 2147483647 w 52"/>
                      <a:gd name="T7" fmla="*/ 2147483647 h 56"/>
                      <a:gd name="T8" fmla="*/ 2147483647 w 52"/>
                      <a:gd name="T9" fmla="*/ 2147483647 h 56"/>
                      <a:gd name="T10" fmla="*/ 2147483647 w 52"/>
                      <a:gd name="T11" fmla="*/ 2147483647 h 56"/>
                      <a:gd name="T12" fmla="*/ 2147483647 w 52"/>
                      <a:gd name="T13" fmla="*/ 2147483647 h 56"/>
                      <a:gd name="T14" fmla="*/ 2147483647 w 52"/>
                      <a:gd name="T15" fmla="*/ 2147483647 h 56"/>
                      <a:gd name="T16" fmla="*/ 2147483647 w 52"/>
                      <a:gd name="T17" fmla="*/ 0 h 56"/>
                      <a:gd name="T18" fmla="*/ 2147483647 w 52"/>
                      <a:gd name="T19" fmla="*/ 2147483647 h 56"/>
                      <a:gd name="T20" fmla="*/ 0 w 52"/>
                      <a:gd name="T21" fmla="*/ 2147483647 h 56"/>
                      <a:gd name="T22" fmla="*/ 0 w 52"/>
                      <a:gd name="T23" fmla="*/ 2147483647 h 56"/>
                      <a:gd name="T24" fmla="*/ 2147483647 w 52"/>
                      <a:gd name="T25" fmla="*/ 2147483647 h 56"/>
                      <a:gd name="T26" fmla="*/ 2147483647 w 52"/>
                      <a:gd name="T27" fmla="*/ 2147483647 h 56"/>
                      <a:gd name="T28" fmla="*/ 2147483647 w 52"/>
                      <a:gd name="T29" fmla="*/ 2147483647 h 56"/>
                      <a:gd name="T30" fmla="*/ 2147483647 w 52"/>
                      <a:gd name="T31" fmla="*/ 2147483647 h 56"/>
                      <a:gd name="T32" fmla="*/ 2147483647 w 52"/>
                      <a:gd name="T33" fmla="*/ 2147483647 h 56"/>
                      <a:gd name="T34" fmla="*/ 2147483647 w 52"/>
                      <a:gd name="T35" fmla="*/ 2147483647 h 56"/>
                      <a:gd name="T36" fmla="*/ 2147483647 w 52"/>
                      <a:gd name="T37" fmla="*/ 2147483647 h 56"/>
                      <a:gd name="T38" fmla="*/ 2147483647 w 52"/>
                      <a:gd name="T39" fmla="*/ 2147483647 h 56"/>
                      <a:gd name="T40" fmla="*/ 2147483647 w 52"/>
                      <a:gd name="T41" fmla="*/ 2147483647 h 56"/>
                      <a:gd name="T42" fmla="*/ 2147483647 w 52"/>
                      <a:gd name="T43" fmla="*/ 2147483647 h 56"/>
                      <a:gd name="T44" fmla="*/ 2147483647 w 52"/>
                      <a:gd name="T45" fmla="*/ 2147483647 h 56"/>
                      <a:gd name="T46" fmla="*/ 2147483647 w 52"/>
                      <a:gd name="T47" fmla="*/ 2147483647 h 56"/>
                      <a:gd name="T48" fmla="*/ 2147483647 w 52"/>
                      <a:gd name="T49" fmla="*/ 2147483647 h 56"/>
                      <a:gd name="T50" fmla="*/ 2147483647 w 52"/>
                      <a:gd name="T51" fmla="*/ 2147483647 h 56"/>
                      <a:gd name="T52" fmla="*/ 2147483647 w 52"/>
                      <a:gd name="T53" fmla="*/ 2147483647 h 56"/>
                      <a:gd name="T54" fmla="*/ 2147483647 w 52"/>
                      <a:gd name="T55" fmla="*/ 2147483647 h 56"/>
                      <a:gd name="T56" fmla="*/ 2147483647 w 52"/>
                      <a:gd name="T57" fmla="*/ 2147483647 h 56"/>
                      <a:gd name="T58" fmla="*/ 2147483647 w 52"/>
                      <a:gd name="T59" fmla="*/ 2147483647 h 56"/>
                      <a:gd name="T60" fmla="*/ 2147483647 w 52"/>
                      <a:gd name="T61" fmla="*/ 2147483647 h 56"/>
                      <a:gd name="T62" fmla="*/ 2147483647 w 52"/>
                      <a:gd name="T63" fmla="*/ 2147483647 h 56"/>
                      <a:gd name="T64" fmla="*/ 2147483647 w 52"/>
                      <a:gd name="T65" fmla="*/ 2147483647 h 5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52"/>
                      <a:gd name="T100" fmla="*/ 0 h 56"/>
                      <a:gd name="T101" fmla="*/ 52 w 52"/>
                      <a:gd name="T102" fmla="*/ 56 h 5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52" h="56">
                        <a:moveTo>
                          <a:pt x="4" y="22"/>
                        </a:move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9" y="18"/>
                          <a:pt x="17" y="20"/>
                          <a:pt x="26" y="20"/>
                        </a:cubicBezTo>
                        <a:cubicBezTo>
                          <a:pt x="35" y="20"/>
                          <a:pt x="43" y="18"/>
                          <a:pt x="48" y="15"/>
                        </a:cubicBezTo>
                        <a:cubicBezTo>
                          <a:pt x="48" y="24"/>
                          <a:pt x="48" y="24"/>
                          <a:pt x="48" y="24"/>
                        </a:cubicBezTo>
                        <a:cubicBezTo>
                          <a:pt x="52" y="24"/>
                          <a:pt x="52" y="24"/>
                          <a:pt x="52" y="24"/>
                        </a:cubicBezTo>
                        <a:cubicBezTo>
                          <a:pt x="52" y="10"/>
                          <a:pt x="52" y="10"/>
                          <a:pt x="52" y="10"/>
                        </a:cubicBezTo>
                        <a:cubicBezTo>
                          <a:pt x="52" y="8"/>
                          <a:pt x="51" y="6"/>
                          <a:pt x="48" y="5"/>
                        </a:cubicBezTo>
                        <a:cubicBezTo>
                          <a:pt x="43" y="2"/>
                          <a:pt x="35" y="0"/>
                          <a:pt x="26" y="0"/>
                        </a:cubicBezTo>
                        <a:cubicBezTo>
                          <a:pt x="17" y="0"/>
                          <a:pt x="9" y="2"/>
                          <a:pt x="4" y="5"/>
                        </a:cubicBezTo>
                        <a:cubicBezTo>
                          <a:pt x="1" y="6"/>
                          <a:pt x="0" y="8"/>
                          <a:pt x="0" y="10"/>
                        </a:cubicBezTo>
                        <a:cubicBezTo>
                          <a:pt x="0" y="46"/>
                          <a:pt x="0" y="46"/>
                          <a:pt x="0" y="46"/>
                        </a:cubicBezTo>
                        <a:cubicBezTo>
                          <a:pt x="0" y="48"/>
                          <a:pt x="1" y="50"/>
                          <a:pt x="4" y="51"/>
                        </a:cubicBezTo>
                        <a:cubicBezTo>
                          <a:pt x="9" y="54"/>
                          <a:pt x="17" y="56"/>
                          <a:pt x="26" y="56"/>
                        </a:cubicBezTo>
                        <a:cubicBezTo>
                          <a:pt x="27" y="56"/>
                          <a:pt x="27" y="56"/>
                          <a:pt x="28" y="56"/>
                        </a:cubicBezTo>
                        <a:cubicBezTo>
                          <a:pt x="28" y="52"/>
                          <a:pt x="28" y="52"/>
                          <a:pt x="28" y="52"/>
                        </a:cubicBezTo>
                        <a:cubicBezTo>
                          <a:pt x="27" y="52"/>
                          <a:pt x="27" y="52"/>
                          <a:pt x="26" y="52"/>
                        </a:cubicBezTo>
                        <a:cubicBezTo>
                          <a:pt x="12" y="52"/>
                          <a:pt x="4" y="48"/>
                          <a:pt x="4" y="46"/>
                        </a:cubicBezTo>
                        <a:cubicBezTo>
                          <a:pt x="4" y="39"/>
                          <a:pt x="4" y="39"/>
                          <a:pt x="4" y="39"/>
                        </a:cubicBezTo>
                        <a:cubicBezTo>
                          <a:pt x="8" y="42"/>
                          <a:pt x="16" y="44"/>
                          <a:pt x="24" y="44"/>
                        </a:cubicBezTo>
                        <a:cubicBezTo>
                          <a:pt x="24" y="40"/>
                          <a:pt x="24" y="40"/>
                          <a:pt x="24" y="40"/>
                        </a:cubicBezTo>
                        <a:cubicBezTo>
                          <a:pt x="12" y="40"/>
                          <a:pt x="4" y="36"/>
                          <a:pt x="4" y="34"/>
                        </a:cubicBezTo>
                        <a:cubicBezTo>
                          <a:pt x="4" y="27"/>
                          <a:pt x="4" y="27"/>
                          <a:pt x="4" y="27"/>
                        </a:cubicBezTo>
                        <a:cubicBezTo>
                          <a:pt x="9" y="30"/>
                          <a:pt x="17" y="32"/>
                          <a:pt x="26" y="32"/>
                        </a:cubicBezTo>
                        <a:cubicBezTo>
                          <a:pt x="27" y="32"/>
                          <a:pt x="27" y="32"/>
                          <a:pt x="28" y="32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7" y="28"/>
                          <a:pt x="27" y="28"/>
                          <a:pt x="26" y="28"/>
                        </a:cubicBezTo>
                        <a:cubicBezTo>
                          <a:pt x="12" y="28"/>
                          <a:pt x="4" y="24"/>
                          <a:pt x="4" y="22"/>
                        </a:cubicBezTo>
                        <a:close/>
                        <a:moveTo>
                          <a:pt x="26" y="4"/>
                        </a:moveTo>
                        <a:cubicBezTo>
                          <a:pt x="40" y="4"/>
                          <a:pt x="48" y="8"/>
                          <a:pt x="48" y="10"/>
                        </a:cubicBezTo>
                        <a:cubicBezTo>
                          <a:pt x="48" y="12"/>
                          <a:pt x="40" y="16"/>
                          <a:pt x="26" y="16"/>
                        </a:cubicBezTo>
                        <a:cubicBezTo>
                          <a:pt x="12" y="16"/>
                          <a:pt x="4" y="12"/>
                          <a:pt x="4" y="10"/>
                        </a:cubicBezTo>
                        <a:cubicBezTo>
                          <a:pt x="4" y="8"/>
                          <a:pt x="12" y="4"/>
                          <a:pt x="26" y="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</p:grpSp>
            <p:sp>
              <p:nvSpPr>
                <p:cNvPr id="180" name="Freeform 174">
                  <a:extLst>
                    <a:ext uri="{FF2B5EF4-FFF2-40B4-BE49-F238E27FC236}">
                      <a16:creationId xmlns:a16="http://schemas.microsoft.com/office/drawing/2014/main" id="{E8CCBEEF-AF28-854B-94D9-366F4B4511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02247" y="9111650"/>
                  <a:ext cx="187922" cy="303026"/>
                </a:xfrm>
                <a:custGeom>
                  <a:avLst/>
                  <a:gdLst>
                    <a:gd name="T0" fmla="*/ 2147483647 w 40"/>
                    <a:gd name="T1" fmla="*/ 2147483647 h 64"/>
                    <a:gd name="T2" fmla="*/ 2147483647 w 40"/>
                    <a:gd name="T3" fmla="*/ 2147483647 h 64"/>
                    <a:gd name="T4" fmla="*/ 2147483647 w 40"/>
                    <a:gd name="T5" fmla="*/ 0 h 64"/>
                    <a:gd name="T6" fmla="*/ 2147483647 w 40"/>
                    <a:gd name="T7" fmla="*/ 2147483647 h 64"/>
                    <a:gd name="T8" fmla="*/ 2147483647 w 40"/>
                    <a:gd name="T9" fmla="*/ 2147483647 h 64"/>
                    <a:gd name="T10" fmla="*/ 2147483647 w 40"/>
                    <a:gd name="T11" fmla="*/ 2147483647 h 64"/>
                    <a:gd name="T12" fmla="*/ 2147483647 w 40"/>
                    <a:gd name="T13" fmla="*/ 2147483647 h 64"/>
                    <a:gd name="T14" fmla="*/ 0 w 40"/>
                    <a:gd name="T15" fmla="*/ 2147483647 h 64"/>
                    <a:gd name="T16" fmla="*/ 0 w 40"/>
                    <a:gd name="T17" fmla="*/ 2147483647 h 64"/>
                    <a:gd name="T18" fmla="*/ 2147483647 w 40"/>
                    <a:gd name="T19" fmla="*/ 2147483647 h 64"/>
                    <a:gd name="T20" fmla="*/ 2147483647 w 40"/>
                    <a:gd name="T21" fmla="*/ 2147483647 h 64"/>
                    <a:gd name="T22" fmla="*/ 2147483647 w 40"/>
                    <a:gd name="T23" fmla="*/ 2147483647 h 64"/>
                    <a:gd name="T24" fmla="*/ 2147483647 w 40"/>
                    <a:gd name="T25" fmla="*/ 2147483647 h 64"/>
                    <a:gd name="T26" fmla="*/ 2147483647 w 40"/>
                    <a:gd name="T27" fmla="*/ 2147483647 h 64"/>
                    <a:gd name="T28" fmla="*/ 2147483647 w 40"/>
                    <a:gd name="T29" fmla="*/ 2147483647 h 64"/>
                    <a:gd name="T30" fmla="*/ 2147483647 w 40"/>
                    <a:gd name="T31" fmla="*/ 2147483647 h 6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40"/>
                    <a:gd name="T49" fmla="*/ 0 h 64"/>
                    <a:gd name="T50" fmla="*/ 40 w 40"/>
                    <a:gd name="T51" fmla="*/ 64 h 6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40" h="64">
                      <a:moveTo>
                        <a:pt x="37" y="34"/>
                      </a:moveTo>
                      <a:cubicBezTo>
                        <a:pt x="35" y="52"/>
                        <a:pt x="24" y="43"/>
                        <a:pt x="29" y="37"/>
                      </a:cubicBezTo>
                      <a:cubicBezTo>
                        <a:pt x="38" y="23"/>
                        <a:pt x="22" y="11"/>
                        <a:pt x="24" y="0"/>
                      </a:cubicBezTo>
                      <a:cubicBezTo>
                        <a:pt x="10" y="12"/>
                        <a:pt x="25" y="20"/>
                        <a:pt x="19" y="27"/>
                      </a:cubicBezTo>
                      <a:cubicBezTo>
                        <a:pt x="18" y="28"/>
                        <a:pt x="8" y="32"/>
                        <a:pt x="11" y="16"/>
                      </a:cubicBezTo>
                      <a:cubicBezTo>
                        <a:pt x="9" y="19"/>
                        <a:pt x="2" y="27"/>
                        <a:pt x="8" y="34"/>
                      </a:cubicBezTo>
                      <a:cubicBezTo>
                        <a:pt x="18" y="48"/>
                        <a:pt x="8" y="54"/>
                        <a:pt x="1" y="36"/>
                      </a:cubicBezTo>
                      <a:cubicBezTo>
                        <a:pt x="0" y="38"/>
                        <a:pt x="0" y="41"/>
                        <a:pt x="0" y="44"/>
                      </a:cubicBezTo>
                      <a:cubicBezTo>
                        <a:pt x="0" y="45"/>
                        <a:pt x="0" y="47"/>
                        <a:pt x="0" y="48"/>
                      </a:cubicBezTo>
                      <a:cubicBezTo>
                        <a:pt x="2" y="57"/>
                        <a:pt x="10" y="64"/>
                        <a:pt x="20" y="64"/>
                      </a:cubicBezTo>
                      <a:cubicBezTo>
                        <a:pt x="31" y="64"/>
                        <a:pt x="40" y="55"/>
                        <a:pt x="40" y="44"/>
                      </a:cubicBezTo>
                      <a:cubicBezTo>
                        <a:pt x="40" y="40"/>
                        <a:pt x="39" y="37"/>
                        <a:pt x="37" y="34"/>
                      </a:cubicBezTo>
                      <a:close/>
                      <a:moveTo>
                        <a:pt x="19" y="59"/>
                      </a:moveTo>
                      <a:cubicBezTo>
                        <a:pt x="19" y="59"/>
                        <a:pt x="12" y="59"/>
                        <a:pt x="9" y="53"/>
                      </a:cubicBezTo>
                      <a:cubicBezTo>
                        <a:pt x="10" y="54"/>
                        <a:pt x="24" y="56"/>
                        <a:pt x="32" y="53"/>
                      </a:cubicBezTo>
                      <a:cubicBezTo>
                        <a:pt x="31" y="55"/>
                        <a:pt x="27" y="59"/>
                        <a:pt x="19" y="59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7F21A7C8-7457-2948-AEDF-0F6EBE062050}"/>
                    </a:ext>
                  </a:extLst>
                </p:cNvPr>
                <p:cNvGrpSpPr/>
                <p:nvPr/>
              </p:nvGrpSpPr>
              <p:grpSpPr>
                <a:xfrm>
                  <a:off x="12395829" y="9179084"/>
                  <a:ext cx="252553" cy="211598"/>
                  <a:chOff x="7302989" y="4696325"/>
                  <a:chExt cx="469160" cy="393080"/>
                </a:xfrm>
              </p:grpSpPr>
              <p:sp>
                <p:nvSpPr>
                  <p:cNvPr id="187" name="Freeform 174">
                    <a:extLst>
                      <a:ext uri="{FF2B5EF4-FFF2-40B4-BE49-F238E27FC236}">
                        <a16:creationId xmlns:a16="http://schemas.microsoft.com/office/drawing/2014/main" id="{11925820-653D-6046-A709-B6AB0CD71B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02989" y="4696325"/>
                    <a:ext cx="469160" cy="393080"/>
                  </a:xfrm>
                  <a:custGeom>
                    <a:avLst/>
                    <a:gdLst>
                      <a:gd name="T0" fmla="*/ 124 w 164"/>
                      <a:gd name="T1" fmla="*/ 0 h 137"/>
                      <a:gd name="T2" fmla="*/ 124 w 164"/>
                      <a:gd name="T3" fmla="*/ 0 h 137"/>
                      <a:gd name="T4" fmla="*/ 38 w 164"/>
                      <a:gd name="T5" fmla="*/ 0 h 137"/>
                      <a:gd name="T6" fmla="*/ 0 w 164"/>
                      <a:gd name="T7" fmla="*/ 69 h 137"/>
                      <a:gd name="T8" fmla="*/ 39 w 164"/>
                      <a:gd name="T9" fmla="*/ 136 h 137"/>
                      <a:gd name="T10" fmla="*/ 125 w 164"/>
                      <a:gd name="T11" fmla="*/ 135 h 137"/>
                      <a:gd name="T12" fmla="*/ 163 w 164"/>
                      <a:gd name="T13" fmla="*/ 67 h 137"/>
                      <a:gd name="T14" fmla="*/ 124 w 164"/>
                      <a:gd name="T15" fmla="*/ 0 h 137"/>
                      <a:gd name="T16" fmla="*/ 123 w 164"/>
                      <a:gd name="T17" fmla="*/ 124 h 137"/>
                      <a:gd name="T18" fmla="*/ 123 w 164"/>
                      <a:gd name="T19" fmla="*/ 124 h 137"/>
                      <a:gd name="T20" fmla="*/ 42 w 164"/>
                      <a:gd name="T21" fmla="*/ 125 h 137"/>
                      <a:gd name="T22" fmla="*/ 12 w 164"/>
                      <a:gd name="T23" fmla="*/ 69 h 137"/>
                      <a:gd name="T24" fmla="*/ 41 w 164"/>
                      <a:gd name="T25" fmla="*/ 11 h 137"/>
                      <a:gd name="T26" fmla="*/ 122 w 164"/>
                      <a:gd name="T27" fmla="*/ 11 h 137"/>
                      <a:gd name="T28" fmla="*/ 151 w 164"/>
                      <a:gd name="T29" fmla="*/ 67 h 137"/>
                      <a:gd name="T30" fmla="*/ 123 w 164"/>
                      <a:gd name="T31" fmla="*/ 124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64" h="137">
                        <a:moveTo>
                          <a:pt x="124" y="0"/>
                        </a:moveTo>
                        <a:lnTo>
                          <a:pt x="124" y="0"/>
                        </a:ln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0"/>
                          <a:pt x="0" y="18"/>
                          <a:pt x="0" y="69"/>
                        </a:cubicBezTo>
                        <a:cubicBezTo>
                          <a:pt x="1" y="119"/>
                          <a:pt x="39" y="136"/>
                          <a:pt x="39" y="136"/>
                        </a:cubicBezTo>
                        <a:cubicBezTo>
                          <a:pt x="125" y="135"/>
                          <a:pt x="125" y="135"/>
                          <a:pt x="125" y="135"/>
                        </a:cubicBezTo>
                        <a:cubicBezTo>
                          <a:pt x="125" y="135"/>
                          <a:pt x="163" y="119"/>
                          <a:pt x="163" y="67"/>
                        </a:cubicBezTo>
                        <a:cubicBezTo>
                          <a:pt x="162" y="17"/>
                          <a:pt x="124" y="0"/>
                          <a:pt x="124" y="0"/>
                        </a:cubicBezTo>
                        <a:close/>
                        <a:moveTo>
                          <a:pt x="123" y="124"/>
                        </a:moveTo>
                        <a:lnTo>
                          <a:pt x="123" y="124"/>
                        </a:lnTo>
                        <a:cubicBezTo>
                          <a:pt x="42" y="125"/>
                          <a:pt x="42" y="125"/>
                          <a:pt x="42" y="125"/>
                        </a:cubicBezTo>
                        <a:cubicBezTo>
                          <a:pt x="35" y="121"/>
                          <a:pt x="12" y="105"/>
                          <a:pt x="12" y="69"/>
                        </a:cubicBezTo>
                        <a:cubicBezTo>
                          <a:pt x="11" y="32"/>
                          <a:pt x="35" y="16"/>
                          <a:pt x="41" y="11"/>
                        </a:cubicBezTo>
                        <a:cubicBezTo>
                          <a:pt x="122" y="11"/>
                          <a:pt x="122" y="11"/>
                          <a:pt x="122" y="11"/>
                        </a:cubicBezTo>
                        <a:cubicBezTo>
                          <a:pt x="129" y="15"/>
                          <a:pt x="151" y="31"/>
                          <a:pt x="151" y="67"/>
                        </a:cubicBezTo>
                        <a:cubicBezTo>
                          <a:pt x="151" y="104"/>
                          <a:pt x="129" y="120"/>
                          <a:pt x="123" y="124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  <p:sp>
                <p:nvSpPr>
                  <p:cNvPr id="188" name="Freeform 175">
                    <a:extLst>
                      <a:ext uri="{FF2B5EF4-FFF2-40B4-BE49-F238E27FC236}">
                        <a16:creationId xmlns:a16="http://schemas.microsoft.com/office/drawing/2014/main" id="{0A9324E7-3329-2B43-9FFE-25A128E5FE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42472" y="4785088"/>
                    <a:ext cx="38036" cy="114115"/>
                  </a:xfrm>
                  <a:custGeom>
                    <a:avLst/>
                    <a:gdLst>
                      <a:gd name="T0" fmla="*/ 0 w 15"/>
                      <a:gd name="T1" fmla="*/ 40 h 41"/>
                      <a:gd name="T2" fmla="*/ 14 w 15"/>
                      <a:gd name="T3" fmla="*/ 40 h 41"/>
                      <a:gd name="T4" fmla="*/ 14 w 15"/>
                      <a:gd name="T5" fmla="*/ 0 h 41"/>
                      <a:gd name="T6" fmla="*/ 0 w 15"/>
                      <a:gd name="T7" fmla="*/ 1 h 41"/>
                      <a:gd name="T8" fmla="*/ 0 w 15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41">
                        <a:moveTo>
                          <a:pt x="0" y="40"/>
                        </a:moveTo>
                        <a:lnTo>
                          <a:pt x="14" y="40"/>
                        </a:lnTo>
                        <a:lnTo>
                          <a:pt x="14" y="0"/>
                        </a:lnTo>
                        <a:lnTo>
                          <a:pt x="0" y="1"/>
                        </a:lnTo>
                        <a:lnTo>
                          <a:pt x="0" y="40"/>
                        </a:lnTo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  <p:sp>
                <p:nvSpPr>
                  <p:cNvPr id="189" name="Freeform 176">
                    <a:extLst>
                      <a:ext uri="{FF2B5EF4-FFF2-40B4-BE49-F238E27FC236}">
                        <a16:creationId xmlns:a16="http://schemas.microsoft.com/office/drawing/2014/main" id="{C3F3AC9A-98F1-9142-B108-F4977DFB0F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94631" y="4785088"/>
                    <a:ext cx="38036" cy="114115"/>
                  </a:xfrm>
                  <a:custGeom>
                    <a:avLst/>
                    <a:gdLst>
                      <a:gd name="T0" fmla="*/ 0 w 14"/>
                      <a:gd name="T1" fmla="*/ 39 h 40"/>
                      <a:gd name="T2" fmla="*/ 13 w 14"/>
                      <a:gd name="T3" fmla="*/ 39 h 40"/>
                      <a:gd name="T4" fmla="*/ 13 w 14"/>
                      <a:gd name="T5" fmla="*/ 0 h 40"/>
                      <a:gd name="T6" fmla="*/ 0 w 14"/>
                      <a:gd name="T7" fmla="*/ 0 h 40"/>
                      <a:gd name="T8" fmla="*/ 0 w 14"/>
                      <a:gd name="T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40">
                        <a:moveTo>
                          <a:pt x="0" y="39"/>
                        </a:moveTo>
                        <a:lnTo>
                          <a:pt x="13" y="39"/>
                        </a:lnTo>
                        <a:lnTo>
                          <a:pt x="13" y="0"/>
                        </a:lnTo>
                        <a:lnTo>
                          <a:pt x="0" y="0"/>
                        </a:lnTo>
                        <a:lnTo>
                          <a:pt x="0" y="39"/>
                        </a:lnTo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  <p:sp>
                <p:nvSpPr>
                  <p:cNvPr id="190" name="Freeform 177">
                    <a:extLst>
                      <a:ext uri="{FF2B5EF4-FFF2-40B4-BE49-F238E27FC236}">
                        <a16:creationId xmlns:a16="http://schemas.microsoft.com/office/drawing/2014/main" id="{D5AF4BB8-18F5-9049-8F60-B1FCAC5159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05867" y="4937247"/>
                    <a:ext cx="76079" cy="88755"/>
                  </a:xfrm>
                  <a:custGeom>
                    <a:avLst/>
                    <a:gdLst>
                      <a:gd name="T0" fmla="*/ 13 w 28"/>
                      <a:gd name="T1" fmla="*/ 0 h 30"/>
                      <a:gd name="T2" fmla="*/ 13 w 28"/>
                      <a:gd name="T3" fmla="*/ 0 h 30"/>
                      <a:gd name="T4" fmla="*/ 0 w 28"/>
                      <a:gd name="T5" fmla="*/ 13 h 30"/>
                      <a:gd name="T6" fmla="*/ 0 w 28"/>
                      <a:gd name="T7" fmla="*/ 29 h 30"/>
                      <a:gd name="T8" fmla="*/ 27 w 28"/>
                      <a:gd name="T9" fmla="*/ 29 h 30"/>
                      <a:gd name="T10" fmla="*/ 27 w 28"/>
                      <a:gd name="T11" fmla="*/ 13 h 30"/>
                      <a:gd name="T12" fmla="*/ 13 w 28"/>
                      <a:gd name="T13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8" h="30">
                        <a:moveTo>
                          <a:pt x="13" y="0"/>
                        </a:moveTo>
                        <a:lnTo>
                          <a:pt x="13" y="0"/>
                        </a:lnTo>
                        <a:cubicBezTo>
                          <a:pt x="0" y="0"/>
                          <a:pt x="0" y="12"/>
                          <a:pt x="0" y="13"/>
                        </a:cubicBezTo>
                        <a:lnTo>
                          <a:pt x="0" y="29"/>
                        </a:lnTo>
                        <a:cubicBezTo>
                          <a:pt x="27" y="29"/>
                          <a:pt x="27" y="29"/>
                          <a:pt x="27" y="29"/>
                        </a:cubicBezTo>
                        <a:cubicBezTo>
                          <a:pt x="27" y="13"/>
                          <a:pt x="27" y="13"/>
                          <a:pt x="27" y="13"/>
                        </a:cubicBezTo>
                        <a:cubicBezTo>
                          <a:pt x="27" y="12"/>
                          <a:pt x="26" y="0"/>
                          <a:pt x="13" y="0"/>
                        </a:cubicBezTo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</p:grpSp>
            <p:sp>
              <p:nvSpPr>
                <p:cNvPr id="182" name="Freeform 366">
                  <a:extLst>
                    <a:ext uri="{FF2B5EF4-FFF2-40B4-BE49-F238E27FC236}">
                      <a16:creationId xmlns:a16="http://schemas.microsoft.com/office/drawing/2014/main" id="{1B8CD5D9-6B6B-B244-897A-C452CB1422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541577" y="9145319"/>
                  <a:ext cx="258605" cy="219916"/>
                </a:xfrm>
                <a:custGeom>
                  <a:avLst/>
                  <a:gdLst>
                    <a:gd name="T0" fmla="*/ 2147483647 w 63"/>
                    <a:gd name="T1" fmla="*/ 2147483647 h 54"/>
                    <a:gd name="T2" fmla="*/ 2147483647 w 63"/>
                    <a:gd name="T3" fmla="*/ 2147483647 h 54"/>
                    <a:gd name="T4" fmla="*/ 2147483647 w 63"/>
                    <a:gd name="T5" fmla="*/ 2147483647 h 54"/>
                    <a:gd name="T6" fmla="*/ 2147483647 w 63"/>
                    <a:gd name="T7" fmla="*/ 2147483647 h 54"/>
                    <a:gd name="T8" fmla="*/ 2147483647 w 63"/>
                    <a:gd name="T9" fmla="*/ 2147483647 h 54"/>
                    <a:gd name="T10" fmla="*/ 2147483647 w 63"/>
                    <a:gd name="T11" fmla="*/ 2147483647 h 54"/>
                    <a:gd name="T12" fmla="*/ 2147483647 w 63"/>
                    <a:gd name="T13" fmla="*/ 2147483647 h 54"/>
                    <a:gd name="T14" fmla="*/ 2147483647 w 63"/>
                    <a:gd name="T15" fmla="*/ 2147483647 h 54"/>
                    <a:gd name="T16" fmla="*/ 2147483647 w 63"/>
                    <a:gd name="T17" fmla="*/ 2147483647 h 54"/>
                    <a:gd name="T18" fmla="*/ 2147483647 w 63"/>
                    <a:gd name="T19" fmla="*/ 2147483647 h 54"/>
                    <a:gd name="T20" fmla="*/ 2147483647 w 63"/>
                    <a:gd name="T21" fmla="*/ 2147483647 h 54"/>
                    <a:gd name="T22" fmla="*/ 2147483647 w 63"/>
                    <a:gd name="T23" fmla="*/ 2147483647 h 54"/>
                    <a:gd name="T24" fmla="*/ 2147483647 w 63"/>
                    <a:gd name="T25" fmla="*/ 2147483647 h 54"/>
                    <a:gd name="T26" fmla="*/ 2147483647 w 63"/>
                    <a:gd name="T27" fmla="*/ 2147483647 h 54"/>
                    <a:gd name="T28" fmla="*/ 2147483647 w 63"/>
                    <a:gd name="T29" fmla="*/ 2147483647 h 54"/>
                    <a:gd name="T30" fmla="*/ 2147483647 w 63"/>
                    <a:gd name="T31" fmla="*/ 2147483647 h 54"/>
                    <a:gd name="T32" fmla="*/ 2147483647 w 63"/>
                    <a:gd name="T33" fmla="*/ 2147483647 h 54"/>
                    <a:gd name="T34" fmla="*/ 2147483647 w 63"/>
                    <a:gd name="T35" fmla="*/ 2147483647 h 54"/>
                    <a:gd name="T36" fmla="*/ 2147483647 w 63"/>
                    <a:gd name="T37" fmla="*/ 2147483647 h 54"/>
                    <a:gd name="T38" fmla="*/ 2147483647 w 63"/>
                    <a:gd name="T39" fmla="*/ 2147483647 h 54"/>
                    <a:gd name="T40" fmla="*/ 2147483647 w 63"/>
                    <a:gd name="T41" fmla="*/ 2147483647 h 54"/>
                    <a:gd name="T42" fmla="*/ 2147483647 w 63"/>
                    <a:gd name="T43" fmla="*/ 2147483647 h 54"/>
                    <a:gd name="T44" fmla="*/ 2147483647 w 63"/>
                    <a:gd name="T45" fmla="*/ 2147483647 h 54"/>
                    <a:gd name="T46" fmla="*/ 2147483647 w 63"/>
                    <a:gd name="T47" fmla="*/ 2147483647 h 54"/>
                    <a:gd name="T48" fmla="*/ 2147483647 w 63"/>
                    <a:gd name="T49" fmla="*/ 2147483647 h 54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3"/>
                    <a:gd name="T76" fmla="*/ 0 h 54"/>
                    <a:gd name="T77" fmla="*/ 63 w 63"/>
                    <a:gd name="T78" fmla="*/ 54 h 54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3" h="54">
                      <a:moveTo>
                        <a:pt x="61" y="51"/>
                      </a:move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2" y="0"/>
                        <a:pt x="31" y="0"/>
                        <a:pt x="29" y="1"/>
                      </a:cubicBezTo>
                      <a:cubicBezTo>
                        <a:pt x="1" y="51"/>
                        <a:pt x="1" y="51"/>
                        <a:pt x="1" y="51"/>
                      </a:cubicBezTo>
                      <a:cubicBezTo>
                        <a:pt x="0" y="52"/>
                        <a:pt x="1" y="54"/>
                        <a:pt x="3" y="54"/>
                      </a:cubicBezTo>
                      <a:cubicBezTo>
                        <a:pt x="59" y="54"/>
                        <a:pt x="59" y="54"/>
                        <a:pt x="59" y="54"/>
                      </a:cubicBezTo>
                      <a:cubicBezTo>
                        <a:pt x="62" y="54"/>
                        <a:pt x="63" y="52"/>
                        <a:pt x="61" y="51"/>
                      </a:cubicBezTo>
                      <a:close/>
                      <a:moveTo>
                        <a:pt x="35" y="44"/>
                      </a:moveTo>
                      <a:cubicBezTo>
                        <a:pt x="35" y="45"/>
                        <a:pt x="35" y="46"/>
                        <a:pt x="33" y="46"/>
                      </a:cubicBez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8" y="46"/>
                        <a:pt x="27" y="45"/>
                        <a:pt x="27" y="44"/>
                      </a:cubicBezTo>
                      <a:cubicBezTo>
                        <a:pt x="27" y="40"/>
                        <a:pt x="27" y="40"/>
                        <a:pt x="27" y="40"/>
                      </a:cubicBezTo>
                      <a:cubicBezTo>
                        <a:pt x="27" y="39"/>
                        <a:pt x="28" y="38"/>
                        <a:pt x="29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5" y="38"/>
                        <a:pt x="35" y="39"/>
                        <a:pt x="35" y="40"/>
                      </a:cubicBezTo>
                      <a:lnTo>
                        <a:pt x="35" y="44"/>
                      </a:lnTo>
                      <a:close/>
                      <a:moveTo>
                        <a:pt x="35" y="32"/>
                      </a:moveTo>
                      <a:cubicBezTo>
                        <a:pt x="35" y="33"/>
                        <a:pt x="35" y="34"/>
                        <a:pt x="33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8" y="34"/>
                        <a:pt x="27" y="33"/>
                        <a:pt x="27" y="32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9"/>
                        <a:pt x="28" y="18"/>
                        <a:pt x="29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5" y="18"/>
                        <a:pt x="35" y="19"/>
                        <a:pt x="35" y="20"/>
                      </a:cubicBezTo>
                      <a:lnTo>
                        <a:pt x="35" y="3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grpSp>
              <p:nvGrpSpPr>
                <p:cNvPr id="183" name="Group 9957">
                  <a:extLst>
                    <a:ext uri="{FF2B5EF4-FFF2-40B4-BE49-F238E27FC236}">
                      <a16:creationId xmlns:a16="http://schemas.microsoft.com/office/drawing/2014/main" id="{3C54A8BF-3E0F-7C41-8CD9-9C68635720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261761" y="9148100"/>
                  <a:ext cx="256031" cy="256031"/>
                  <a:chOff x="2238382" y="671513"/>
                  <a:chExt cx="190501" cy="190500"/>
                </a:xfrm>
                <a:solidFill>
                  <a:sysClr val="window" lastClr="FFFFFF"/>
                </a:solidFill>
              </p:grpSpPr>
              <p:sp>
                <p:nvSpPr>
                  <p:cNvPr id="184" name="Freeform 367">
                    <a:extLst>
                      <a:ext uri="{FF2B5EF4-FFF2-40B4-BE49-F238E27FC236}">
                        <a16:creationId xmlns:a16="http://schemas.microsoft.com/office/drawing/2014/main" id="{51EC72DC-3038-8547-BE0E-AD8A19E7457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238382" y="671513"/>
                    <a:ext cx="190501" cy="190500"/>
                  </a:xfrm>
                  <a:custGeom>
                    <a:avLst/>
                    <a:gdLst>
                      <a:gd name="T0" fmla="*/ 2147483647 w 60"/>
                      <a:gd name="T1" fmla="*/ 2147483647 h 60"/>
                      <a:gd name="T2" fmla="*/ 2147483647 w 60"/>
                      <a:gd name="T3" fmla="*/ 2147483647 h 60"/>
                      <a:gd name="T4" fmla="*/ 2147483647 w 60"/>
                      <a:gd name="T5" fmla="*/ 0 h 60"/>
                      <a:gd name="T6" fmla="*/ 2147483647 w 60"/>
                      <a:gd name="T7" fmla="*/ 0 h 60"/>
                      <a:gd name="T8" fmla="*/ 0 w 60"/>
                      <a:gd name="T9" fmla="*/ 2147483647 h 60"/>
                      <a:gd name="T10" fmla="*/ 0 w 60"/>
                      <a:gd name="T11" fmla="*/ 2147483647 h 60"/>
                      <a:gd name="T12" fmla="*/ 2147483647 w 60"/>
                      <a:gd name="T13" fmla="*/ 2147483647 h 60"/>
                      <a:gd name="T14" fmla="*/ 2147483647 w 60"/>
                      <a:gd name="T15" fmla="*/ 2147483647 h 60"/>
                      <a:gd name="T16" fmla="*/ 2147483647 w 60"/>
                      <a:gd name="T17" fmla="*/ 2147483647 h 60"/>
                      <a:gd name="T18" fmla="*/ 2147483647 w 60"/>
                      <a:gd name="T19" fmla="*/ 2147483647 h 60"/>
                      <a:gd name="T20" fmla="*/ 2147483647 w 60"/>
                      <a:gd name="T21" fmla="*/ 2147483647 h 60"/>
                      <a:gd name="T22" fmla="*/ 2147483647 w 60"/>
                      <a:gd name="T23" fmla="*/ 2147483647 h 60"/>
                      <a:gd name="T24" fmla="*/ 2147483647 w 60"/>
                      <a:gd name="T25" fmla="*/ 2147483647 h 60"/>
                      <a:gd name="T26" fmla="*/ 2147483647 w 60"/>
                      <a:gd name="T27" fmla="*/ 2147483647 h 60"/>
                      <a:gd name="T28" fmla="*/ 2147483647 w 60"/>
                      <a:gd name="T29" fmla="*/ 2147483647 h 60"/>
                      <a:gd name="T30" fmla="*/ 2147483647 w 60"/>
                      <a:gd name="T31" fmla="*/ 2147483647 h 60"/>
                      <a:gd name="T32" fmla="*/ 2147483647 w 60"/>
                      <a:gd name="T33" fmla="*/ 2147483647 h 60"/>
                      <a:gd name="T34" fmla="*/ 2147483647 w 60"/>
                      <a:gd name="T35" fmla="*/ 2147483647 h 60"/>
                      <a:gd name="T36" fmla="*/ 2147483647 w 60"/>
                      <a:gd name="T37" fmla="*/ 2147483647 h 60"/>
                      <a:gd name="T38" fmla="*/ 2147483647 w 60"/>
                      <a:gd name="T39" fmla="*/ 2147483647 h 60"/>
                      <a:gd name="T40" fmla="*/ 2147483647 w 60"/>
                      <a:gd name="T41" fmla="*/ 2147483647 h 60"/>
                      <a:gd name="T42" fmla="*/ 2147483647 w 60"/>
                      <a:gd name="T43" fmla="*/ 2147483647 h 60"/>
                      <a:gd name="T44" fmla="*/ 2147483647 w 60"/>
                      <a:gd name="T45" fmla="*/ 2147483647 h 60"/>
                      <a:gd name="T46" fmla="*/ 2147483647 w 60"/>
                      <a:gd name="T47" fmla="*/ 2147483647 h 60"/>
                      <a:gd name="T48" fmla="*/ 2147483647 w 60"/>
                      <a:gd name="T49" fmla="*/ 2147483647 h 60"/>
                      <a:gd name="T50" fmla="*/ 2147483647 w 60"/>
                      <a:gd name="T51" fmla="*/ 2147483647 h 60"/>
                      <a:gd name="T52" fmla="*/ 2147483647 w 60"/>
                      <a:gd name="T53" fmla="*/ 2147483647 h 60"/>
                      <a:gd name="T54" fmla="*/ 2147483647 w 60"/>
                      <a:gd name="T55" fmla="*/ 2147483647 h 60"/>
                      <a:gd name="T56" fmla="*/ 2147483647 w 60"/>
                      <a:gd name="T57" fmla="*/ 2147483647 h 60"/>
                      <a:gd name="T58" fmla="*/ 2147483647 w 60"/>
                      <a:gd name="T59" fmla="*/ 2147483647 h 60"/>
                      <a:gd name="T60" fmla="*/ 2147483647 w 60"/>
                      <a:gd name="T61" fmla="*/ 2147483647 h 60"/>
                      <a:gd name="T62" fmla="*/ 2147483647 w 60"/>
                      <a:gd name="T63" fmla="*/ 2147483647 h 60"/>
                      <a:gd name="T64" fmla="*/ 2147483647 w 60"/>
                      <a:gd name="T65" fmla="*/ 2147483647 h 60"/>
                      <a:gd name="T66" fmla="*/ 2147483647 w 60"/>
                      <a:gd name="T67" fmla="*/ 2147483647 h 60"/>
                      <a:gd name="T68" fmla="*/ 2147483647 w 60"/>
                      <a:gd name="T69" fmla="*/ 2147483647 h 60"/>
                      <a:gd name="T70" fmla="*/ 2147483647 w 60"/>
                      <a:gd name="T71" fmla="*/ 2147483647 h 60"/>
                      <a:gd name="T72" fmla="*/ 2147483647 w 60"/>
                      <a:gd name="T73" fmla="*/ 2147483647 h 60"/>
                      <a:gd name="T74" fmla="*/ 2147483647 w 60"/>
                      <a:gd name="T75" fmla="*/ 2147483647 h 60"/>
                      <a:gd name="T76" fmla="*/ 2147483647 w 60"/>
                      <a:gd name="T77" fmla="*/ 2147483647 h 60"/>
                      <a:gd name="T78" fmla="*/ 2147483647 w 60"/>
                      <a:gd name="T79" fmla="*/ 2147483647 h 60"/>
                      <a:gd name="T80" fmla="*/ 2147483647 w 60"/>
                      <a:gd name="T81" fmla="*/ 2147483647 h 60"/>
                      <a:gd name="T82" fmla="*/ 2147483647 w 60"/>
                      <a:gd name="T83" fmla="*/ 2147483647 h 60"/>
                      <a:gd name="T84" fmla="*/ 2147483647 w 60"/>
                      <a:gd name="T85" fmla="*/ 2147483647 h 60"/>
                      <a:gd name="T86" fmla="*/ 2147483647 w 60"/>
                      <a:gd name="T87" fmla="*/ 2147483647 h 60"/>
                      <a:gd name="T88" fmla="*/ 2147483647 w 60"/>
                      <a:gd name="T89" fmla="*/ 2147483647 h 60"/>
                      <a:gd name="T90" fmla="*/ 2147483647 w 60"/>
                      <a:gd name="T91" fmla="*/ 2147483647 h 60"/>
                      <a:gd name="T92" fmla="*/ 2147483647 w 60"/>
                      <a:gd name="T93" fmla="*/ 2147483647 h 60"/>
                      <a:gd name="T94" fmla="*/ 2147483647 w 60"/>
                      <a:gd name="T95" fmla="*/ 2147483647 h 60"/>
                      <a:gd name="T96" fmla="*/ 2147483647 w 60"/>
                      <a:gd name="T97" fmla="*/ 2147483647 h 60"/>
                      <a:gd name="T98" fmla="*/ 2147483647 w 60"/>
                      <a:gd name="T99" fmla="*/ 2147483647 h 60"/>
                      <a:gd name="T100" fmla="*/ 2147483647 w 60"/>
                      <a:gd name="T101" fmla="*/ 2147483647 h 60"/>
                      <a:gd name="T102" fmla="*/ 2147483647 w 60"/>
                      <a:gd name="T103" fmla="*/ 2147483647 h 60"/>
                      <a:gd name="T104" fmla="*/ 2147483647 w 60"/>
                      <a:gd name="T105" fmla="*/ 2147483647 h 60"/>
                      <a:gd name="T106" fmla="*/ 2147483647 w 60"/>
                      <a:gd name="T107" fmla="*/ 2147483647 h 60"/>
                      <a:gd name="T108" fmla="*/ 2147483647 w 60"/>
                      <a:gd name="T109" fmla="*/ 2147483647 h 60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60"/>
                      <a:gd name="T166" fmla="*/ 0 h 60"/>
                      <a:gd name="T167" fmla="*/ 60 w 60"/>
                      <a:gd name="T168" fmla="*/ 60 h 60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60" h="60">
                        <a:moveTo>
                          <a:pt x="52" y="16"/>
                        </a:moveTo>
                        <a:cubicBezTo>
                          <a:pt x="52" y="12"/>
                          <a:pt x="48" y="8"/>
                          <a:pt x="44" y="8"/>
                        </a:cubicBezTo>
                        <a:cubicBezTo>
                          <a:pt x="44" y="4"/>
                          <a:pt x="40" y="0"/>
                          <a:pt x="36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40"/>
                          <a:pt x="4" y="44"/>
                          <a:pt x="8" y="44"/>
                        </a:cubicBezTo>
                        <a:cubicBezTo>
                          <a:pt x="8" y="48"/>
                          <a:pt x="12" y="52"/>
                          <a:pt x="16" y="52"/>
                        </a:cubicBezTo>
                        <a:cubicBezTo>
                          <a:pt x="16" y="56"/>
                          <a:pt x="20" y="60"/>
                          <a:pt x="24" y="60"/>
                        </a:cubicBezTo>
                        <a:cubicBezTo>
                          <a:pt x="52" y="60"/>
                          <a:pt x="52" y="60"/>
                          <a:pt x="52" y="60"/>
                        </a:cubicBezTo>
                        <a:cubicBezTo>
                          <a:pt x="56" y="60"/>
                          <a:pt x="60" y="56"/>
                          <a:pt x="60" y="52"/>
                        </a:cubicBezTo>
                        <a:cubicBezTo>
                          <a:pt x="60" y="24"/>
                          <a:pt x="60" y="24"/>
                          <a:pt x="60" y="24"/>
                        </a:cubicBezTo>
                        <a:cubicBezTo>
                          <a:pt x="60" y="20"/>
                          <a:pt x="56" y="16"/>
                          <a:pt x="52" y="16"/>
                        </a:cubicBezTo>
                        <a:close/>
                        <a:moveTo>
                          <a:pt x="44" y="12"/>
                        </a:moveTo>
                        <a:cubicBezTo>
                          <a:pt x="46" y="12"/>
                          <a:pt x="48" y="14"/>
                          <a:pt x="48" y="16"/>
                        </a:cubicBezTo>
                        <a:cubicBezTo>
                          <a:pt x="48" y="20"/>
                          <a:pt x="48" y="20"/>
                          <a:pt x="48" y="20"/>
                        </a:cubicBezTo>
                        <a:cubicBezTo>
                          <a:pt x="44" y="20"/>
                          <a:pt x="44" y="20"/>
                          <a:pt x="44" y="20"/>
                        </a:cubicBezTo>
                        <a:lnTo>
                          <a:pt x="44" y="12"/>
                        </a:lnTo>
                        <a:close/>
                        <a:moveTo>
                          <a:pt x="4" y="8"/>
                        </a:moveTo>
                        <a:cubicBezTo>
                          <a:pt x="4" y="6"/>
                          <a:pt x="6" y="4"/>
                          <a:pt x="8" y="4"/>
                        </a:cubicBezTo>
                        <a:cubicBezTo>
                          <a:pt x="36" y="4"/>
                          <a:pt x="36" y="4"/>
                          <a:pt x="36" y="4"/>
                        </a:cubicBezTo>
                        <a:cubicBezTo>
                          <a:pt x="38" y="4"/>
                          <a:pt x="40" y="6"/>
                          <a:pt x="40" y="8"/>
                        </a:cubicBezTo>
                        <a:cubicBezTo>
                          <a:pt x="40" y="16"/>
                          <a:pt x="40" y="16"/>
                          <a:pt x="40" y="16"/>
                        </a:cubicBezTo>
                        <a:cubicBezTo>
                          <a:pt x="4" y="16"/>
                          <a:pt x="4" y="16"/>
                          <a:pt x="4" y="16"/>
                        </a:cubicBezTo>
                        <a:lnTo>
                          <a:pt x="4" y="8"/>
                        </a:lnTo>
                        <a:close/>
                        <a:moveTo>
                          <a:pt x="8" y="40"/>
                        </a:moveTo>
                        <a:cubicBezTo>
                          <a:pt x="6" y="40"/>
                          <a:pt x="4" y="38"/>
                          <a:pt x="4" y="36"/>
                        </a:cubicBezTo>
                        <a:cubicBezTo>
                          <a:pt x="4" y="20"/>
                          <a:pt x="4" y="20"/>
                          <a:pt x="4" y="20"/>
                        </a:cubicBezTo>
                        <a:cubicBezTo>
                          <a:pt x="40" y="20"/>
                          <a:pt x="40" y="20"/>
                          <a:pt x="40" y="20"/>
                        </a:cubicBezTo>
                        <a:cubicBezTo>
                          <a:pt x="40" y="36"/>
                          <a:pt x="40" y="36"/>
                          <a:pt x="40" y="36"/>
                        </a:cubicBezTo>
                        <a:cubicBezTo>
                          <a:pt x="40" y="38"/>
                          <a:pt x="38" y="40"/>
                          <a:pt x="36" y="40"/>
                        </a:cubicBezTo>
                        <a:lnTo>
                          <a:pt x="8" y="40"/>
                        </a:lnTo>
                        <a:close/>
                        <a:moveTo>
                          <a:pt x="16" y="48"/>
                        </a:moveTo>
                        <a:cubicBezTo>
                          <a:pt x="14" y="48"/>
                          <a:pt x="12" y="46"/>
                          <a:pt x="12" y="44"/>
                        </a:cubicBezTo>
                        <a:cubicBezTo>
                          <a:pt x="36" y="44"/>
                          <a:pt x="36" y="44"/>
                          <a:pt x="36" y="44"/>
                        </a:cubicBezTo>
                        <a:cubicBezTo>
                          <a:pt x="40" y="44"/>
                          <a:pt x="44" y="40"/>
                          <a:pt x="44" y="36"/>
                        </a:cubicBezTo>
                        <a:cubicBezTo>
                          <a:pt x="44" y="24"/>
                          <a:pt x="44" y="24"/>
                          <a:pt x="44" y="24"/>
                        </a:cubicBezTo>
                        <a:cubicBezTo>
                          <a:pt x="48" y="24"/>
                          <a:pt x="48" y="24"/>
                          <a:pt x="48" y="24"/>
                        </a:cubicBezTo>
                        <a:cubicBezTo>
                          <a:pt x="48" y="44"/>
                          <a:pt x="48" y="44"/>
                          <a:pt x="48" y="44"/>
                        </a:cubicBezTo>
                        <a:cubicBezTo>
                          <a:pt x="48" y="46"/>
                          <a:pt x="46" y="48"/>
                          <a:pt x="44" y="48"/>
                        </a:cubicBezTo>
                        <a:lnTo>
                          <a:pt x="16" y="48"/>
                        </a:lnTo>
                        <a:close/>
                        <a:moveTo>
                          <a:pt x="56" y="52"/>
                        </a:moveTo>
                        <a:cubicBezTo>
                          <a:pt x="56" y="54"/>
                          <a:pt x="54" y="56"/>
                          <a:pt x="52" y="56"/>
                        </a:cubicBezTo>
                        <a:cubicBezTo>
                          <a:pt x="24" y="56"/>
                          <a:pt x="24" y="56"/>
                          <a:pt x="24" y="56"/>
                        </a:cubicBezTo>
                        <a:cubicBezTo>
                          <a:pt x="22" y="56"/>
                          <a:pt x="20" y="54"/>
                          <a:pt x="20" y="52"/>
                        </a:cubicBezTo>
                        <a:cubicBezTo>
                          <a:pt x="44" y="52"/>
                          <a:pt x="44" y="52"/>
                          <a:pt x="44" y="52"/>
                        </a:cubicBezTo>
                        <a:cubicBezTo>
                          <a:pt x="48" y="52"/>
                          <a:pt x="52" y="48"/>
                          <a:pt x="52" y="44"/>
                        </a:cubicBezTo>
                        <a:cubicBezTo>
                          <a:pt x="52" y="32"/>
                          <a:pt x="52" y="32"/>
                          <a:pt x="52" y="32"/>
                        </a:cubicBezTo>
                        <a:cubicBezTo>
                          <a:pt x="56" y="32"/>
                          <a:pt x="56" y="32"/>
                          <a:pt x="56" y="32"/>
                        </a:cubicBezTo>
                        <a:lnTo>
                          <a:pt x="56" y="52"/>
                        </a:lnTo>
                        <a:close/>
                        <a:moveTo>
                          <a:pt x="56" y="28"/>
                        </a:moveTo>
                        <a:cubicBezTo>
                          <a:pt x="52" y="28"/>
                          <a:pt x="52" y="28"/>
                          <a:pt x="52" y="28"/>
                        </a:cubicBezTo>
                        <a:cubicBezTo>
                          <a:pt x="52" y="20"/>
                          <a:pt x="52" y="20"/>
                          <a:pt x="52" y="20"/>
                        </a:cubicBezTo>
                        <a:cubicBezTo>
                          <a:pt x="54" y="20"/>
                          <a:pt x="56" y="22"/>
                          <a:pt x="56" y="24"/>
                        </a:cubicBezTo>
                        <a:lnTo>
                          <a:pt x="56" y="2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</a:endParaRPr>
                  </a:p>
                </p:txBody>
              </p:sp>
              <p:sp>
                <p:nvSpPr>
                  <p:cNvPr id="185" name="Oval 368">
                    <a:extLst>
                      <a:ext uri="{FF2B5EF4-FFF2-40B4-BE49-F238E27FC236}">
                        <a16:creationId xmlns:a16="http://schemas.microsoft.com/office/drawing/2014/main" id="{4E216A9C-F796-CD47-ADE7-217185F6D5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0132" y="693738"/>
                    <a:ext cx="19050" cy="190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cs typeface="Cordia New" pitchFamily="34" charset="-34"/>
                    </a:endParaRPr>
                  </a:p>
                </p:txBody>
              </p:sp>
              <p:sp>
                <p:nvSpPr>
                  <p:cNvPr id="186" name="Oval 369">
                    <a:extLst>
                      <a:ext uri="{FF2B5EF4-FFF2-40B4-BE49-F238E27FC236}">
                        <a16:creationId xmlns:a16="http://schemas.microsoft.com/office/drawing/2014/main" id="{65F69AA9-885F-DF4B-B4F0-DF101A7EC4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95532" y="693738"/>
                    <a:ext cx="19050" cy="190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cs typeface="Cordia New" pitchFamily="34" charset="-34"/>
                    </a:endParaRPr>
                  </a:p>
                </p:txBody>
              </p: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207BFD-7022-3C4E-9B8E-E1329120AAD6}"/>
                </a:ext>
              </a:extLst>
            </p:cNvPr>
            <p:cNvGrpSpPr/>
            <p:nvPr/>
          </p:nvGrpSpPr>
          <p:grpSpPr>
            <a:xfrm>
              <a:off x="274523" y="2800384"/>
              <a:ext cx="15370861" cy="2319740"/>
              <a:chOff x="173939" y="6220240"/>
              <a:chExt cx="15370861" cy="23197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55716E-44FD-8A4C-BD4D-FDAB084AA5FC}"/>
                  </a:ext>
                </a:extLst>
              </p:cNvPr>
              <p:cNvSpPr/>
              <p:nvPr/>
            </p:nvSpPr>
            <p:spPr>
              <a:xfrm>
                <a:off x="8827568" y="7154900"/>
                <a:ext cx="966990" cy="44090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Assignment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Rules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0953DE0-2716-D14B-8940-AC9CED79BC24}"/>
                  </a:ext>
                </a:extLst>
              </p:cNvPr>
              <p:cNvSpPr/>
              <p:nvPr/>
            </p:nvSpPr>
            <p:spPr>
              <a:xfrm>
                <a:off x="9106470" y="6725241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4756D7-58F3-C448-B7A9-66DE3918CB97}"/>
                  </a:ext>
                </a:extLst>
              </p:cNvPr>
              <p:cNvSpPr/>
              <p:nvPr/>
            </p:nvSpPr>
            <p:spPr>
              <a:xfrm>
                <a:off x="9944552" y="7156886"/>
                <a:ext cx="868870" cy="44090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Escalation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Rules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8C92C78-50EF-5F42-9196-5A57B8078DE8}"/>
                  </a:ext>
                </a:extLst>
              </p:cNvPr>
              <p:cNvSpPr/>
              <p:nvPr/>
            </p:nvSpPr>
            <p:spPr>
              <a:xfrm>
                <a:off x="10174394" y="6727227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710F10-22F1-7B4E-A9B3-D95E37AFBBA5}"/>
                  </a:ext>
                </a:extLst>
              </p:cNvPr>
              <p:cNvSpPr/>
              <p:nvPr/>
            </p:nvSpPr>
            <p:spPr>
              <a:xfrm>
                <a:off x="11067798" y="7161293"/>
                <a:ext cx="758227" cy="44090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Omni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Channel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406C04A-FDDB-F940-BA41-2818659FE710}"/>
                  </a:ext>
                </a:extLst>
              </p:cNvPr>
              <p:cNvSpPr/>
              <p:nvPr/>
            </p:nvSpPr>
            <p:spPr>
              <a:xfrm>
                <a:off x="11242318" y="6731635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365234D-7609-6947-9CE7-50B6069057FC}"/>
                  </a:ext>
                </a:extLst>
              </p:cNvPr>
              <p:cNvSpPr/>
              <p:nvPr/>
            </p:nvSpPr>
            <p:spPr>
              <a:xfrm>
                <a:off x="12059523" y="7163279"/>
                <a:ext cx="910623" cy="44090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Einstein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AI Services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05C41A3-10A4-5A42-82F7-9EB92263BBFD}"/>
                  </a:ext>
                </a:extLst>
              </p:cNvPr>
              <p:cNvSpPr/>
              <p:nvPr/>
            </p:nvSpPr>
            <p:spPr>
              <a:xfrm>
                <a:off x="12310242" y="6733621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AF5C45-1E68-3D40-BE7C-BD7C20ADD2CB}"/>
                  </a:ext>
                </a:extLst>
              </p:cNvPr>
              <p:cNvSpPr/>
              <p:nvPr/>
            </p:nvSpPr>
            <p:spPr>
              <a:xfrm>
                <a:off x="13093843" y="7152695"/>
                <a:ext cx="1000392" cy="44090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Geolocation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Services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A7EE541-A06E-8740-AF48-7344E515006B}"/>
                  </a:ext>
                </a:extLst>
              </p:cNvPr>
              <p:cNvSpPr/>
              <p:nvPr/>
            </p:nvSpPr>
            <p:spPr>
              <a:xfrm>
                <a:off x="13389444" y="6723037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F99219-FB5D-BE45-82FE-F5462A953F1B}"/>
                  </a:ext>
                </a:extLst>
              </p:cNvPr>
              <p:cNvSpPr/>
              <p:nvPr/>
            </p:nvSpPr>
            <p:spPr>
              <a:xfrm>
                <a:off x="14200386" y="7154681"/>
                <a:ext cx="923150" cy="280578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Sandboxes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3ACB116-6C21-A24E-AA63-F688FE0AAB27}"/>
                  </a:ext>
                </a:extLst>
              </p:cNvPr>
              <p:cNvSpPr/>
              <p:nvPr/>
            </p:nvSpPr>
            <p:spPr>
              <a:xfrm>
                <a:off x="14457368" y="6725023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1E997DC-EECF-A74C-92FC-043264080796}"/>
                  </a:ext>
                </a:extLst>
              </p:cNvPr>
              <p:cNvGrpSpPr/>
              <p:nvPr/>
            </p:nvGrpSpPr>
            <p:grpSpPr>
              <a:xfrm>
                <a:off x="173939" y="6724956"/>
                <a:ext cx="1142351" cy="870565"/>
                <a:chOff x="1547717" y="6101322"/>
                <a:chExt cx="1142351" cy="870565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87FD5A34-40AF-C343-8C05-6181F05EE499}"/>
                    </a:ext>
                  </a:extLst>
                </p:cNvPr>
                <p:cNvSpPr/>
                <p:nvPr/>
              </p:nvSpPr>
              <p:spPr>
                <a:xfrm>
                  <a:off x="1547717" y="6530980"/>
                  <a:ext cx="1142351" cy="440907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Identity &amp; SSO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Management</a:t>
                  </a:r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78EB16C8-968F-1749-99A2-E23972F7C4E4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  <p:pic>
              <p:nvPicPr>
                <p:cNvPr id="157" name="Picture 91">
                  <a:extLst>
                    <a:ext uri="{FF2B5EF4-FFF2-40B4-BE49-F238E27FC236}">
                      <a16:creationId xmlns:a16="http://schemas.microsoft.com/office/drawing/2014/main" id="{547EB254-F368-8F40-9980-5EEC06FF9A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97659" y="6225695"/>
                  <a:ext cx="250522" cy="1888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B79F75D-EA32-C149-9882-FFC552E3AD62}"/>
                  </a:ext>
                </a:extLst>
              </p:cNvPr>
              <p:cNvGrpSpPr/>
              <p:nvPr/>
            </p:nvGrpSpPr>
            <p:grpSpPr>
              <a:xfrm>
                <a:off x="1347290" y="6726942"/>
                <a:ext cx="931499" cy="870565"/>
                <a:chOff x="1653144" y="6101322"/>
                <a:chExt cx="931499" cy="870565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64800066-96EC-0E41-BD8A-69F1B5354C9B}"/>
                    </a:ext>
                  </a:extLst>
                </p:cNvPr>
                <p:cNvSpPr/>
                <p:nvPr/>
              </p:nvSpPr>
              <p:spPr>
                <a:xfrm>
                  <a:off x="1653144" y="6530980"/>
                  <a:ext cx="931499" cy="440907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Role-Based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Security</a:t>
                  </a:r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F60E289F-5309-F64A-9A47-28A74151E53A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C2FB245-E4BD-6A43-A69D-F65EF8F4E76F}"/>
                  </a:ext>
                </a:extLst>
              </p:cNvPr>
              <p:cNvGrpSpPr/>
              <p:nvPr/>
            </p:nvGrpSpPr>
            <p:grpSpPr>
              <a:xfrm>
                <a:off x="2424606" y="6731350"/>
                <a:ext cx="912711" cy="870565"/>
                <a:chOff x="1662536" y="6101322"/>
                <a:chExt cx="912711" cy="870565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1216788D-7381-F44F-BF97-C3E1A1E76D69}"/>
                    </a:ext>
                  </a:extLst>
                </p:cNvPr>
                <p:cNvSpPr/>
                <p:nvPr/>
              </p:nvSpPr>
              <p:spPr>
                <a:xfrm>
                  <a:off x="1662536" y="6530980"/>
                  <a:ext cx="912711" cy="440907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Field Audit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Trail</a:t>
                  </a: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9CE08850-988B-C84E-AA02-226C8C0F03EB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6B7ED65-932E-004E-9D53-ECDD6610866F}"/>
                  </a:ext>
                </a:extLst>
              </p:cNvPr>
              <p:cNvGrpSpPr/>
              <p:nvPr/>
            </p:nvGrpSpPr>
            <p:grpSpPr>
              <a:xfrm>
                <a:off x="3496708" y="6733336"/>
                <a:ext cx="904362" cy="870565"/>
                <a:chOff x="1666714" y="6101322"/>
                <a:chExt cx="904362" cy="870565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DAC895E9-3C06-1B49-89AA-913A0CF65E51}"/>
                    </a:ext>
                  </a:extLst>
                </p:cNvPr>
                <p:cNvSpPr/>
                <p:nvPr/>
              </p:nvSpPr>
              <p:spPr>
                <a:xfrm>
                  <a:off x="1666714" y="6530980"/>
                  <a:ext cx="904362" cy="440907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Platform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Encryption</a:t>
                  </a: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50D7AB4F-EC32-4C49-BFFB-707905FB8491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1A0E3D2-D0E3-A54D-95F2-976EA4B501E2}"/>
                  </a:ext>
                </a:extLst>
              </p:cNvPr>
              <p:cNvSpPr/>
              <p:nvPr/>
            </p:nvSpPr>
            <p:spPr>
              <a:xfrm>
                <a:off x="4563383" y="7152410"/>
                <a:ext cx="929413" cy="44090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Event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Monitoring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647C26E-3A82-6045-93C0-DC0CAD3F7D0C}"/>
                  </a:ext>
                </a:extLst>
              </p:cNvPr>
              <p:cNvSpPr/>
              <p:nvPr/>
            </p:nvSpPr>
            <p:spPr>
              <a:xfrm>
                <a:off x="4823496" y="672275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F1CAFC3-1D30-B841-A52C-D15AECBD75A9}"/>
                  </a:ext>
                </a:extLst>
              </p:cNvPr>
              <p:cNvSpPr/>
              <p:nvPr/>
            </p:nvSpPr>
            <p:spPr>
              <a:xfrm>
                <a:off x="5687673" y="7154396"/>
                <a:ext cx="816681" cy="44090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Lightning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Flow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20FA91F-1FB4-9043-8FEB-EC763E470CB3}"/>
                  </a:ext>
                </a:extLst>
              </p:cNvPr>
              <p:cNvSpPr/>
              <p:nvPr/>
            </p:nvSpPr>
            <p:spPr>
              <a:xfrm>
                <a:off x="5891420" y="6724738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376DCE-9031-F94E-8DCD-BC7FA55EB21E}"/>
                  </a:ext>
                </a:extLst>
              </p:cNvPr>
              <p:cNvSpPr/>
              <p:nvPr/>
            </p:nvSpPr>
            <p:spPr>
              <a:xfrm>
                <a:off x="6745158" y="7158804"/>
                <a:ext cx="837557" cy="44090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Workflow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Builder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69807C4-AB1A-DB43-97B9-C8D28800210D}"/>
                  </a:ext>
                </a:extLst>
              </p:cNvPr>
              <p:cNvSpPr/>
              <p:nvPr/>
            </p:nvSpPr>
            <p:spPr>
              <a:xfrm>
                <a:off x="6959344" y="6729146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F7847AB-0630-3144-A741-81622FFAD05D}"/>
                  </a:ext>
                </a:extLst>
              </p:cNvPr>
              <p:cNvSpPr/>
              <p:nvPr/>
            </p:nvSpPr>
            <p:spPr>
              <a:xfrm>
                <a:off x="7803689" y="7160790"/>
                <a:ext cx="856344" cy="44090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Approvals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Engine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C035E86-6826-2242-B9E3-82BC36D4ACD3}"/>
                  </a:ext>
                </a:extLst>
              </p:cNvPr>
              <p:cNvSpPr/>
              <p:nvPr/>
            </p:nvSpPr>
            <p:spPr>
              <a:xfrm>
                <a:off x="8027268" y="673113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06B7C70-8C2D-6543-83D5-6440C6800AF4}"/>
                  </a:ext>
                </a:extLst>
              </p:cNvPr>
              <p:cNvGrpSpPr/>
              <p:nvPr/>
            </p:nvGrpSpPr>
            <p:grpSpPr>
              <a:xfrm>
                <a:off x="8973699" y="7661035"/>
                <a:ext cx="674722" cy="870565"/>
                <a:chOff x="1781529" y="6101322"/>
                <a:chExt cx="674722" cy="870565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924BB74-646A-E54C-9BFA-95B6248AC84D}"/>
                    </a:ext>
                  </a:extLst>
                </p:cNvPr>
                <p:cNvSpPr/>
                <p:nvPr/>
              </p:nvSpPr>
              <p:spPr>
                <a:xfrm>
                  <a:off x="1781529" y="6530980"/>
                  <a:ext cx="674722" cy="440907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Mobile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Apps</a:t>
                  </a: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734EFB20-3482-F64D-B49D-DCE4F4FD9E7C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13C9EE7-D279-E54F-AFC9-A0AA68FCE5F6}"/>
                  </a:ext>
                </a:extLst>
              </p:cNvPr>
              <p:cNvGrpSpPr/>
              <p:nvPr/>
            </p:nvGrpSpPr>
            <p:grpSpPr>
              <a:xfrm>
                <a:off x="10094859" y="7663021"/>
                <a:ext cx="568252" cy="870565"/>
                <a:chOff x="1834765" y="6101322"/>
                <a:chExt cx="568252" cy="870565"/>
              </a:xfrm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D5DF35CD-F11C-BC49-AEC1-BA0C4112F7C1}"/>
                    </a:ext>
                  </a:extLst>
                </p:cNvPr>
                <p:cNvSpPr/>
                <p:nvPr/>
              </p:nvSpPr>
              <p:spPr>
                <a:xfrm>
                  <a:off x="1834765" y="6530980"/>
                  <a:ext cx="568252" cy="440907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Chat 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Bots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E34B3317-1538-0F46-B77C-B00369CC6243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F51FB17-345E-904F-BA3C-0096A35736C1}"/>
                  </a:ext>
                </a:extLst>
              </p:cNvPr>
              <p:cNvGrpSpPr/>
              <p:nvPr/>
            </p:nvGrpSpPr>
            <p:grpSpPr>
              <a:xfrm>
                <a:off x="11180527" y="7667429"/>
                <a:ext cx="532763" cy="870565"/>
                <a:chOff x="1852509" y="6101322"/>
                <a:chExt cx="532763" cy="870565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A02A30C8-33BE-9F4F-89FF-C271C31A2C0A}"/>
                    </a:ext>
                  </a:extLst>
                </p:cNvPr>
                <p:cNvSpPr/>
                <p:nvPr/>
              </p:nvSpPr>
              <p:spPr>
                <a:xfrm>
                  <a:off x="1852509" y="6530980"/>
                  <a:ext cx="532763" cy="440907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Live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Chat</a:t>
                  </a: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AC393573-9F41-AF4B-8668-F2FE5214A18E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2E2A39F-BC95-2C44-BD1F-C56AE3A6A430}"/>
                  </a:ext>
                </a:extLst>
              </p:cNvPr>
              <p:cNvGrpSpPr/>
              <p:nvPr/>
            </p:nvGrpSpPr>
            <p:grpSpPr>
              <a:xfrm>
                <a:off x="12068917" y="7669415"/>
                <a:ext cx="891836" cy="870565"/>
                <a:chOff x="1672975" y="6101322"/>
                <a:chExt cx="891836" cy="870565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C20CDEB7-B290-BE43-95B5-1274884C3FF7}"/>
                    </a:ext>
                  </a:extLst>
                </p:cNvPr>
                <p:cNvSpPr/>
                <p:nvPr/>
              </p:nvSpPr>
              <p:spPr>
                <a:xfrm>
                  <a:off x="1672975" y="6530980"/>
                  <a:ext cx="891836" cy="440907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SMS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Messaging</a:t>
                  </a: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F11132AB-0EAE-3449-AFA8-6F734A76112C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985B056-A6E7-754D-BFDE-734B17AC63FF}"/>
                  </a:ext>
                </a:extLst>
              </p:cNvPr>
              <p:cNvGrpSpPr/>
              <p:nvPr/>
            </p:nvGrpSpPr>
            <p:grpSpPr>
              <a:xfrm>
                <a:off x="13058349" y="7658831"/>
                <a:ext cx="1071371" cy="870565"/>
                <a:chOff x="1583205" y="6101322"/>
                <a:chExt cx="1071371" cy="870565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442611B-4A4B-4C49-AD8C-F0319DD125C6}"/>
                    </a:ext>
                  </a:extLst>
                </p:cNvPr>
                <p:cNvSpPr/>
                <p:nvPr/>
              </p:nvSpPr>
              <p:spPr>
                <a:xfrm>
                  <a:off x="1583205" y="6530980"/>
                  <a:ext cx="1071371" cy="440907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File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Management</a:t>
                  </a: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2BB3C296-24AD-9245-8415-E2E1F1A66DBB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D17DC49-F811-C744-B9C8-E74892C8B7B9}"/>
                  </a:ext>
                </a:extLst>
              </p:cNvPr>
              <p:cNvGrpSpPr/>
              <p:nvPr/>
            </p:nvGrpSpPr>
            <p:grpSpPr>
              <a:xfrm>
                <a:off x="14126274" y="7660817"/>
                <a:ext cx="1071371" cy="870565"/>
                <a:chOff x="1583206" y="6101322"/>
                <a:chExt cx="1071371" cy="870565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2FBEFDA-233D-B642-BE89-6CFFBA2C43AC}"/>
                    </a:ext>
                  </a:extLst>
                </p:cNvPr>
                <p:cNvSpPr/>
                <p:nvPr/>
              </p:nvSpPr>
              <p:spPr>
                <a:xfrm>
                  <a:off x="1583206" y="6530980"/>
                  <a:ext cx="1071371" cy="440907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Task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Management</a:t>
                  </a: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EE335E33-A876-5243-BED3-0F978039B33E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EF3CDED-6A50-0441-80B1-BFE14609B47E}"/>
                  </a:ext>
                </a:extLst>
              </p:cNvPr>
              <p:cNvGrpSpPr/>
              <p:nvPr/>
            </p:nvGrpSpPr>
            <p:grpSpPr>
              <a:xfrm>
                <a:off x="450549" y="7660750"/>
                <a:ext cx="3828391" cy="878945"/>
                <a:chOff x="1152914" y="4438776"/>
                <a:chExt cx="3828391" cy="878945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11251F8C-3D17-0E46-B6D5-900FC035F96A}"/>
                    </a:ext>
                  </a:extLst>
                </p:cNvPr>
                <p:cNvGrpSpPr/>
                <p:nvPr/>
              </p:nvGrpSpPr>
              <p:grpSpPr>
                <a:xfrm>
                  <a:off x="1152914" y="4438776"/>
                  <a:ext cx="589129" cy="870565"/>
                  <a:chOff x="1824327" y="6101322"/>
                  <a:chExt cx="589129" cy="870565"/>
                </a:xfrm>
              </p:grpSpPr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783D3D93-85DF-034D-A647-27682647EF12}"/>
                      </a:ext>
                    </a:extLst>
                  </p:cNvPr>
                  <p:cNvSpPr/>
                  <p:nvPr/>
                </p:nvSpPr>
                <p:spPr>
                  <a:xfrm>
                    <a:off x="1824327" y="6530980"/>
                    <a:ext cx="589129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Open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API’s</a:t>
                    </a:r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1CAB96CB-F59E-5442-90BF-71D517D035C9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6A22BDBC-409B-9948-8270-ED891A8CC12A}"/>
                    </a:ext>
                  </a:extLst>
                </p:cNvPr>
                <p:cNvGrpSpPr/>
                <p:nvPr/>
              </p:nvGrpSpPr>
              <p:grpSpPr>
                <a:xfrm>
                  <a:off x="2078882" y="4440762"/>
                  <a:ext cx="873045" cy="870565"/>
                  <a:chOff x="1682371" y="6101322"/>
                  <a:chExt cx="873045" cy="870565"/>
                </a:xfrm>
              </p:grpSpPr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36301C87-21EB-A94A-AB6B-F58F1EBB1C87}"/>
                      </a:ext>
                    </a:extLst>
                  </p:cNvPr>
                  <p:cNvSpPr/>
                  <p:nvPr/>
                </p:nvSpPr>
                <p:spPr>
                  <a:xfrm>
                    <a:off x="1682371" y="6530980"/>
                    <a:ext cx="873045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Salesforce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DX</a:t>
                    </a:r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EAD40B79-AF43-584E-BA31-C2E44EC692E8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FC4895C4-6866-BA49-AD52-E06A6C7EDE1A}"/>
                    </a:ext>
                  </a:extLst>
                </p:cNvPr>
                <p:cNvGrpSpPr/>
                <p:nvPr/>
              </p:nvGrpSpPr>
              <p:grpSpPr>
                <a:xfrm>
                  <a:off x="3213607" y="4445170"/>
                  <a:ext cx="739439" cy="870565"/>
                  <a:chOff x="1749172" y="6101322"/>
                  <a:chExt cx="739439" cy="870565"/>
                </a:xfrm>
              </p:grpSpPr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63ACA885-305C-3644-A477-1DFD9729DEBF}"/>
                      </a:ext>
                    </a:extLst>
                  </p:cNvPr>
                  <p:cNvSpPr/>
                  <p:nvPr/>
                </p:nvSpPr>
                <p:spPr>
                  <a:xfrm>
                    <a:off x="1749172" y="6530980"/>
                    <a:ext cx="739439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Schema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Builder</a:t>
                    </a: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0208F460-611F-6642-90DA-3F4425C52CD0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1BB66A3E-CE38-144D-92B4-E4108B19D1CC}"/>
                    </a:ext>
                  </a:extLst>
                </p:cNvPr>
                <p:cNvGrpSpPr/>
                <p:nvPr/>
              </p:nvGrpSpPr>
              <p:grpSpPr>
                <a:xfrm>
                  <a:off x="4321195" y="4447156"/>
                  <a:ext cx="660110" cy="870565"/>
                  <a:chOff x="1788836" y="6101322"/>
                  <a:chExt cx="660110" cy="870565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50E776FB-4045-DC48-9236-64DAA74FF701}"/>
                      </a:ext>
                    </a:extLst>
                  </p:cNvPr>
                  <p:cNvSpPr/>
                  <p:nvPr/>
                </p:nvSpPr>
                <p:spPr>
                  <a:xfrm>
                    <a:off x="1788836" y="6530980"/>
                    <a:ext cx="660110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Global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Search</a:t>
                    </a:r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47A2E637-20B9-9C40-A72F-451D60FBEB7E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9043F87-5373-8845-8C8E-03013700DD99}"/>
                  </a:ext>
                </a:extLst>
              </p:cNvPr>
              <p:cNvGrpSpPr/>
              <p:nvPr/>
            </p:nvGrpSpPr>
            <p:grpSpPr>
              <a:xfrm>
                <a:off x="4526847" y="7658546"/>
                <a:ext cx="4249050" cy="878945"/>
                <a:chOff x="946238" y="4438776"/>
                <a:chExt cx="4249050" cy="878945"/>
              </a:xfrm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4701DEBC-279C-B247-966E-719B2856FD8C}"/>
                    </a:ext>
                  </a:extLst>
                </p:cNvPr>
                <p:cNvGrpSpPr/>
                <p:nvPr/>
              </p:nvGrpSpPr>
              <p:grpSpPr>
                <a:xfrm>
                  <a:off x="946238" y="4438776"/>
                  <a:ext cx="1002480" cy="870565"/>
                  <a:chOff x="1617651" y="6101322"/>
                  <a:chExt cx="1002480" cy="870565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B9F1B7ED-E275-EC4D-85D8-3DCCF665EB37}"/>
                      </a:ext>
                    </a:extLst>
                  </p:cNvPr>
                  <p:cNvSpPr/>
                  <p:nvPr/>
                </p:nvSpPr>
                <p:spPr>
                  <a:xfrm>
                    <a:off x="1617651" y="6530980"/>
                    <a:ext cx="1002480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Duplicate &amp;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Match Rules</a:t>
                    </a: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E354EB9F-E66D-194E-9C64-80698DA522F4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597C0230-AB1D-9342-A3EB-555CB0995528}"/>
                    </a:ext>
                  </a:extLst>
                </p:cNvPr>
                <p:cNvGrpSpPr/>
                <p:nvPr/>
              </p:nvGrpSpPr>
              <p:grpSpPr>
                <a:xfrm>
                  <a:off x="1998508" y="4440762"/>
                  <a:ext cx="1033794" cy="870565"/>
                  <a:chOff x="1601997" y="6101322"/>
                  <a:chExt cx="1033794" cy="870565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52180217-4019-3446-8232-27D278B7998D}"/>
                      </a:ext>
                    </a:extLst>
                  </p:cNvPr>
                  <p:cNvSpPr/>
                  <p:nvPr/>
                </p:nvSpPr>
                <p:spPr>
                  <a:xfrm>
                    <a:off x="1601997" y="6530980"/>
                    <a:ext cx="1033794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Alerts &amp;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Notifications</a:t>
                    </a: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58A674EB-B713-6A47-9AAF-34F1A5433D86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BD0D7F21-9B57-EB40-A3BB-80F2AFD9D5C3}"/>
                    </a:ext>
                  </a:extLst>
                </p:cNvPr>
                <p:cNvGrpSpPr/>
                <p:nvPr/>
              </p:nvGrpSpPr>
              <p:grpSpPr>
                <a:xfrm>
                  <a:off x="3093569" y="4445170"/>
                  <a:ext cx="979516" cy="870565"/>
                  <a:chOff x="1629134" y="6101322"/>
                  <a:chExt cx="979516" cy="870565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08AE315B-78F6-3C48-A559-788AC18BAB63}"/>
                      </a:ext>
                    </a:extLst>
                  </p:cNvPr>
                  <p:cNvSpPr/>
                  <p:nvPr/>
                </p:nvSpPr>
                <p:spPr>
                  <a:xfrm>
                    <a:off x="1629134" y="6530980"/>
                    <a:ext cx="979516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Reports &amp;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Dashboards</a:t>
                    </a: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E0853F08-2C3C-8145-A9F6-AD4064D29C2A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FE98E814-E3C6-8C42-ABCE-E0304E883112}"/>
                    </a:ext>
                  </a:extLst>
                </p:cNvPr>
                <p:cNvGrpSpPr/>
                <p:nvPr/>
              </p:nvGrpSpPr>
              <p:grpSpPr>
                <a:xfrm>
                  <a:off x="4107216" y="4447156"/>
                  <a:ext cx="1088072" cy="870565"/>
                  <a:chOff x="1574857" y="6101322"/>
                  <a:chExt cx="1088072" cy="870565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C5ECA29-32E2-0A4F-AEAE-4263CE033A37}"/>
                      </a:ext>
                    </a:extLst>
                  </p:cNvPr>
                  <p:cNvSpPr/>
                  <p:nvPr/>
                </p:nvSpPr>
                <p:spPr>
                  <a:xfrm>
                    <a:off x="1574857" y="6530980"/>
                    <a:ext cx="1088072" cy="440907"/>
                  </a:xfrm>
                  <a:prstGeom prst="rect">
                    <a:avLst/>
                  </a:prstGeom>
                </p:spPr>
                <p:txBody>
                  <a:bodyPr wrap="none" anchor="t" anchorCtr="0">
                    <a:spAutoFit/>
                  </a:bodyPr>
                  <a:lstStyle/>
                  <a:p>
                    <a:pPr marL="0" marR="0" lvl="0" indent="0" algn="ctr" defTabSz="91385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Chatter</a:t>
                    </a:r>
                    <a:b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</a:b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lesforce Sans" panose="020B0505020202020203" pitchFamily="34" charset="77"/>
                        <a:ea typeface="ＭＳ Ｐゴシック" pitchFamily="34" charset="-128"/>
                        <a:cs typeface="Arial Narrow" panose="020B0604020202020204" pitchFamily="34" charset="0"/>
                      </a:rPr>
                      <a:t>Collaboration</a:t>
                    </a: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5244997B-EE1F-674D-80C0-474D25AAE6D0}"/>
                      </a:ext>
                    </a:extLst>
                  </p:cNvPr>
                  <p:cNvSpPr/>
                  <p:nvPr/>
                </p:nvSpPr>
                <p:spPr>
                  <a:xfrm>
                    <a:off x="1914300" y="6101322"/>
                    <a:ext cx="420461" cy="420461"/>
                  </a:xfrm>
                  <a:prstGeom prst="ellipse">
                    <a:avLst/>
                  </a:prstGeom>
                  <a:solidFill>
                    <a:srgbClr val="009CDB"/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alesforce Sans"/>
                      <a:cs typeface="Salesforce Sans"/>
                      <a:sym typeface="Arial"/>
                    </a:endParaRPr>
                  </a:p>
                </p:txBody>
              </p:sp>
            </p:grpSp>
          </p:grpSp>
          <p:sp>
            <p:nvSpPr>
              <p:cNvPr id="41" name="Shape 910">
                <a:extLst>
                  <a:ext uri="{FF2B5EF4-FFF2-40B4-BE49-F238E27FC236}">
                    <a16:creationId xmlns:a16="http://schemas.microsoft.com/office/drawing/2014/main" id="{0AC46A76-219C-5649-8C9E-91F96C29510A}"/>
                  </a:ext>
                </a:extLst>
              </p:cNvPr>
              <p:cNvSpPr/>
              <p:nvPr/>
            </p:nvSpPr>
            <p:spPr>
              <a:xfrm>
                <a:off x="342900" y="6220240"/>
                <a:ext cx="15201900" cy="49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798" tIns="50798" rIns="50798" bIns="50798" numCol="1" anchor="ctr">
                <a:noAutofit/>
              </a:bodyPr>
              <a:lstStyle>
                <a:lvl1pPr algn="ctr">
                  <a:defRPr sz="3200" spc="-96"/>
                </a:lvl1pPr>
              </a:lstStyle>
              <a:p>
                <a:pPr defTabSz="913715">
                  <a:defRPr sz="1800" spc="0">
                    <a:solidFill>
                      <a:srgbClr val="000000"/>
                    </a:solidFill>
                  </a:defRPr>
                </a:pPr>
                <a:r>
                  <a:rPr lang="en-US" sz="1050" b="1" spc="0" dirty="0">
                    <a:solidFill>
                      <a:schemeClr val="accent5"/>
                    </a:solidFill>
                    <a:latin typeface="Salesforce Sans"/>
                    <a:cs typeface="Salesforce Sans"/>
                  </a:rPr>
                  <a:t>PLATFORM CORE SERVICES</a:t>
                </a:r>
                <a:endParaRPr sz="1050" b="1" spc="0" dirty="0">
                  <a:solidFill>
                    <a:schemeClr val="accent5"/>
                  </a:solidFill>
                  <a:latin typeface="Salesforce Sans"/>
                  <a:cs typeface="Salesforce Sans"/>
                </a:endParaRP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4A7155B-6726-D047-AECF-0C87D7D24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9614" y="6483544"/>
                <a:ext cx="5613475" cy="12854"/>
              </a:xfrm>
              <a:prstGeom prst="line">
                <a:avLst/>
              </a:prstGeom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32F1689-38D6-7C40-AA21-602726C513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900" y="6483544"/>
                <a:ext cx="6161454" cy="12855"/>
              </a:xfrm>
              <a:prstGeom prst="line">
                <a:avLst/>
              </a:prstGeom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Picture 79">
                <a:extLst>
                  <a:ext uri="{FF2B5EF4-FFF2-40B4-BE49-F238E27FC236}">
                    <a16:creationId xmlns:a16="http://schemas.microsoft.com/office/drawing/2014/main" id="{6FCD598A-5E2F-314D-920B-B652F49E52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932" y="7744220"/>
                <a:ext cx="265323" cy="261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Shape 3255">
                <a:extLst>
                  <a:ext uri="{FF2B5EF4-FFF2-40B4-BE49-F238E27FC236}">
                    <a16:creationId xmlns:a16="http://schemas.microsoft.com/office/drawing/2014/main" id="{1C44091A-B7B6-034C-9DCA-59B0192A113F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13499" r="13491"/>
              <a:stretch/>
            </p:blipFill>
            <p:spPr>
              <a:xfrm>
                <a:off x="10285510" y="7726907"/>
                <a:ext cx="196634" cy="2819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692C7A88-6A70-174F-A0DC-B8813741DE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3755" y="7744561"/>
                <a:ext cx="239701" cy="253209"/>
              </a:xfrm>
              <a:custGeom>
                <a:avLst/>
                <a:gdLst>
                  <a:gd name="T0" fmla="*/ 42 w 45"/>
                  <a:gd name="T1" fmla="*/ 41 h 48"/>
                  <a:gd name="T2" fmla="*/ 30 w 45"/>
                  <a:gd name="T3" fmla="*/ 41 h 48"/>
                  <a:gd name="T4" fmla="*/ 23 w 45"/>
                  <a:gd name="T5" fmla="*/ 48 h 48"/>
                  <a:gd name="T6" fmla="*/ 16 w 45"/>
                  <a:gd name="T7" fmla="*/ 41 h 48"/>
                  <a:gd name="T8" fmla="*/ 4 w 45"/>
                  <a:gd name="T9" fmla="*/ 41 h 48"/>
                  <a:gd name="T10" fmla="*/ 0 w 45"/>
                  <a:gd name="T11" fmla="*/ 38 h 48"/>
                  <a:gd name="T12" fmla="*/ 11 w 45"/>
                  <a:gd name="T13" fmla="*/ 14 h 48"/>
                  <a:gd name="T14" fmla="*/ 20 w 45"/>
                  <a:gd name="T15" fmla="*/ 4 h 48"/>
                  <a:gd name="T16" fmla="*/ 20 w 45"/>
                  <a:gd name="T17" fmla="*/ 3 h 48"/>
                  <a:gd name="T18" fmla="*/ 23 w 45"/>
                  <a:gd name="T19" fmla="*/ 0 h 48"/>
                  <a:gd name="T20" fmla="*/ 25 w 45"/>
                  <a:gd name="T21" fmla="*/ 3 h 48"/>
                  <a:gd name="T22" fmla="*/ 25 w 45"/>
                  <a:gd name="T23" fmla="*/ 4 h 48"/>
                  <a:gd name="T24" fmla="*/ 35 w 45"/>
                  <a:gd name="T25" fmla="*/ 14 h 48"/>
                  <a:gd name="T26" fmla="*/ 45 w 45"/>
                  <a:gd name="T27" fmla="*/ 38 h 48"/>
                  <a:gd name="T28" fmla="*/ 42 w 45"/>
                  <a:gd name="T29" fmla="*/ 41 h 48"/>
                  <a:gd name="T30" fmla="*/ 40 w 45"/>
                  <a:gd name="T31" fmla="*/ 38 h 48"/>
                  <a:gd name="T32" fmla="*/ 31 w 45"/>
                  <a:gd name="T33" fmla="*/ 14 h 48"/>
                  <a:gd name="T34" fmla="*/ 23 w 45"/>
                  <a:gd name="T35" fmla="*/ 7 h 48"/>
                  <a:gd name="T36" fmla="*/ 14 w 45"/>
                  <a:gd name="T37" fmla="*/ 14 h 48"/>
                  <a:gd name="T38" fmla="*/ 5 w 45"/>
                  <a:gd name="T39" fmla="*/ 38 h 48"/>
                  <a:gd name="T40" fmla="*/ 40 w 45"/>
                  <a:gd name="T41" fmla="*/ 38 h 48"/>
                  <a:gd name="T42" fmla="*/ 23 w 45"/>
                  <a:gd name="T43" fmla="*/ 45 h 48"/>
                  <a:gd name="T44" fmla="*/ 19 w 45"/>
                  <a:gd name="T45" fmla="*/ 41 h 48"/>
                  <a:gd name="T46" fmla="*/ 19 w 45"/>
                  <a:gd name="T47" fmla="*/ 41 h 48"/>
                  <a:gd name="T48" fmla="*/ 18 w 45"/>
                  <a:gd name="T49" fmla="*/ 41 h 48"/>
                  <a:gd name="T50" fmla="*/ 23 w 45"/>
                  <a:gd name="T51" fmla="*/ 46 h 48"/>
                  <a:gd name="T52" fmla="*/ 23 w 45"/>
                  <a:gd name="T53" fmla="*/ 46 h 48"/>
                  <a:gd name="T54" fmla="*/ 23 w 45"/>
                  <a:gd name="T55" fmla="*/ 4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48">
                    <a:moveTo>
                      <a:pt x="42" y="41"/>
                    </a:move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5"/>
                      <a:pt x="27" y="48"/>
                      <a:pt x="23" y="48"/>
                    </a:cubicBezTo>
                    <a:cubicBezTo>
                      <a:pt x="19" y="48"/>
                      <a:pt x="16" y="45"/>
                      <a:pt x="16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1"/>
                      <a:pt x="0" y="40"/>
                      <a:pt x="0" y="38"/>
                    </a:cubicBezTo>
                    <a:cubicBezTo>
                      <a:pt x="7" y="32"/>
                      <a:pt x="11" y="23"/>
                      <a:pt x="11" y="14"/>
                    </a:cubicBezTo>
                    <a:cubicBezTo>
                      <a:pt x="11" y="8"/>
                      <a:pt x="15" y="5"/>
                      <a:pt x="20" y="4"/>
                    </a:cubicBezTo>
                    <a:cubicBezTo>
                      <a:pt x="20" y="4"/>
                      <a:pt x="20" y="3"/>
                      <a:pt x="20" y="3"/>
                    </a:cubicBezTo>
                    <a:cubicBezTo>
                      <a:pt x="20" y="1"/>
                      <a:pt x="21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31" y="5"/>
                      <a:pt x="35" y="8"/>
                      <a:pt x="35" y="14"/>
                    </a:cubicBezTo>
                    <a:cubicBezTo>
                      <a:pt x="35" y="23"/>
                      <a:pt x="38" y="32"/>
                      <a:pt x="45" y="38"/>
                    </a:cubicBezTo>
                    <a:cubicBezTo>
                      <a:pt x="45" y="40"/>
                      <a:pt x="44" y="41"/>
                      <a:pt x="42" y="41"/>
                    </a:cubicBezTo>
                    <a:close/>
                    <a:moveTo>
                      <a:pt x="40" y="38"/>
                    </a:moveTo>
                    <a:cubicBezTo>
                      <a:pt x="34" y="31"/>
                      <a:pt x="31" y="23"/>
                      <a:pt x="31" y="14"/>
                    </a:cubicBezTo>
                    <a:cubicBezTo>
                      <a:pt x="31" y="9"/>
                      <a:pt x="27" y="7"/>
                      <a:pt x="23" y="7"/>
                    </a:cubicBezTo>
                    <a:cubicBezTo>
                      <a:pt x="18" y="7"/>
                      <a:pt x="14" y="9"/>
                      <a:pt x="14" y="14"/>
                    </a:cubicBezTo>
                    <a:cubicBezTo>
                      <a:pt x="14" y="23"/>
                      <a:pt x="11" y="31"/>
                      <a:pt x="5" y="38"/>
                    </a:cubicBezTo>
                    <a:lnTo>
                      <a:pt x="40" y="38"/>
                    </a:lnTo>
                    <a:close/>
                    <a:moveTo>
                      <a:pt x="23" y="45"/>
                    </a:moveTo>
                    <a:cubicBezTo>
                      <a:pt x="21" y="45"/>
                      <a:pt x="19" y="44"/>
                      <a:pt x="19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4"/>
                      <a:pt x="20" y="46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5"/>
                      <a:pt x="23" y="45"/>
                      <a:pt x="23" y="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58" tIns="45629" rIns="91258" bIns="4562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0011B1F-826F-3542-BA51-A45C31D22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6899" y="7735260"/>
                <a:ext cx="268345" cy="266558"/>
              </a:xfrm>
              <a:prstGeom prst="rect">
                <a:avLst/>
              </a:prstGeom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3B63639-1213-B04D-AFCE-E7DD3E689F8B}"/>
                  </a:ext>
                </a:extLst>
              </p:cNvPr>
              <p:cNvGrpSpPr/>
              <p:nvPr/>
            </p:nvGrpSpPr>
            <p:grpSpPr>
              <a:xfrm>
                <a:off x="2752521" y="7778726"/>
                <a:ext cx="262768" cy="197127"/>
                <a:chOff x="2475972" y="7779743"/>
                <a:chExt cx="354592" cy="266013"/>
              </a:xfrm>
            </p:grpSpPr>
            <p:sp>
              <p:nvSpPr>
                <p:cNvPr id="106" name="Oval 325">
                  <a:extLst>
                    <a:ext uri="{FF2B5EF4-FFF2-40B4-BE49-F238E27FC236}">
                      <a16:creationId xmlns:a16="http://schemas.microsoft.com/office/drawing/2014/main" id="{4485C044-9C02-5040-9C02-F2F7EC291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1377" y="7808838"/>
                  <a:ext cx="33243" cy="24939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107" name="Oval 326">
                  <a:extLst>
                    <a:ext uri="{FF2B5EF4-FFF2-40B4-BE49-F238E27FC236}">
                      <a16:creationId xmlns:a16="http://schemas.microsoft.com/office/drawing/2014/main" id="{02317AD1-5FBC-E041-8C02-115C4D378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5701" y="7808838"/>
                  <a:ext cx="33243" cy="24939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108" name="Oval 327">
                  <a:extLst>
                    <a:ext uri="{FF2B5EF4-FFF2-40B4-BE49-F238E27FC236}">
                      <a16:creationId xmlns:a16="http://schemas.microsoft.com/office/drawing/2014/main" id="{FE8C1134-503E-DC4E-9001-87C98DC2D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24" y="7808838"/>
                  <a:ext cx="33243" cy="24939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109" name="Freeform 328">
                  <a:extLst>
                    <a:ext uri="{FF2B5EF4-FFF2-40B4-BE49-F238E27FC236}">
                      <a16:creationId xmlns:a16="http://schemas.microsoft.com/office/drawing/2014/main" id="{94292BD5-D823-AF44-93EE-D8496A1D8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75972" y="7779743"/>
                  <a:ext cx="354592" cy="266013"/>
                </a:xfrm>
                <a:custGeom>
                  <a:avLst/>
                  <a:gdLst>
                    <a:gd name="T0" fmla="*/ 2147483647 w 64"/>
                    <a:gd name="T1" fmla="*/ 0 h 64"/>
                    <a:gd name="T2" fmla="*/ 2147483647 w 64"/>
                    <a:gd name="T3" fmla="*/ 0 h 64"/>
                    <a:gd name="T4" fmla="*/ 0 w 64"/>
                    <a:gd name="T5" fmla="*/ 2147483647 h 64"/>
                    <a:gd name="T6" fmla="*/ 0 w 64"/>
                    <a:gd name="T7" fmla="*/ 2147483647 h 64"/>
                    <a:gd name="T8" fmla="*/ 2147483647 w 64"/>
                    <a:gd name="T9" fmla="*/ 2147483647 h 64"/>
                    <a:gd name="T10" fmla="*/ 2147483647 w 64"/>
                    <a:gd name="T11" fmla="*/ 2147483647 h 64"/>
                    <a:gd name="T12" fmla="*/ 2147483647 w 64"/>
                    <a:gd name="T13" fmla="*/ 2147483647 h 64"/>
                    <a:gd name="T14" fmla="*/ 2147483647 w 64"/>
                    <a:gd name="T15" fmla="*/ 2147483647 h 64"/>
                    <a:gd name="T16" fmla="*/ 2147483647 w 64"/>
                    <a:gd name="T17" fmla="*/ 2147483647 h 64"/>
                    <a:gd name="T18" fmla="*/ 2147483647 w 64"/>
                    <a:gd name="T19" fmla="*/ 2147483647 h 64"/>
                    <a:gd name="T20" fmla="*/ 2147483647 w 64"/>
                    <a:gd name="T21" fmla="*/ 2147483647 h 64"/>
                    <a:gd name="T22" fmla="*/ 2147483647 w 64"/>
                    <a:gd name="T23" fmla="*/ 2147483647 h 64"/>
                    <a:gd name="T24" fmla="*/ 2147483647 w 64"/>
                    <a:gd name="T25" fmla="*/ 2147483647 h 64"/>
                    <a:gd name="T26" fmla="*/ 2147483647 w 64"/>
                    <a:gd name="T27" fmla="*/ 2147483647 h 64"/>
                    <a:gd name="T28" fmla="*/ 2147483647 w 64"/>
                    <a:gd name="T29" fmla="*/ 0 h 64"/>
                    <a:gd name="T30" fmla="*/ 2147483647 w 64"/>
                    <a:gd name="T31" fmla="*/ 2147483647 h 64"/>
                    <a:gd name="T32" fmla="*/ 2147483647 w 64"/>
                    <a:gd name="T33" fmla="*/ 2147483647 h 64"/>
                    <a:gd name="T34" fmla="*/ 2147483647 w 64"/>
                    <a:gd name="T35" fmla="*/ 2147483647 h 64"/>
                    <a:gd name="T36" fmla="*/ 2147483647 w 64"/>
                    <a:gd name="T37" fmla="*/ 2147483647 h 64"/>
                    <a:gd name="T38" fmla="*/ 2147483647 w 64"/>
                    <a:gd name="T39" fmla="*/ 2147483647 h 64"/>
                    <a:gd name="T40" fmla="*/ 2147483647 w 64"/>
                    <a:gd name="T41" fmla="*/ 2147483647 h 64"/>
                    <a:gd name="T42" fmla="*/ 2147483647 w 64"/>
                    <a:gd name="T43" fmla="*/ 2147483647 h 64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64"/>
                    <a:gd name="T67" fmla="*/ 0 h 64"/>
                    <a:gd name="T68" fmla="*/ 64 w 64"/>
                    <a:gd name="T69" fmla="*/ 64 h 64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64" h="64">
                      <a:moveTo>
                        <a:pt x="56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0"/>
                        <a:pt x="4" y="64"/>
                        <a:pt x="8" y="64"/>
                      </a:cubicBezTo>
                      <a:cubicBezTo>
                        <a:pt x="20" y="64"/>
                        <a:pt x="20" y="64"/>
                        <a:pt x="20" y="64"/>
                      </a:cubicBezTo>
                      <a:cubicBezTo>
                        <a:pt x="20" y="60"/>
                        <a:pt x="20" y="60"/>
                        <a:pt x="20" y="60"/>
                      </a:cubicBezTo>
                      <a:cubicBezTo>
                        <a:pt x="8" y="60"/>
                        <a:pt x="8" y="60"/>
                        <a:pt x="8" y="60"/>
                      </a:cubicBezTo>
                      <a:cubicBezTo>
                        <a:pt x="6" y="60"/>
                        <a:pt x="4" y="58"/>
                        <a:pt x="4" y="56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32"/>
                        <a:pt x="60" y="32"/>
                        <a:pt x="60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8"/>
                        <a:pt x="64" y="8"/>
                        <a:pt x="64" y="8"/>
                      </a:cubicBezTo>
                      <a:cubicBezTo>
                        <a:pt x="64" y="4"/>
                        <a:pt x="60" y="0"/>
                        <a:pt x="56" y="0"/>
                      </a:cubicBezTo>
                      <a:close/>
                      <a:moveTo>
                        <a:pt x="60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6"/>
                        <a:pt x="6" y="4"/>
                        <a:pt x="8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8" y="4"/>
                        <a:pt x="60" y="6"/>
                        <a:pt x="60" y="8"/>
                      </a:cubicBezTo>
                      <a:lnTo>
                        <a:pt x="60" y="16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110" name="Freeform 329">
                  <a:extLst>
                    <a:ext uri="{FF2B5EF4-FFF2-40B4-BE49-F238E27FC236}">
                      <a16:creationId xmlns:a16="http://schemas.microsoft.com/office/drawing/2014/main" id="{CFCD5090-0321-164E-BF95-973DC4AE3F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7591" y="7896124"/>
                  <a:ext cx="88648" cy="66503"/>
                </a:xfrm>
                <a:custGeom>
                  <a:avLst/>
                  <a:gdLst>
                    <a:gd name="T0" fmla="*/ 2147483647 w 16"/>
                    <a:gd name="T1" fmla="*/ 2147483647 h 16"/>
                    <a:gd name="T2" fmla="*/ 2147483647 w 16"/>
                    <a:gd name="T3" fmla="*/ 2147483647 h 16"/>
                    <a:gd name="T4" fmla="*/ 2147483647 w 16"/>
                    <a:gd name="T5" fmla="*/ 2147483647 h 16"/>
                    <a:gd name="T6" fmla="*/ 2147483647 w 16"/>
                    <a:gd name="T7" fmla="*/ 0 h 16"/>
                    <a:gd name="T8" fmla="*/ 2147483647 w 16"/>
                    <a:gd name="T9" fmla="*/ 0 h 16"/>
                    <a:gd name="T10" fmla="*/ 0 w 16"/>
                    <a:gd name="T11" fmla="*/ 2147483647 h 16"/>
                    <a:gd name="T12" fmla="*/ 0 w 16"/>
                    <a:gd name="T13" fmla="*/ 2147483647 h 16"/>
                    <a:gd name="T14" fmla="*/ 2147483647 w 16"/>
                    <a:gd name="T15" fmla="*/ 2147483647 h 16"/>
                    <a:gd name="T16" fmla="*/ 2147483647 w 16"/>
                    <a:gd name="T17" fmla="*/ 2147483647 h 1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"/>
                    <a:gd name="T28" fmla="*/ 0 h 16"/>
                    <a:gd name="T29" fmla="*/ 16 w 16"/>
                    <a:gd name="T30" fmla="*/ 16 h 1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" h="16">
                      <a:moveTo>
                        <a:pt x="14" y="16"/>
                      </a:moveTo>
                      <a:cubicBezTo>
                        <a:pt x="15" y="16"/>
                        <a:pt x="16" y="15"/>
                        <a:pt x="16" y="1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6"/>
                        <a:pt x="2" y="16"/>
                      </a:cubicBezTo>
                      <a:lnTo>
                        <a:pt x="14" y="16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111" name="Freeform 330">
                  <a:extLst>
                    <a:ext uri="{FF2B5EF4-FFF2-40B4-BE49-F238E27FC236}">
                      <a16:creationId xmlns:a16="http://schemas.microsoft.com/office/drawing/2014/main" id="{1A194EE9-54B6-E14A-AF7B-8978F6616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1915" y="7979253"/>
                  <a:ext cx="88648" cy="66503"/>
                </a:xfrm>
                <a:custGeom>
                  <a:avLst/>
                  <a:gdLst>
                    <a:gd name="T0" fmla="*/ 2147483647 w 16"/>
                    <a:gd name="T1" fmla="*/ 0 h 16"/>
                    <a:gd name="T2" fmla="*/ 2147483647 w 16"/>
                    <a:gd name="T3" fmla="*/ 0 h 16"/>
                    <a:gd name="T4" fmla="*/ 0 w 16"/>
                    <a:gd name="T5" fmla="*/ 2147483647 h 16"/>
                    <a:gd name="T6" fmla="*/ 0 w 16"/>
                    <a:gd name="T7" fmla="*/ 2147483647 h 16"/>
                    <a:gd name="T8" fmla="*/ 2147483647 w 16"/>
                    <a:gd name="T9" fmla="*/ 2147483647 h 16"/>
                    <a:gd name="T10" fmla="*/ 2147483647 w 16"/>
                    <a:gd name="T11" fmla="*/ 2147483647 h 16"/>
                    <a:gd name="T12" fmla="*/ 2147483647 w 16"/>
                    <a:gd name="T13" fmla="*/ 2147483647 h 16"/>
                    <a:gd name="T14" fmla="*/ 2147483647 w 16"/>
                    <a:gd name="T15" fmla="*/ 2147483647 h 16"/>
                    <a:gd name="T16" fmla="*/ 2147483647 w 16"/>
                    <a:gd name="T17" fmla="*/ 0 h 1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"/>
                    <a:gd name="T28" fmla="*/ 0 h 16"/>
                    <a:gd name="T29" fmla="*/ 16 w 16"/>
                    <a:gd name="T30" fmla="*/ 16 h 1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" h="16">
                      <a:moveTo>
                        <a:pt x="1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6"/>
                        <a:pt x="2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5" y="16"/>
                        <a:pt x="16" y="15"/>
                        <a:pt x="16" y="1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112" name="Freeform 331">
                  <a:extLst>
                    <a:ext uri="{FF2B5EF4-FFF2-40B4-BE49-F238E27FC236}">
                      <a16:creationId xmlns:a16="http://schemas.microsoft.com/office/drawing/2014/main" id="{55D27CC0-E00A-7242-B7F6-509C22F5AF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1105" y="7979253"/>
                  <a:ext cx="88648" cy="66503"/>
                </a:xfrm>
                <a:custGeom>
                  <a:avLst/>
                  <a:gdLst>
                    <a:gd name="T0" fmla="*/ 2147483647 w 16"/>
                    <a:gd name="T1" fmla="*/ 0 h 16"/>
                    <a:gd name="T2" fmla="*/ 2147483647 w 16"/>
                    <a:gd name="T3" fmla="*/ 0 h 16"/>
                    <a:gd name="T4" fmla="*/ 0 w 16"/>
                    <a:gd name="T5" fmla="*/ 2147483647 h 16"/>
                    <a:gd name="T6" fmla="*/ 0 w 16"/>
                    <a:gd name="T7" fmla="*/ 2147483647 h 16"/>
                    <a:gd name="T8" fmla="*/ 2147483647 w 16"/>
                    <a:gd name="T9" fmla="*/ 2147483647 h 16"/>
                    <a:gd name="T10" fmla="*/ 2147483647 w 16"/>
                    <a:gd name="T11" fmla="*/ 2147483647 h 16"/>
                    <a:gd name="T12" fmla="*/ 2147483647 w 16"/>
                    <a:gd name="T13" fmla="*/ 2147483647 h 16"/>
                    <a:gd name="T14" fmla="*/ 2147483647 w 16"/>
                    <a:gd name="T15" fmla="*/ 2147483647 h 16"/>
                    <a:gd name="T16" fmla="*/ 2147483647 w 16"/>
                    <a:gd name="T17" fmla="*/ 0 h 1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"/>
                    <a:gd name="T28" fmla="*/ 0 h 16"/>
                    <a:gd name="T29" fmla="*/ 16 w 16"/>
                    <a:gd name="T30" fmla="*/ 16 h 1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" h="16">
                      <a:moveTo>
                        <a:pt x="1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6"/>
                        <a:pt x="2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5" y="16"/>
                        <a:pt x="16" y="15"/>
                        <a:pt x="16" y="1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</p:grpSp>
          <p:sp>
            <p:nvSpPr>
              <p:cNvPr id="49" name="Freeform 171">
                <a:extLst>
                  <a:ext uri="{FF2B5EF4-FFF2-40B4-BE49-F238E27FC236}">
                    <a16:creationId xmlns:a16="http://schemas.microsoft.com/office/drawing/2014/main" id="{AC1D858C-EAB8-0741-8868-B676314BA3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0040" y="7749857"/>
                <a:ext cx="258028" cy="258097"/>
              </a:xfrm>
              <a:custGeom>
                <a:avLst/>
                <a:gdLst>
                  <a:gd name="T0" fmla="*/ 37 w 38"/>
                  <a:gd name="T1" fmla="*/ 32 h 38"/>
                  <a:gd name="T2" fmla="*/ 28 w 38"/>
                  <a:gd name="T3" fmla="*/ 23 h 38"/>
                  <a:gd name="T4" fmla="*/ 30 w 38"/>
                  <a:gd name="T5" fmla="*/ 15 h 38"/>
                  <a:gd name="T6" fmla="*/ 15 w 38"/>
                  <a:gd name="T7" fmla="*/ 0 h 38"/>
                  <a:gd name="T8" fmla="*/ 0 w 38"/>
                  <a:gd name="T9" fmla="*/ 15 h 38"/>
                  <a:gd name="T10" fmla="*/ 15 w 38"/>
                  <a:gd name="T11" fmla="*/ 30 h 38"/>
                  <a:gd name="T12" fmla="*/ 23 w 38"/>
                  <a:gd name="T13" fmla="*/ 28 h 38"/>
                  <a:gd name="T14" fmla="*/ 32 w 38"/>
                  <a:gd name="T15" fmla="*/ 37 h 38"/>
                  <a:gd name="T16" fmla="*/ 35 w 38"/>
                  <a:gd name="T17" fmla="*/ 37 h 38"/>
                  <a:gd name="T18" fmla="*/ 37 w 38"/>
                  <a:gd name="T19" fmla="*/ 35 h 38"/>
                  <a:gd name="T20" fmla="*/ 37 w 38"/>
                  <a:gd name="T21" fmla="*/ 32 h 38"/>
                  <a:gd name="T22" fmla="*/ 5 w 38"/>
                  <a:gd name="T23" fmla="*/ 15 h 38"/>
                  <a:gd name="T24" fmla="*/ 15 w 38"/>
                  <a:gd name="T25" fmla="*/ 5 h 38"/>
                  <a:gd name="T26" fmla="*/ 25 w 38"/>
                  <a:gd name="T27" fmla="*/ 15 h 38"/>
                  <a:gd name="T28" fmla="*/ 15 w 38"/>
                  <a:gd name="T29" fmla="*/ 25 h 38"/>
                  <a:gd name="T30" fmla="*/ 5 w 38"/>
                  <a:gd name="T31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38">
                    <a:moveTo>
                      <a:pt x="37" y="32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9" y="21"/>
                      <a:pt x="30" y="18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18" y="30"/>
                      <a:pt x="21" y="29"/>
                      <a:pt x="23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8"/>
                      <a:pt x="34" y="38"/>
                      <a:pt x="35" y="37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8" y="34"/>
                      <a:pt x="38" y="33"/>
                      <a:pt x="37" y="32"/>
                    </a:cubicBezTo>
                    <a:close/>
                    <a:moveTo>
                      <a:pt x="5" y="15"/>
                    </a:moveTo>
                    <a:cubicBezTo>
                      <a:pt x="5" y="9"/>
                      <a:pt x="9" y="5"/>
                      <a:pt x="15" y="5"/>
                    </a:cubicBezTo>
                    <a:cubicBezTo>
                      <a:pt x="20" y="5"/>
                      <a:pt x="25" y="10"/>
                      <a:pt x="25" y="15"/>
                    </a:cubicBezTo>
                    <a:cubicBezTo>
                      <a:pt x="25" y="21"/>
                      <a:pt x="21" y="25"/>
                      <a:pt x="15" y="25"/>
                    </a:cubicBezTo>
                    <a:cubicBezTo>
                      <a:pt x="10" y="25"/>
                      <a:pt x="5" y="20"/>
                      <a:pt x="5" y="1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58" tIns="45629" rIns="91258" bIns="4562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pic>
            <p:nvPicPr>
              <p:cNvPr id="50" name="Shape 3141">
                <a:extLst>
                  <a:ext uri="{FF2B5EF4-FFF2-40B4-BE49-F238E27FC236}">
                    <a16:creationId xmlns:a16="http://schemas.microsoft.com/office/drawing/2014/main" id="{B571E976-17DD-9C49-8737-BDA648A60560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9162917" y="7761472"/>
                <a:ext cx="302236" cy="25247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" name="Group 11200">
                <a:extLst>
                  <a:ext uri="{FF2B5EF4-FFF2-40B4-BE49-F238E27FC236}">
                    <a16:creationId xmlns:a16="http://schemas.microsoft.com/office/drawing/2014/main" id="{7E38DD2E-EF59-A549-9D9A-69910C5BEE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69399" y="7746097"/>
                <a:ext cx="212657" cy="243055"/>
                <a:chOff x="468313" y="5365328"/>
                <a:chExt cx="177800" cy="203200"/>
              </a:xfrm>
              <a:solidFill>
                <a:srgbClr val="FFFFFF"/>
              </a:solidFill>
            </p:grpSpPr>
            <p:sp>
              <p:nvSpPr>
                <p:cNvPr id="101" name="Freeform 229">
                  <a:extLst>
                    <a:ext uri="{FF2B5EF4-FFF2-40B4-BE49-F238E27FC236}">
                      <a16:creationId xmlns:a16="http://schemas.microsoft.com/office/drawing/2014/main" id="{7D2AC880-100A-D24E-9DE3-19F692DE59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13" y="5479628"/>
                  <a:ext cx="63500" cy="50800"/>
                </a:xfrm>
                <a:custGeom>
                  <a:avLst/>
                  <a:gdLst>
                    <a:gd name="T0" fmla="*/ 2147483647 w 40"/>
                    <a:gd name="T1" fmla="*/ 2147483647 h 32"/>
                    <a:gd name="T2" fmla="*/ 2147483647 w 40"/>
                    <a:gd name="T3" fmla="*/ 2147483647 h 32"/>
                    <a:gd name="T4" fmla="*/ 0 w 40"/>
                    <a:gd name="T5" fmla="*/ 2147483647 h 32"/>
                    <a:gd name="T6" fmla="*/ 2147483647 w 40"/>
                    <a:gd name="T7" fmla="*/ 2147483647 h 32"/>
                    <a:gd name="T8" fmla="*/ 2147483647 w 40"/>
                    <a:gd name="T9" fmla="*/ 2147483647 h 32"/>
                    <a:gd name="T10" fmla="*/ 2147483647 w 40"/>
                    <a:gd name="T11" fmla="*/ 0 h 32"/>
                    <a:gd name="T12" fmla="*/ 2147483647 w 40"/>
                    <a:gd name="T13" fmla="*/ 2147483647 h 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0"/>
                    <a:gd name="T22" fmla="*/ 0 h 32"/>
                    <a:gd name="T23" fmla="*/ 40 w 40"/>
                    <a:gd name="T24" fmla="*/ 32 h 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0" h="32">
                      <a:moveTo>
                        <a:pt x="16" y="16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16" y="32"/>
                      </a:lnTo>
                      <a:lnTo>
                        <a:pt x="40" y="8"/>
                      </a:lnTo>
                      <a:lnTo>
                        <a:pt x="32" y="0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102" name="Freeform 230">
                  <a:extLst>
                    <a:ext uri="{FF2B5EF4-FFF2-40B4-BE49-F238E27FC236}">
                      <a16:creationId xmlns:a16="http://schemas.microsoft.com/office/drawing/2014/main" id="{AF82533C-8E03-A646-BB01-B1BD0BE65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13" y="5416128"/>
                  <a:ext cx="63500" cy="50800"/>
                </a:xfrm>
                <a:custGeom>
                  <a:avLst/>
                  <a:gdLst>
                    <a:gd name="T0" fmla="*/ 2147483647 w 40"/>
                    <a:gd name="T1" fmla="*/ 2147483647 h 32"/>
                    <a:gd name="T2" fmla="*/ 2147483647 w 40"/>
                    <a:gd name="T3" fmla="*/ 2147483647 h 32"/>
                    <a:gd name="T4" fmla="*/ 0 w 40"/>
                    <a:gd name="T5" fmla="*/ 2147483647 h 32"/>
                    <a:gd name="T6" fmla="*/ 2147483647 w 40"/>
                    <a:gd name="T7" fmla="*/ 2147483647 h 32"/>
                    <a:gd name="T8" fmla="*/ 2147483647 w 40"/>
                    <a:gd name="T9" fmla="*/ 2147483647 h 32"/>
                    <a:gd name="T10" fmla="*/ 2147483647 w 40"/>
                    <a:gd name="T11" fmla="*/ 0 h 32"/>
                    <a:gd name="T12" fmla="*/ 2147483647 w 40"/>
                    <a:gd name="T13" fmla="*/ 2147483647 h 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0"/>
                    <a:gd name="T22" fmla="*/ 0 h 32"/>
                    <a:gd name="T23" fmla="*/ 40 w 40"/>
                    <a:gd name="T24" fmla="*/ 32 h 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0" h="32">
                      <a:moveTo>
                        <a:pt x="16" y="16"/>
                      </a:moveTo>
                      <a:lnTo>
                        <a:pt x="8" y="8"/>
                      </a:lnTo>
                      <a:lnTo>
                        <a:pt x="0" y="16"/>
                      </a:lnTo>
                      <a:lnTo>
                        <a:pt x="16" y="32"/>
                      </a:lnTo>
                      <a:lnTo>
                        <a:pt x="40" y="8"/>
                      </a:lnTo>
                      <a:lnTo>
                        <a:pt x="32" y="0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103" name="Freeform 231">
                  <a:extLst>
                    <a:ext uri="{FF2B5EF4-FFF2-40B4-BE49-F238E27FC236}">
                      <a16:creationId xmlns:a16="http://schemas.microsoft.com/office/drawing/2014/main" id="{C289EC5B-0846-EA45-A959-31FB27E23FA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313" y="5365328"/>
                  <a:ext cx="177800" cy="203200"/>
                </a:xfrm>
                <a:custGeom>
                  <a:avLst/>
                  <a:gdLst>
                    <a:gd name="T0" fmla="*/ 2147483647 w 112"/>
                    <a:gd name="T1" fmla="*/ 0 h 128"/>
                    <a:gd name="T2" fmla="*/ 0 w 112"/>
                    <a:gd name="T3" fmla="*/ 0 h 128"/>
                    <a:gd name="T4" fmla="*/ 0 w 112"/>
                    <a:gd name="T5" fmla="*/ 2147483647 h 128"/>
                    <a:gd name="T6" fmla="*/ 2147483647 w 112"/>
                    <a:gd name="T7" fmla="*/ 2147483647 h 128"/>
                    <a:gd name="T8" fmla="*/ 2147483647 w 112"/>
                    <a:gd name="T9" fmla="*/ 2147483647 h 128"/>
                    <a:gd name="T10" fmla="*/ 2147483647 w 112"/>
                    <a:gd name="T11" fmla="*/ 0 h 128"/>
                    <a:gd name="T12" fmla="*/ 2147483647 w 112"/>
                    <a:gd name="T13" fmla="*/ 2147483647 h 128"/>
                    <a:gd name="T14" fmla="*/ 2147483647 w 112"/>
                    <a:gd name="T15" fmla="*/ 2147483647 h 128"/>
                    <a:gd name="T16" fmla="*/ 2147483647 w 112"/>
                    <a:gd name="T17" fmla="*/ 2147483647 h 128"/>
                    <a:gd name="T18" fmla="*/ 2147483647 w 112"/>
                    <a:gd name="T19" fmla="*/ 2147483647 h 128"/>
                    <a:gd name="T20" fmla="*/ 2147483647 w 112"/>
                    <a:gd name="T21" fmla="*/ 2147483647 h 128"/>
                    <a:gd name="T22" fmla="*/ 2147483647 w 112"/>
                    <a:gd name="T23" fmla="*/ 2147483647 h 128"/>
                    <a:gd name="T24" fmla="*/ 2147483647 w 112"/>
                    <a:gd name="T25" fmla="*/ 2147483647 h 128"/>
                    <a:gd name="T26" fmla="*/ 2147483647 w 112"/>
                    <a:gd name="T27" fmla="*/ 2147483647 h 128"/>
                    <a:gd name="T28" fmla="*/ 2147483647 w 112"/>
                    <a:gd name="T29" fmla="*/ 2147483647 h 128"/>
                    <a:gd name="T30" fmla="*/ 2147483647 w 112"/>
                    <a:gd name="T31" fmla="*/ 2147483647 h 128"/>
                    <a:gd name="T32" fmla="*/ 2147483647 w 112"/>
                    <a:gd name="T33" fmla="*/ 2147483647 h 12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2"/>
                    <a:gd name="T52" fmla="*/ 0 h 128"/>
                    <a:gd name="T53" fmla="*/ 112 w 112"/>
                    <a:gd name="T54" fmla="*/ 128 h 12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2" h="128">
                      <a:moveTo>
                        <a:pt x="86" y="0"/>
                      </a:moveTo>
                      <a:lnTo>
                        <a:pt x="0" y="0"/>
                      </a:lnTo>
                      <a:lnTo>
                        <a:pt x="0" y="128"/>
                      </a:lnTo>
                      <a:lnTo>
                        <a:pt x="112" y="128"/>
                      </a:lnTo>
                      <a:lnTo>
                        <a:pt x="112" y="26"/>
                      </a:lnTo>
                      <a:lnTo>
                        <a:pt x="86" y="0"/>
                      </a:lnTo>
                      <a:close/>
                      <a:moveTo>
                        <a:pt x="88" y="14"/>
                      </a:moveTo>
                      <a:lnTo>
                        <a:pt x="98" y="24"/>
                      </a:lnTo>
                      <a:lnTo>
                        <a:pt x="88" y="24"/>
                      </a:lnTo>
                      <a:lnTo>
                        <a:pt x="88" y="14"/>
                      </a:lnTo>
                      <a:close/>
                      <a:moveTo>
                        <a:pt x="104" y="120"/>
                      </a:moveTo>
                      <a:lnTo>
                        <a:pt x="8" y="120"/>
                      </a:lnTo>
                      <a:lnTo>
                        <a:pt x="8" y="8"/>
                      </a:lnTo>
                      <a:lnTo>
                        <a:pt x="80" y="8"/>
                      </a:lnTo>
                      <a:lnTo>
                        <a:pt x="80" y="32"/>
                      </a:lnTo>
                      <a:lnTo>
                        <a:pt x="104" y="32"/>
                      </a:lnTo>
                      <a:lnTo>
                        <a:pt x="104" y="1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104" name="Rectangle 232">
                  <a:extLst>
                    <a:ext uri="{FF2B5EF4-FFF2-40B4-BE49-F238E27FC236}">
                      <a16:creationId xmlns:a16="http://schemas.microsoft.com/office/drawing/2014/main" id="{029526C7-BA61-E247-830D-538884EFE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9913" y="5441528"/>
                  <a:ext cx="38100" cy="12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105" name="Rectangle 233">
                  <a:extLst>
                    <a:ext uri="{FF2B5EF4-FFF2-40B4-BE49-F238E27FC236}">
                      <a16:creationId xmlns:a16="http://schemas.microsoft.com/office/drawing/2014/main" id="{9A746C5A-9D99-A14D-B15D-BF9AAB42A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9913" y="5505028"/>
                  <a:ext cx="38100" cy="12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</p:grpSp>
          <p:pic>
            <p:nvPicPr>
              <p:cNvPr id="52" name="Picture 51" descr="Communities-collaboration-icon-white.png">
                <a:extLst>
                  <a:ext uri="{FF2B5EF4-FFF2-40B4-BE49-F238E27FC236}">
                    <a16:creationId xmlns:a16="http://schemas.microsoft.com/office/drawing/2014/main" id="{6BB6286C-9F0F-C040-A382-EB7EAA292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99869" y="7761155"/>
                <a:ext cx="276928" cy="239578"/>
              </a:xfrm>
              <a:prstGeom prst="rect">
                <a:avLst/>
              </a:prstGeom>
            </p:spPr>
          </p:pic>
          <p:grpSp>
            <p:nvGrpSpPr>
              <p:cNvPr id="53" name="Group 9193">
                <a:extLst>
                  <a:ext uri="{FF2B5EF4-FFF2-40B4-BE49-F238E27FC236}">
                    <a16:creationId xmlns:a16="http://schemas.microsoft.com/office/drawing/2014/main" id="{71668764-9F3E-9841-B12B-15DB3DE963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26831" y="7761027"/>
                <a:ext cx="234842" cy="200939"/>
                <a:chOff x="5024438" y="3414514"/>
                <a:chExt cx="204788" cy="184150"/>
              </a:xfrm>
              <a:solidFill>
                <a:sysClr val="window" lastClr="FFFFFF"/>
              </a:solidFill>
            </p:grpSpPr>
            <p:sp>
              <p:nvSpPr>
                <p:cNvPr id="96" name="Rectangle 888">
                  <a:extLst>
                    <a:ext uri="{FF2B5EF4-FFF2-40B4-BE49-F238E27FC236}">
                      <a16:creationId xmlns:a16="http://schemas.microsoft.com/office/drawing/2014/main" id="{492ECE80-F32F-944C-9CC4-F4455FC1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7138" y="3560564"/>
                  <a:ext cx="38100" cy="381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97" name="Rectangle 889">
                  <a:extLst>
                    <a:ext uri="{FF2B5EF4-FFF2-40B4-BE49-F238E27FC236}">
                      <a16:creationId xmlns:a16="http://schemas.microsoft.com/office/drawing/2014/main" id="{A4C92683-6464-B644-B538-909DDBCAFA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7938" y="3535164"/>
                  <a:ext cx="38100" cy="635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98" name="Rectangle 890">
                  <a:extLst>
                    <a:ext uri="{FF2B5EF4-FFF2-40B4-BE49-F238E27FC236}">
                      <a16:creationId xmlns:a16="http://schemas.microsoft.com/office/drawing/2014/main" id="{4841F06B-61D5-C94E-8743-45D89DB46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38738" y="3509764"/>
                  <a:ext cx="38100" cy="889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99" name="Rectangle 891">
                  <a:extLst>
                    <a:ext uri="{FF2B5EF4-FFF2-40B4-BE49-F238E27FC236}">
                      <a16:creationId xmlns:a16="http://schemas.microsoft.com/office/drawing/2014/main" id="{9DDBA5B1-26AD-6E45-B548-51C715CD19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9538" y="3484364"/>
                  <a:ext cx="39688" cy="1143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100" name="Freeform 892">
                  <a:extLst>
                    <a:ext uri="{FF2B5EF4-FFF2-40B4-BE49-F238E27FC236}">
                      <a16:creationId xmlns:a16="http://schemas.microsoft.com/office/drawing/2014/main" id="{4E9E74DE-CBB3-844B-B067-735092F36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4438" y="3414514"/>
                  <a:ext cx="204788" cy="120650"/>
                </a:xfrm>
                <a:custGeom>
                  <a:avLst/>
                  <a:gdLst>
                    <a:gd name="T0" fmla="*/ 2147483647 w 129"/>
                    <a:gd name="T1" fmla="*/ 2147483647 h 76"/>
                    <a:gd name="T2" fmla="*/ 2147483647 w 129"/>
                    <a:gd name="T3" fmla="*/ 2147483647 h 76"/>
                    <a:gd name="T4" fmla="*/ 2147483647 w 129"/>
                    <a:gd name="T5" fmla="*/ 2147483647 h 76"/>
                    <a:gd name="T6" fmla="*/ 2147483647 w 129"/>
                    <a:gd name="T7" fmla="*/ 2147483647 h 76"/>
                    <a:gd name="T8" fmla="*/ 0 w 129"/>
                    <a:gd name="T9" fmla="*/ 2147483647 h 76"/>
                    <a:gd name="T10" fmla="*/ 0 w 129"/>
                    <a:gd name="T11" fmla="*/ 2147483647 h 76"/>
                    <a:gd name="T12" fmla="*/ 2147483647 w 129"/>
                    <a:gd name="T13" fmla="*/ 2147483647 h 76"/>
                    <a:gd name="T14" fmla="*/ 2147483647 w 129"/>
                    <a:gd name="T15" fmla="*/ 2147483647 h 76"/>
                    <a:gd name="T16" fmla="*/ 2147483647 w 129"/>
                    <a:gd name="T17" fmla="*/ 2147483647 h 76"/>
                    <a:gd name="T18" fmla="*/ 2147483647 w 129"/>
                    <a:gd name="T19" fmla="*/ 2147483647 h 76"/>
                    <a:gd name="T20" fmla="*/ 2147483647 w 129"/>
                    <a:gd name="T21" fmla="*/ 2147483647 h 76"/>
                    <a:gd name="T22" fmla="*/ 2147483647 w 129"/>
                    <a:gd name="T23" fmla="*/ 0 h 76"/>
                    <a:gd name="T24" fmla="*/ 2147483647 w 129"/>
                    <a:gd name="T25" fmla="*/ 2147483647 h 7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9"/>
                    <a:gd name="T40" fmla="*/ 0 h 76"/>
                    <a:gd name="T41" fmla="*/ 129 w 129"/>
                    <a:gd name="T42" fmla="*/ 76 h 7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9" h="76">
                      <a:moveTo>
                        <a:pt x="111" y="18"/>
                      </a:moveTo>
                      <a:lnTo>
                        <a:pt x="86" y="18"/>
                      </a:lnTo>
                      <a:lnTo>
                        <a:pt x="56" y="40"/>
                      </a:lnTo>
                      <a:lnTo>
                        <a:pt x="40" y="32"/>
                      </a:lnTo>
                      <a:lnTo>
                        <a:pt x="0" y="66"/>
                      </a:lnTo>
                      <a:lnTo>
                        <a:pt x="0" y="76"/>
                      </a:lnTo>
                      <a:lnTo>
                        <a:pt x="40" y="42"/>
                      </a:lnTo>
                      <a:lnTo>
                        <a:pt x="56" y="50"/>
                      </a:lnTo>
                      <a:lnTo>
                        <a:pt x="90" y="26"/>
                      </a:lnTo>
                      <a:lnTo>
                        <a:pt x="115" y="26"/>
                      </a:lnTo>
                      <a:lnTo>
                        <a:pt x="129" y="12"/>
                      </a:lnTo>
                      <a:lnTo>
                        <a:pt x="129" y="0"/>
                      </a:lnTo>
                      <a:lnTo>
                        <a:pt x="111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409661D-D9D8-2D49-B267-F1C45541E62F}"/>
                  </a:ext>
                </a:extLst>
              </p:cNvPr>
              <p:cNvGrpSpPr/>
              <p:nvPr/>
            </p:nvGrpSpPr>
            <p:grpSpPr>
              <a:xfrm>
                <a:off x="12436831" y="7773188"/>
                <a:ext cx="203561" cy="230112"/>
                <a:chOff x="8211227" y="2459670"/>
                <a:chExt cx="573357" cy="648143"/>
              </a:xfrm>
              <a:solidFill>
                <a:sysClr val="window" lastClr="FFFFFF"/>
              </a:solidFill>
            </p:grpSpPr>
            <p:sp>
              <p:nvSpPr>
                <p:cNvPr id="94" name="Freeform 1048">
                  <a:extLst>
                    <a:ext uri="{FF2B5EF4-FFF2-40B4-BE49-F238E27FC236}">
                      <a16:creationId xmlns:a16="http://schemas.microsoft.com/office/drawing/2014/main" id="{2EE93CA2-C034-034A-A42B-863CCF58B4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727" y="2571853"/>
                  <a:ext cx="398857" cy="299143"/>
                </a:xfrm>
                <a:custGeom>
                  <a:avLst/>
                  <a:gdLst>
                    <a:gd name="T0" fmla="*/ 119 w 139"/>
                    <a:gd name="T1" fmla="*/ 0 h 107"/>
                    <a:gd name="T2" fmla="*/ 0 w 139"/>
                    <a:gd name="T3" fmla="*/ 18 h 107"/>
                    <a:gd name="T4" fmla="*/ 20 w 139"/>
                    <a:gd name="T5" fmla="*/ 78 h 107"/>
                    <a:gd name="T6" fmla="*/ 27 w 139"/>
                    <a:gd name="T7" fmla="*/ 96 h 107"/>
                    <a:gd name="T8" fmla="*/ 59 w 139"/>
                    <a:gd name="T9" fmla="*/ 78 h 107"/>
                    <a:gd name="T10" fmla="*/ 138 w 139"/>
                    <a:gd name="T11" fmla="*/ 60 h 107"/>
                    <a:gd name="T12" fmla="*/ 119 w 139"/>
                    <a:gd name="T13" fmla="*/ 0 h 107"/>
                    <a:gd name="T14" fmla="*/ 48 w 139"/>
                    <a:gd name="T15" fmla="*/ 50 h 107"/>
                    <a:gd name="T16" fmla="*/ 25 w 139"/>
                    <a:gd name="T17" fmla="*/ 51 h 107"/>
                    <a:gd name="T18" fmla="*/ 26 w 139"/>
                    <a:gd name="T19" fmla="*/ 41 h 107"/>
                    <a:gd name="T20" fmla="*/ 30 w 139"/>
                    <a:gd name="T21" fmla="*/ 44 h 107"/>
                    <a:gd name="T22" fmla="*/ 32 w 139"/>
                    <a:gd name="T23" fmla="*/ 47 h 107"/>
                    <a:gd name="T24" fmla="*/ 41 w 139"/>
                    <a:gd name="T25" fmla="*/ 45 h 107"/>
                    <a:gd name="T26" fmla="*/ 27 w 139"/>
                    <a:gd name="T27" fmla="*/ 39 h 107"/>
                    <a:gd name="T28" fmla="*/ 36 w 139"/>
                    <a:gd name="T29" fmla="*/ 23 h 107"/>
                    <a:gd name="T30" fmla="*/ 48 w 139"/>
                    <a:gd name="T31" fmla="*/ 30 h 107"/>
                    <a:gd name="T32" fmla="*/ 42 w 139"/>
                    <a:gd name="T33" fmla="*/ 33 h 107"/>
                    <a:gd name="T34" fmla="*/ 41 w 139"/>
                    <a:gd name="T35" fmla="*/ 30 h 107"/>
                    <a:gd name="T36" fmla="*/ 32 w 139"/>
                    <a:gd name="T37" fmla="*/ 32 h 107"/>
                    <a:gd name="T38" fmla="*/ 43 w 139"/>
                    <a:gd name="T39" fmla="*/ 36 h 107"/>
                    <a:gd name="T40" fmla="*/ 48 w 139"/>
                    <a:gd name="T41" fmla="*/ 50 h 107"/>
                    <a:gd name="T42" fmla="*/ 89 w 139"/>
                    <a:gd name="T43" fmla="*/ 49 h 107"/>
                    <a:gd name="T44" fmla="*/ 85 w 139"/>
                    <a:gd name="T45" fmla="*/ 55 h 107"/>
                    <a:gd name="T46" fmla="*/ 80 w 139"/>
                    <a:gd name="T47" fmla="*/ 50 h 107"/>
                    <a:gd name="T48" fmla="*/ 79 w 139"/>
                    <a:gd name="T49" fmla="*/ 36 h 107"/>
                    <a:gd name="T50" fmla="*/ 71 w 139"/>
                    <a:gd name="T51" fmla="*/ 55 h 107"/>
                    <a:gd name="T52" fmla="*/ 62 w 139"/>
                    <a:gd name="T53" fmla="*/ 30 h 107"/>
                    <a:gd name="T54" fmla="*/ 60 w 139"/>
                    <a:gd name="T55" fmla="*/ 52 h 107"/>
                    <a:gd name="T56" fmla="*/ 54 w 139"/>
                    <a:gd name="T57" fmla="*/ 54 h 107"/>
                    <a:gd name="T58" fmla="*/ 53 w 139"/>
                    <a:gd name="T59" fmla="*/ 29 h 107"/>
                    <a:gd name="T60" fmla="*/ 62 w 139"/>
                    <a:gd name="T61" fmla="*/ 23 h 107"/>
                    <a:gd name="T62" fmla="*/ 68 w 139"/>
                    <a:gd name="T63" fmla="*/ 30 h 107"/>
                    <a:gd name="T64" fmla="*/ 71 w 139"/>
                    <a:gd name="T65" fmla="*/ 46 h 107"/>
                    <a:gd name="T66" fmla="*/ 81 w 139"/>
                    <a:gd name="T67" fmla="*/ 24 h 107"/>
                    <a:gd name="T68" fmla="*/ 89 w 139"/>
                    <a:gd name="T69" fmla="*/ 28 h 107"/>
                    <a:gd name="T70" fmla="*/ 117 w 139"/>
                    <a:gd name="T71" fmla="*/ 50 h 107"/>
                    <a:gd name="T72" fmla="*/ 106 w 139"/>
                    <a:gd name="T73" fmla="*/ 55 h 107"/>
                    <a:gd name="T74" fmla="*/ 92 w 139"/>
                    <a:gd name="T75" fmla="*/ 46 h 107"/>
                    <a:gd name="T76" fmla="*/ 97 w 139"/>
                    <a:gd name="T77" fmla="*/ 43 h 107"/>
                    <a:gd name="T78" fmla="*/ 100 w 139"/>
                    <a:gd name="T79" fmla="*/ 45 h 107"/>
                    <a:gd name="T80" fmla="*/ 106 w 139"/>
                    <a:gd name="T81" fmla="*/ 49 h 107"/>
                    <a:gd name="T82" fmla="*/ 106 w 139"/>
                    <a:gd name="T83" fmla="*/ 43 h 107"/>
                    <a:gd name="T84" fmla="*/ 93 w 139"/>
                    <a:gd name="T85" fmla="*/ 33 h 107"/>
                    <a:gd name="T86" fmla="*/ 112 w 139"/>
                    <a:gd name="T87" fmla="*/ 24 h 107"/>
                    <a:gd name="T88" fmla="*/ 114 w 139"/>
                    <a:gd name="T89" fmla="*/ 34 h 107"/>
                    <a:gd name="T90" fmla="*/ 111 w 139"/>
                    <a:gd name="T91" fmla="*/ 32 h 107"/>
                    <a:gd name="T92" fmla="*/ 106 w 139"/>
                    <a:gd name="T93" fmla="*/ 29 h 107"/>
                    <a:gd name="T94" fmla="*/ 103 w 139"/>
                    <a:gd name="T95" fmla="*/ 34 h 107"/>
                    <a:gd name="T96" fmla="*/ 119 w 139"/>
                    <a:gd name="T97" fmla="*/ 45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39" h="107">
                      <a:moveTo>
                        <a:pt x="119" y="0"/>
                      </a:moveTo>
                      <a:lnTo>
                        <a:pt x="119" y="0"/>
                      </a:ln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8"/>
                        <a:pt x="0" y="18"/>
                      </a:cubicBez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0" y="70"/>
                        <a:pt x="9" y="78"/>
                        <a:pt x="20" y="78"/>
                      </a:cubicBezTo>
                      <a:cubicBezTo>
                        <a:pt x="27" y="78"/>
                        <a:pt x="27" y="78"/>
                        <a:pt x="27" y="78"/>
                      </a:cubicBezTo>
                      <a:cubicBezTo>
                        <a:pt x="27" y="96"/>
                        <a:pt x="27" y="96"/>
                        <a:pt x="27" y="96"/>
                      </a:cubicBezTo>
                      <a:cubicBezTo>
                        <a:pt x="27" y="104"/>
                        <a:pt x="31" y="106"/>
                        <a:pt x="37" y="100"/>
                      </a:cubicBezTo>
                      <a:cubicBezTo>
                        <a:pt x="59" y="78"/>
                        <a:pt x="59" y="78"/>
                        <a:pt x="59" y="78"/>
                      </a:cubicBezTo>
                      <a:cubicBezTo>
                        <a:pt x="119" y="78"/>
                        <a:pt x="119" y="78"/>
                        <a:pt x="119" y="78"/>
                      </a:cubicBezTo>
                      <a:cubicBezTo>
                        <a:pt x="130" y="78"/>
                        <a:pt x="138" y="70"/>
                        <a:pt x="138" y="60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8"/>
                        <a:pt x="130" y="0"/>
                        <a:pt x="119" y="0"/>
                      </a:cubicBezTo>
                      <a:close/>
                      <a:moveTo>
                        <a:pt x="48" y="50"/>
                      </a:moveTo>
                      <a:lnTo>
                        <a:pt x="48" y="50"/>
                      </a:lnTo>
                      <a:cubicBezTo>
                        <a:pt x="44" y="54"/>
                        <a:pt x="41" y="55"/>
                        <a:pt x="37" y="55"/>
                      </a:cubicBezTo>
                      <a:cubicBezTo>
                        <a:pt x="31" y="55"/>
                        <a:pt x="27" y="54"/>
                        <a:pt x="25" y="51"/>
                      </a:cubicBezTo>
                      <a:cubicBezTo>
                        <a:pt x="24" y="49"/>
                        <a:pt x="22" y="47"/>
                        <a:pt x="22" y="46"/>
                      </a:cubicBezTo>
                      <a:cubicBezTo>
                        <a:pt x="22" y="44"/>
                        <a:pt x="25" y="41"/>
                        <a:pt x="26" y="41"/>
                      </a:cubicBezTo>
                      <a:cubicBezTo>
                        <a:pt x="27" y="41"/>
                        <a:pt x="27" y="41"/>
                        <a:pt x="29" y="43"/>
                      </a:cubicBezTo>
                      <a:cubicBezTo>
                        <a:pt x="30" y="43"/>
                        <a:pt x="30" y="44"/>
                        <a:pt x="30" y="44"/>
                      </a:cubicBezTo>
                      <a:cubicBezTo>
                        <a:pt x="30" y="45"/>
                        <a:pt x="31" y="45"/>
                        <a:pt x="31" y="45"/>
                      </a:cubicBezTo>
                      <a:cubicBezTo>
                        <a:pt x="31" y="46"/>
                        <a:pt x="31" y="46"/>
                        <a:pt x="32" y="47"/>
                      </a:cubicBezTo>
                      <a:cubicBezTo>
                        <a:pt x="33" y="47"/>
                        <a:pt x="36" y="49"/>
                        <a:pt x="36" y="49"/>
                      </a:cubicBezTo>
                      <a:cubicBezTo>
                        <a:pt x="40" y="49"/>
                        <a:pt x="41" y="47"/>
                        <a:pt x="41" y="45"/>
                      </a:cubicBezTo>
                      <a:cubicBezTo>
                        <a:pt x="41" y="44"/>
                        <a:pt x="40" y="44"/>
                        <a:pt x="36" y="43"/>
                      </a:cubicBezTo>
                      <a:cubicBezTo>
                        <a:pt x="30" y="40"/>
                        <a:pt x="29" y="40"/>
                        <a:pt x="27" y="39"/>
                      </a:cubicBezTo>
                      <a:cubicBezTo>
                        <a:pt x="25" y="36"/>
                        <a:pt x="24" y="34"/>
                        <a:pt x="24" y="33"/>
                      </a:cubicBezTo>
                      <a:cubicBezTo>
                        <a:pt x="24" y="28"/>
                        <a:pt x="27" y="23"/>
                        <a:pt x="36" y="23"/>
                      </a:cubicBezTo>
                      <a:cubicBezTo>
                        <a:pt x="38" y="23"/>
                        <a:pt x="40" y="23"/>
                        <a:pt x="42" y="24"/>
                      </a:cubicBezTo>
                      <a:cubicBezTo>
                        <a:pt x="46" y="24"/>
                        <a:pt x="48" y="28"/>
                        <a:pt x="48" y="30"/>
                      </a:cubicBezTo>
                      <a:cubicBezTo>
                        <a:pt x="48" y="33"/>
                        <a:pt x="47" y="34"/>
                        <a:pt x="44" y="34"/>
                      </a:cubicBezTo>
                      <a:cubicBezTo>
                        <a:pt x="43" y="34"/>
                        <a:pt x="42" y="34"/>
                        <a:pt x="42" y="33"/>
                      </a:cubicBezTo>
                      <a:cubicBezTo>
                        <a:pt x="41" y="32"/>
                        <a:pt x="41" y="32"/>
                        <a:pt x="41" y="32"/>
                      </a:cubicBezTo>
                      <a:lnTo>
                        <a:pt x="41" y="30"/>
                      </a:lnTo>
                      <a:cubicBezTo>
                        <a:pt x="40" y="29"/>
                        <a:pt x="36" y="29"/>
                        <a:pt x="36" y="29"/>
                      </a:cubicBezTo>
                      <a:cubicBezTo>
                        <a:pt x="33" y="29"/>
                        <a:pt x="32" y="30"/>
                        <a:pt x="32" y="32"/>
                      </a:cubicBezTo>
                      <a:cubicBezTo>
                        <a:pt x="32" y="33"/>
                        <a:pt x="33" y="33"/>
                        <a:pt x="33" y="34"/>
                      </a:cubicBezTo>
                      <a:cubicBezTo>
                        <a:pt x="36" y="34"/>
                        <a:pt x="42" y="35"/>
                        <a:pt x="43" y="36"/>
                      </a:cubicBezTo>
                      <a:cubicBezTo>
                        <a:pt x="47" y="38"/>
                        <a:pt x="49" y="40"/>
                        <a:pt x="49" y="45"/>
                      </a:cubicBezTo>
                      <a:cubicBezTo>
                        <a:pt x="49" y="46"/>
                        <a:pt x="49" y="49"/>
                        <a:pt x="48" y="50"/>
                      </a:cubicBezTo>
                      <a:close/>
                      <a:moveTo>
                        <a:pt x="89" y="49"/>
                      </a:moveTo>
                      <a:lnTo>
                        <a:pt x="89" y="49"/>
                      </a:lnTo>
                      <a:cubicBezTo>
                        <a:pt x="89" y="50"/>
                        <a:pt x="89" y="51"/>
                        <a:pt x="89" y="52"/>
                      </a:cubicBezTo>
                      <a:cubicBezTo>
                        <a:pt x="87" y="54"/>
                        <a:pt x="86" y="55"/>
                        <a:pt x="85" y="55"/>
                      </a:cubicBezTo>
                      <a:cubicBezTo>
                        <a:pt x="84" y="55"/>
                        <a:pt x="82" y="54"/>
                        <a:pt x="82" y="54"/>
                      </a:cubicBezTo>
                      <a:cubicBezTo>
                        <a:pt x="81" y="52"/>
                        <a:pt x="80" y="51"/>
                        <a:pt x="80" y="50"/>
                      </a:cubicBezTo>
                      <a:cubicBezTo>
                        <a:pt x="81" y="30"/>
                        <a:pt x="81" y="30"/>
                        <a:pt x="81" y="30"/>
                      </a:cubicBezTo>
                      <a:cubicBezTo>
                        <a:pt x="79" y="36"/>
                        <a:pt x="79" y="36"/>
                        <a:pt x="79" y="36"/>
                      </a:cubicBezTo>
                      <a:cubicBezTo>
                        <a:pt x="76" y="49"/>
                        <a:pt x="76" y="49"/>
                        <a:pt x="76" y="49"/>
                      </a:cubicBezTo>
                      <a:cubicBezTo>
                        <a:pt x="75" y="51"/>
                        <a:pt x="75" y="55"/>
                        <a:pt x="71" y="55"/>
                      </a:cubicBezTo>
                      <a:cubicBezTo>
                        <a:pt x="68" y="55"/>
                        <a:pt x="67" y="51"/>
                        <a:pt x="65" y="47"/>
                      </a:cubicBezTo>
                      <a:cubicBezTo>
                        <a:pt x="64" y="40"/>
                        <a:pt x="63" y="38"/>
                        <a:pt x="62" y="30"/>
                      </a:cubicBezTo>
                      <a:cubicBezTo>
                        <a:pt x="62" y="50"/>
                        <a:pt x="62" y="50"/>
                        <a:pt x="62" y="50"/>
                      </a:cubicBezTo>
                      <a:cubicBezTo>
                        <a:pt x="62" y="50"/>
                        <a:pt x="62" y="51"/>
                        <a:pt x="60" y="52"/>
                      </a:cubicBezTo>
                      <a:cubicBezTo>
                        <a:pt x="60" y="54"/>
                        <a:pt x="58" y="55"/>
                        <a:pt x="57" y="55"/>
                      </a:cubicBezTo>
                      <a:cubicBezTo>
                        <a:pt x="57" y="55"/>
                        <a:pt x="55" y="54"/>
                        <a:pt x="54" y="54"/>
                      </a:cubicBezTo>
                      <a:cubicBezTo>
                        <a:pt x="53" y="52"/>
                        <a:pt x="53" y="51"/>
                        <a:pt x="53" y="50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7"/>
                        <a:pt x="53" y="24"/>
                        <a:pt x="57" y="24"/>
                      </a:cubicBezTo>
                      <a:cubicBezTo>
                        <a:pt x="57" y="23"/>
                        <a:pt x="58" y="23"/>
                        <a:pt x="62" y="23"/>
                      </a:cubicBezTo>
                      <a:cubicBezTo>
                        <a:pt x="63" y="23"/>
                        <a:pt x="64" y="23"/>
                        <a:pt x="65" y="25"/>
                      </a:cubicBezTo>
                      <a:cubicBezTo>
                        <a:pt x="67" y="25"/>
                        <a:pt x="68" y="28"/>
                        <a:pt x="68" y="30"/>
                      </a:cubicBezTo>
                      <a:cubicBezTo>
                        <a:pt x="70" y="43"/>
                        <a:pt x="70" y="43"/>
                        <a:pt x="70" y="43"/>
                      </a:cubicBezTo>
                      <a:cubicBezTo>
                        <a:pt x="70" y="44"/>
                        <a:pt x="70" y="44"/>
                        <a:pt x="71" y="46"/>
                      </a:cubicBezTo>
                      <a:cubicBezTo>
                        <a:pt x="73" y="40"/>
                        <a:pt x="73" y="38"/>
                        <a:pt x="75" y="29"/>
                      </a:cubicBezTo>
                      <a:cubicBezTo>
                        <a:pt x="76" y="24"/>
                        <a:pt x="78" y="24"/>
                        <a:pt x="81" y="24"/>
                      </a:cubicBezTo>
                      <a:cubicBezTo>
                        <a:pt x="84" y="24"/>
                        <a:pt x="84" y="24"/>
                        <a:pt x="84" y="24"/>
                      </a:cubicBezTo>
                      <a:cubicBezTo>
                        <a:pt x="86" y="24"/>
                        <a:pt x="89" y="24"/>
                        <a:pt x="89" y="28"/>
                      </a:cubicBezTo>
                      <a:lnTo>
                        <a:pt x="89" y="49"/>
                      </a:lnTo>
                      <a:close/>
                      <a:moveTo>
                        <a:pt x="117" y="50"/>
                      </a:moveTo>
                      <a:lnTo>
                        <a:pt x="117" y="50"/>
                      </a:lnTo>
                      <a:cubicBezTo>
                        <a:pt x="114" y="54"/>
                        <a:pt x="111" y="55"/>
                        <a:pt x="106" y="55"/>
                      </a:cubicBezTo>
                      <a:cubicBezTo>
                        <a:pt x="101" y="55"/>
                        <a:pt x="97" y="54"/>
                        <a:pt x="95" y="51"/>
                      </a:cubicBezTo>
                      <a:cubicBezTo>
                        <a:pt x="92" y="49"/>
                        <a:pt x="92" y="47"/>
                        <a:pt x="92" y="46"/>
                      </a:cubicBezTo>
                      <a:cubicBezTo>
                        <a:pt x="92" y="44"/>
                        <a:pt x="93" y="41"/>
                        <a:pt x="96" y="41"/>
                      </a:cubicBezTo>
                      <a:cubicBezTo>
                        <a:pt x="96" y="41"/>
                        <a:pt x="97" y="41"/>
                        <a:pt x="97" y="43"/>
                      </a:cubicBezTo>
                      <a:cubicBezTo>
                        <a:pt x="98" y="43"/>
                        <a:pt x="100" y="44"/>
                        <a:pt x="100" y="44"/>
                      </a:cubicBezTo>
                      <a:cubicBezTo>
                        <a:pt x="100" y="45"/>
                        <a:pt x="100" y="45"/>
                        <a:pt x="100" y="45"/>
                      </a:cubicBezTo>
                      <a:cubicBezTo>
                        <a:pt x="101" y="46"/>
                        <a:pt x="101" y="46"/>
                        <a:pt x="101" y="47"/>
                      </a:cubicBezTo>
                      <a:cubicBezTo>
                        <a:pt x="103" y="47"/>
                        <a:pt x="106" y="49"/>
                        <a:pt x="106" y="49"/>
                      </a:cubicBezTo>
                      <a:cubicBezTo>
                        <a:pt x="108" y="49"/>
                        <a:pt x="111" y="47"/>
                        <a:pt x="111" y="45"/>
                      </a:cubicBezTo>
                      <a:cubicBezTo>
                        <a:pt x="111" y="44"/>
                        <a:pt x="109" y="44"/>
                        <a:pt x="106" y="43"/>
                      </a:cubicBezTo>
                      <a:cubicBezTo>
                        <a:pt x="100" y="40"/>
                        <a:pt x="98" y="40"/>
                        <a:pt x="96" y="39"/>
                      </a:cubicBezTo>
                      <a:cubicBezTo>
                        <a:pt x="93" y="36"/>
                        <a:pt x="93" y="34"/>
                        <a:pt x="93" y="33"/>
                      </a:cubicBezTo>
                      <a:cubicBezTo>
                        <a:pt x="93" y="28"/>
                        <a:pt x="96" y="23"/>
                        <a:pt x="105" y="23"/>
                      </a:cubicBezTo>
                      <a:cubicBezTo>
                        <a:pt x="107" y="23"/>
                        <a:pt x="109" y="23"/>
                        <a:pt x="112" y="24"/>
                      </a:cubicBezTo>
                      <a:cubicBezTo>
                        <a:pt x="116" y="24"/>
                        <a:pt x="118" y="28"/>
                        <a:pt x="118" y="30"/>
                      </a:cubicBezTo>
                      <a:cubicBezTo>
                        <a:pt x="118" y="33"/>
                        <a:pt x="116" y="34"/>
                        <a:pt x="114" y="34"/>
                      </a:cubicBezTo>
                      <a:cubicBezTo>
                        <a:pt x="113" y="34"/>
                        <a:pt x="112" y="34"/>
                        <a:pt x="111" y="33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1" y="32"/>
                        <a:pt x="111" y="30"/>
                        <a:pt x="109" y="30"/>
                      </a:cubicBezTo>
                      <a:cubicBezTo>
                        <a:pt x="108" y="29"/>
                        <a:pt x="106" y="29"/>
                        <a:pt x="106" y="29"/>
                      </a:cubicBezTo>
                      <a:cubicBezTo>
                        <a:pt x="103" y="29"/>
                        <a:pt x="102" y="30"/>
                        <a:pt x="102" y="32"/>
                      </a:cubicBezTo>
                      <a:cubicBezTo>
                        <a:pt x="102" y="33"/>
                        <a:pt x="102" y="33"/>
                        <a:pt x="103" y="34"/>
                      </a:cubicBezTo>
                      <a:cubicBezTo>
                        <a:pt x="105" y="34"/>
                        <a:pt x="111" y="35"/>
                        <a:pt x="113" y="36"/>
                      </a:cubicBezTo>
                      <a:cubicBezTo>
                        <a:pt x="117" y="38"/>
                        <a:pt x="119" y="40"/>
                        <a:pt x="119" y="45"/>
                      </a:cubicBezTo>
                      <a:cubicBezTo>
                        <a:pt x="119" y="46"/>
                        <a:pt x="118" y="49"/>
                        <a:pt x="117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95" name="Freeform 1049">
                  <a:extLst>
                    <a:ext uri="{FF2B5EF4-FFF2-40B4-BE49-F238E27FC236}">
                      <a16:creationId xmlns:a16="http://schemas.microsoft.com/office/drawing/2014/main" id="{2D8E21A9-AB14-4749-BF40-A35277DE3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1227" y="2459670"/>
                  <a:ext cx="411318" cy="648143"/>
                </a:xfrm>
                <a:custGeom>
                  <a:avLst/>
                  <a:gdLst>
                    <a:gd name="T0" fmla="*/ 125 w 146"/>
                    <a:gd name="T1" fmla="*/ 170 h 229"/>
                    <a:gd name="T2" fmla="*/ 125 w 146"/>
                    <a:gd name="T3" fmla="*/ 170 h 229"/>
                    <a:gd name="T4" fmla="*/ 20 w 146"/>
                    <a:gd name="T5" fmla="*/ 170 h 229"/>
                    <a:gd name="T6" fmla="*/ 20 w 146"/>
                    <a:gd name="T7" fmla="*/ 24 h 229"/>
                    <a:gd name="T8" fmla="*/ 145 w 146"/>
                    <a:gd name="T9" fmla="*/ 24 h 229"/>
                    <a:gd name="T10" fmla="*/ 145 w 146"/>
                    <a:gd name="T11" fmla="*/ 20 h 229"/>
                    <a:gd name="T12" fmla="*/ 125 w 146"/>
                    <a:gd name="T13" fmla="*/ 0 h 229"/>
                    <a:gd name="T14" fmla="*/ 20 w 146"/>
                    <a:gd name="T15" fmla="*/ 0 h 229"/>
                    <a:gd name="T16" fmla="*/ 0 w 146"/>
                    <a:gd name="T17" fmla="*/ 20 h 229"/>
                    <a:gd name="T18" fmla="*/ 0 w 146"/>
                    <a:gd name="T19" fmla="*/ 207 h 229"/>
                    <a:gd name="T20" fmla="*/ 20 w 146"/>
                    <a:gd name="T21" fmla="*/ 228 h 229"/>
                    <a:gd name="T22" fmla="*/ 125 w 146"/>
                    <a:gd name="T23" fmla="*/ 228 h 229"/>
                    <a:gd name="T24" fmla="*/ 145 w 146"/>
                    <a:gd name="T25" fmla="*/ 207 h 229"/>
                    <a:gd name="T26" fmla="*/ 145 w 146"/>
                    <a:gd name="T27" fmla="*/ 136 h 229"/>
                    <a:gd name="T28" fmla="*/ 125 w 146"/>
                    <a:gd name="T29" fmla="*/ 136 h 229"/>
                    <a:gd name="T30" fmla="*/ 125 w 146"/>
                    <a:gd name="T31" fmla="*/ 170 h 229"/>
                    <a:gd name="T32" fmla="*/ 72 w 146"/>
                    <a:gd name="T33" fmla="*/ 212 h 229"/>
                    <a:gd name="T34" fmla="*/ 72 w 146"/>
                    <a:gd name="T35" fmla="*/ 212 h 229"/>
                    <a:gd name="T36" fmla="*/ 61 w 146"/>
                    <a:gd name="T37" fmla="*/ 201 h 229"/>
                    <a:gd name="T38" fmla="*/ 72 w 146"/>
                    <a:gd name="T39" fmla="*/ 189 h 229"/>
                    <a:gd name="T40" fmla="*/ 83 w 146"/>
                    <a:gd name="T41" fmla="*/ 201 h 229"/>
                    <a:gd name="T42" fmla="*/ 72 w 146"/>
                    <a:gd name="T43" fmla="*/ 212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6" h="229">
                      <a:moveTo>
                        <a:pt x="125" y="170"/>
                      </a:moveTo>
                      <a:lnTo>
                        <a:pt x="125" y="170"/>
                      </a:lnTo>
                      <a:cubicBezTo>
                        <a:pt x="20" y="170"/>
                        <a:pt x="20" y="170"/>
                        <a:pt x="20" y="170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145" y="24"/>
                        <a:pt x="145" y="24"/>
                        <a:pt x="145" y="24"/>
                      </a:cubicBezTo>
                      <a:cubicBezTo>
                        <a:pt x="145" y="20"/>
                        <a:pt x="145" y="20"/>
                        <a:pt x="145" y="20"/>
                      </a:cubicBezTo>
                      <a:cubicBezTo>
                        <a:pt x="145" y="9"/>
                        <a:pt x="136" y="0"/>
                        <a:pt x="125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8"/>
                        <a:pt x="9" y="228"/>
                        <a:pt x="20" y="228"/>
                      </a:cubicBezTo>
                      <a:cubicBezTo>
                        <a:pt x="125" y="228"/>
                        <a:pt x="125" y="228"/>
                        <a:pt x="125" y="228"/>
                      </a:cubicBezTo>
                      <a:cubicBezTo>
                        <a:pt x="136" y="228"/>
                        <a:pt x="145" y="218"/>
                        <a:pt x="145" y="207"/>
                      </a:cubicBezTo>
                      <a:cubicBezTo>
                        <a:pt x="145" y="136"/>
                        <a:pt x="145" y="136"/>
                        <a:pt x="145" y="136"/>
                      </a:cubicBezTo>
                      <a:cubicBezTo>
                        <a:pt x="125" y="136"/>
                        <a:pt x="125" y="136"/>
                        <a:pt x="125" y="136"/>
                      </a:cubicBezTo>
                      <a:lnTo>
                        <a:pt x="125" y="170"/>
                      </a:lnTo>
                      <a:close/>
                      <a:moveTo>
                        <a:pt x="72" y="212"/>
                      </a:moveTo>
                      <a:lnTo>
                        <a:pt x="72" y="212"/>
                      </a:lnTo>
                      <a:cubicBezTo>
                        <a:pt x="66" y="212"/>
                        <a:pt x="61" y="207"/>
                        <a:pt x="61" y="201"/>
                      </a:cubicBezTo>
                      <a:cubicBezTo>
                        <a:pt x="61" y="194"/>
                        <a:pt x="66" y="189"/>
                        <a:pt x="72" y="189"/>
                      </a:cubicBezTo>
                      <a:cubicBezTo>
                        <a:pt x="79" y="189"/>
                        <a:pt x="83" y="194"/>
                        <a:pt x="83" y="201"/>
                      </a:cubicBezTo>
                      <a:cubicBezTo>
                        <a:pt x="83" y="207"/>
                        <a:pt x="79" y="212"/>
                        <a:pt x="72" y="2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</p:grpSp>
          <p:grpSp>
            <p:nvGrpSpPr>
              <p:cNvPr id="55" name="Group 11182">
                <a:extLst>
                  <a:ext uri="{FF2B5EF4-FFF2-40B4-BE49-F238E27FC236}">
                    <a16:creationId xmlns:a16="http://schemas.microsoft.com/office/drawing/2014/main" id="{264C86F0-6A02-474B-B30F-D7DDFAE818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06122" y="7748586"/>
                <a:ext cx="200957" cy="229665"/>
                <a:chOff x="5351463" y="4958928"/>
                <a:chExt cx="177800" cy="203200"/>
              </a:xfrm>
              <a:solidFill>
                <a:sysClr val="window" lastClr="FFFFFF"/>
              </a:solidFill>
            </p:grpSpPr>
            <p:sp>
              <p:nvSpPr>
                <p:cNvPr id="91" name="Oval 193">
                  <a:extLst>
                    <a:ext uri="{FF2B5EF4-FFF2-40B4-BE49-F238E27FC236}">
                      <a16:creationId xmlns:a16="http://schemas.microsoft.com/office/drawing/2014/main" id="{4F665297-2DF3-D34F-9C6F-09C2A374CC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9563" y="5022428"/>
                  <a:ext cx="38100" cy="381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92" name="Freeform 194">
                  <a:extLst>
                    <a:ext uri="{FF2B5EF4-FFF2-40B4-BE49-F238E27FC236}">
                      <a16:creationId xmlns:a16="http://schemas.microsoft.com/office/drawing/2014/main" id="{2C5872D3-27D8-964F-9C4E-5E8D9309DE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6863" y="5035128"/>
                  <a:ext cx="127000" cy="88900"/>
                </a:xfrm>
                <a:custGeom>
                  <a:avLst/>
                  <a:gdLst>
                    <a:gd name="T0" fmla="*/ 2147483647 w 80"/>
                    <a:gd name="T1" fmla="*/ 0 h 56"/>
                    <a:gd name="T2" fmla="*/ 2147483647 w 80"/>
                    <a:gd name="T3" fmla="*/ 2147483647 h 56"/>
                    <a:gd name="T4" fmla="*/ 2147483647 w 80"/>
                    <a:gd name="T5" fmla="*/ 2147483647 h 56"/>
                    <a:gd name="T6" fmla="*/ 2147483647 w 80"/>
                    <a:gd name="T7" fmla="*/ 2147483647 h 56"/>
                    <a:gd name="T8" fmla="*/ 0 w 80"/>
                    <a:gd name="T9" fmla="*/ 2147483647 h 56"/>
                    <a:gd name="T10" fmla="*/ 0 w 80"/>
                    <a:gd name="T11" fmla="*/ 2147483647 h 56"/>
                    <a:gd name="T12" fmla="*/ 2147483647 w 80"/>
                    <a:gd name="T13" fmla="*/ 2147483647 h 56"/>
                    <a:gd name="T14" fmla="*/ 2147483647 w 80"/>
                    <a:gd name="T15" fmla="*/ 2147483647 h 56"/>
                    <a:gd name="T16" fmla="*/ 2147483647 w 80"/>
                    <a:gd name="T17" fmla="*/ 2147483647 h 56"/>
                    <a:gd name="T18" fmla="*/ 2147483647 w 80"/>
                    <a:gd name="T19" fmla="*/ 0 h 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0"/>
                    <a:gd name="T31" fmla="*/ 0 h 56"/>
                    <a:gd name="T32" fmla="*/ 80 w 80"/>
                    <a:gd name="T33" fmla="*/ 56 h 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0" h="56">
                      <a:moveTo>
                        <a:pt x="56" y="0"/>
                      </a:moveTo>
                      <a:lnTo>
                        <a:pt x="40" y="48"/>
                      </a:lnTo>
                      <a:lnTo>
                        <a:pt x="24" y="32"/>
                      </a:lnTo>
                      <a:lnTo>
                        <a:pt x="14" y="48"/>
                      </a:lnTo>
                      <a:lnTo>
                        <a:pt x="0" y="48"/>
                      </a:lnTo>
                      <a:lnTo>
                        <a:pt x="0" y="56"/>
                      </a:lnTo>
                      <a:lnTo>
                        <a:pt x="80" y="56"/>
                      </a:lnTo>
                      <a:lnTo>
                        <a:pt x="80" y="48"/>
                      </a:lnTo>
                      <a:lnTo>
                        <a:pt x="70" y="48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93" name="Freeform 195">
                  <a:extLst>
                    <a:ext uri="{FF2B5EF4-FFF2-40B4-BE49-F238E27FC236}">
                      <a16:creationId xmlns:a16="http://schemas.microsoft.com/office/drawing/2014/main" id="{575C0A4E-1CDF-284C-83AE-A49063E0A0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51463" y="4958928"/>
                  <a:ext cx="177800" cy="203200"/>
                </a:xfrm>
                <a:custGeom>
                  <a:avLst/>
                  <a:gdLst>
                    <a:gd name="T0" fmla="*/ 2147483647 w 112"/>
                    <a:gd name="T1" fmla="*/ 0 h 128"/>
                    <a:gd name="T2" fmla="*/ 0 w 112"/>
                    <a:gd name="T3" fmla="*/ 0 h 128"/>
                    <a:gd name="T4" fmla="*/ 0 w 112"/>
                    <a:gd name="T5" fmla="*/ 2147483647 h 128"/>
                    <a:gd name="T6" fmla="*/ 2147483647 w 112"/>
                    <a:gd name="T7" fmla="*/ 2147483647 h 128"/>
                    <a:gd name="T8" fmla="*/ 2147483647 w 112"/>
                    <a:gd name="T9" fmla="*/ 2147483647 h 128"/>
                    <a:gd name="T10" fmla="*/ 2147483647 w 112"/>
                    <a:gd name="T11" fmla="*/ 0 h 128"/>
                    <a:gd name="T12" fmla="*/ 2147483647 w 112"/>
                    <a:gd name="T13" fmla="*/ 2147483647 h 128"/>
                    <a:gd name="T14" fmla="*/ 2147483647 w 112"/>
                    <a:gd name="T15" fmla="*/ 2147483647 h 128"/>
                    <a:gd name="T16" fmla="*/ 2147483647 w 112"/>
                    <a:gd name="T17" fmla="*/ 2147483647 h 128"/>
                    <a:gd name="T18" fmla="*/ 2147483647 w 112"/>
                    <a:gd name="T19" fmla="*/ 2147483647 h 128"/>
                    <a:gd name="T20" fmla="*/ 2147483647 w 112"/>
                    <a:gd name="T21" fmla="*/ 2147483647 h 128"/>
                    <a:gd name="T22" fmla="*/ 2147483647 w 112"/>
                    <a:gd name="T23" fmla="*/ 2147483647 h 128"/>
                    <a:gd name="T24" fmla="*/ 2147483647 w 112"/>
                    <a:gd name="T25" fmla="*/ 2147483647 h 128"/>
                    <a:gd name="T26" fmla="*/ 2147483647 w 112"/>
                    <a:gd name="T27" fmla="*/ 2147483647 h 128"/>
                    <a:gd name="T28" fmla="*/ 2147483647 w 112"/>
                    <a:gd name="T29" fmla="*/ 2147483647 h 128"/>
                    <a:gd name="T30" fmla="*/ 2147483647 w 112"/>
                    <a:gd name="T31" fmla="*/ 2147483647 h 128"/>
                    <a:gd name="T32" fmla="*/ 2147483647 w 112"/>
                    <a:gd name="T33" fmla="*/ 2147483647 h 12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2"/>
                    <a:gd name="T52" fmla="*/ 0 h 128"/>
                    <a:gd name="T53" fmla="*/ 112 w 112"/>
                    <a:gd name="T54" fmla="*/ 128 h 12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2" h="128">
                      <a:moveTo>
                        <a:pt x="86" y="0"/>
                      </a:moveTo>
                      <a:lnTo>
                        <a:pt x="0" y="0"/>
                      </a:lnTo>
                      <a:lnTo>
                        <a:pt x="0" y="128"/>
                      </a:lnTo>
                      <a:lnTo>
                        <a:pt x="112" y="128"/>
                      </a:lnTo>
                      <a:lnTo>
                        <a:pt x="112" y="26"/>
                      </a:lnTo>
                      <a:lnTo>
                        <a:pt x="86" y="0"/>
                      </a:lnTo>
                      <a:close/>
                      <a:moveTo>
                        <a:pt x="88" y="14"/>
                      </a:moveTo>
                      <a:lnTo>
                        <a:pt x="98" y="24"/>
                      </a:lnTo>
                      <a:lnTo>
                        <a:pt x="88" y="24"/>
                      </a:lnTo>
                      <a:lnTo>
                        <a:pt x="88" y="14"/>
                      </a:lnTo>
                      <a:close/>
                      <a:moveTo>
                        <a:pt x="104" y="120"/>
                      </a:moveTo>
                      <a:lnTo>
                        <a:pt x="8" y="120"/>
                      </a:lnTo>
                      <a:lnTo>
                        <a:pt x="8" y="8"/>
                      </a:lnTo>
                      <a:lnTo>
                        <a:pt x="80" y="8"/>
                      </a:lnTo>
                      <a:lnTo>
                        <a:pt x="80" y="32"/>
                      </a:lnTo>
                      <a:lnTo>
                        <a:pt x="104" y="32"/>
                      </a:lnTo>
                      <a:lnTo>
                        <a:pt x="104" y="1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</p:grpSp>
          <p:sp>
            <p:nvSpPr>
              <p:cNvPr id="56" name="Freeform 299">
                <a:extLst>
                  <a:ext uri="{FF2B5EF4-FFF2-40B4-BE49-F238E27FC236}">
                    <a16:creationId xmlns:a16="http://schemas.microsoft.com/office/drawing/2014/main" id="{4C596383-8264-1F4E-8F3C-76B0A3C4D6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3722" y="7775023"/>
                <a:ext cx="230324" cy="230324"/>
              </a:xfrm>
              <a:custGeom>
                <a:avLst/>
                <a:gdLst>
                  <a:gd name="T0" fmla="*/ 2147483647 w 64"/>
                  <a:gd name="T1" fmla="*/ 0 h 64"/>
                  <a:gd name="T2" fmla="*/ 2147483647 w 64"/>
                  <a:gd name="T3" fmla="*/ 0 h 64"/>
                  <a:gd name="T4" fmla="*/ 0 w 64"/>
                  <a:gd name="T5" fmla="*/ 2147483647 h 64"/>
                  <a:gd name="T6" fmla="*/ 2147483647 w 64"/>
                  <a:gd name="T7" fmla="*/ 2147483647 h 64"/>
                  <a:gd name="T8" fmla="*/ 2147483647 w 64"/>
                  <a:gd name="T9" fmla="*/ 2147483647 h 64"/>
                  <a:gd name="T10" fmla="*/ 2147483647 w 64"/>
                  <a:gd name="T11" fmla="*/ 2147483647 h 64"/>
                  <a:gd name="T12" fmla="*/ 2147483647 w 64"/>
                  <a:gd name="T13" fmla="*/ 2147483647 h 64"/>
                  <a:gd name="T14" fmla="*/ 2147483647 w 64"/>
                  <a:gd name="T15" fmla="*/ 2147483647 h 64"/>
                  <a:gd name="T16" fmla="*/ 2147483647 w 64"/>
                  <a:gd name="T17" fmla="*/ 0 h 64"/>
                  <a:gd name="T18" fmla="*/ 2147483647 w 64"/>
                  <a:gd name="T19" fmla="*/ 2147483647 h 64"/>
                  <a:gd name="T20" fmla="*/ 2147483647 w 64"/>
                  <a:gd name="T21" fmla="*/ 2147483647 h 64"/>
                  <a:gd name="T22" fmla="*/ 2147483647 w 64"/>
                  <a:gd name="T23" fmla="*/ 2147483647 h 64"/>
                  <a:gd name="T24" fmla="*/ 2147483647 w 64"/>
                  <a:gd name="T25" fmla="*/ 2147483647 h 64"/>
                  <a:gd name="T26" fmla="*/ 2147483647 w 64"/>
                  <a:gd name="T27" fmla="*/ 2147483647 h 64"/>
                  <a:gd name="T28" fmla="*/ 2147483647 w 64"/>
                  <a:gd name="T29" fmla="*/ 2147483647 h 64"/>
                  <a:gd name="T30" fmla="*/ 2147483647 w 64"/>
                  <a:gd name="T31" fmla="*/ 2147483647 h 64"/>
                  <a:gd name="T32" fmla="*/ 2147483647 w 64"/>
                  <a:gd name="T33" fmla="*/ 2147483647 h 64"/>
                  <a:gd name="T34" fmla="*/ 2147483647 w 64"/>
                  <a:gd name="T35" fmla="*/ 2147483647 h 64"/>
                  <a:gd name="T36" fmla="*/ 2147483647 w 64"/>
                  <a:gd name="T37" fmla="*/ 2147483647 h 64"/>
                  <a:gd name="T38" fmla="*/ 2147483647 w 64"/>
                  <a:gd name="T39" fmla="*/ 2147483647 h 64"/>
                  <a:gd name="T40" fmla="*/ 2147483647 w 64"/>
                  <a:gd name="T41" fmla="*/ 2147483647 h 64"/>
                  <a:gd name="T42" fmla="*/ 2147483647 w 64"/>
                  <a:gd name="T43" fmla="*/ 2147483647 h 64"/>
                  <a:gd name="T44" fmla="*/ 2147483647 w 64"/>
                  <a:gd name="T45" fmla="*/ 2147483647 h 64"/>
                  <a:gd name="T46" fmla="*/ 2147483647 w 64"/>
                  <a:gd name="T47" fmla="*/ 2147483647 h 6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64"/>
                  <a:gd name="T74" fmla="*/ 64 w 64"/>
                  <a:gd name="T75" fmla="*/ 64 h 64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64">
                    <a:moveTo>
                      <a:pt x="41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6"/>
                      <a:pt x="9" y="46"/>
                      <a:pt x="20" y="48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54" y="48"/>
                      <a:pt x="64" y="38"/>
                      <a:pt x="64" y="24"/>
                    </a:cubicBezTo>
                    <a:cubicBezTo>
                      <a:pt x="64" y="11"/>
                      <a:pt x="54" y="0"/>
                      <a:pt x="41" y="0"/>
                    </a:cubicBezTo>
                    <a:close/>
                    <a:moveTo>
                      <a:pt x="16" y="30"/>
                    </a:moveTo>
                    <a:cubicBezTo>
                      <a:pt x="13" y="30"/>
                      <a:pt x="10" y="28"/>
                      <a:pt x="10" y="24"/>
                    </a:cubicBezTo>
                    <a:cubicBezTo>
                      <a:pt x="10" y="21"/>
                      <a:pt x="13" y="18"/>
                      <a:pt x="16" y="18"/>
                    </a:cubicBezTo>
                    <a:cubicBezTo>
                      <a:pt x="19" y="18"/>
                      <a:pt x="22" y="21"/>
                      <a:pt x="22" y="24"/>
                    </a:cubicBezTo>
                    <a:cubicBezTo>
                      <a:pt x="22" y="28"/>
                      <a:pt x="19" y="30"/>
                      <a:pt x="16" y="30"/>
                    </a:cubicBezTo>
                    <a:close/>
                    <a:moveTo>
                      <a:pt x="32" y="30"/>
                    </a:moveTo>
                    <a:cubicBezTo>
                      <a:pt x="29" y="30"/>
                      <a:pt x="26" y="28"/>
                      <a:pt x="26" y="24"/>
                    </a:cubicBezTo>
                    <a:cubicBezTo>
                      <a:pt x="26" y="21"/>
                      <a:pt x="29" y="18"/>
                      <a:pt x="32" y="18"/>
                    </a:cubicBezTo>
                    <a:cubicBezTo>
                      <a:pt x="35" y="18"/>
                      <a:pt x="38" y="21"/>
                      <a:pt x="38" y="24"/>
                    </a:cubicBezTo>
                    <a:cubicBezTo>
                      <a:pt x="38" y="28"/>
                      <a:pt x="35" y="30"/>
                      <a:pt x="32" y="30"/>
                    </a:cubicBezTo>
                    <a:close/>
                    <a:moveTo>
                      <a:pt x="48" y="30"/>
                    </a:moveTo>
                    <a:cubicBezTo>
                      <a:pt x="45" y="30"/>
                      <a:pt x="42" y="28"/>
                      <a:pt x="42" y="24"/>
                    </a:cubicBezTo>
                    <a:cubicBezTo>
                      <a:pt x="42" y="21"/>
                      <a:pt x="45" y="18"/>
                      <a:pt x="48" y="18"/>
                    </a:cubicBezTo>
                    <a:cubicBezTo>
                      <a:pt x="51" y="18"/>
                      <a:pt x="54" y="21"/>
                      <a:pt x="54" y="24"/>
                    </a:cubicBezTo>
                    <a:cubicBezTo>
                      <a:pt x="54" y="28"/>
                      <a:pt x="51" y="30"/>
                      <a:pt x="48" y="3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E51C3B4-C926-2C4B-A8F3-A150FE41FFE9}"/>
                  </a:ext>
                </a:extLst>
              </p:cNvPr>
              <p:cNvGrpSpPr/>
              <p:nvPr/>
            </p:nvGrpSpPr>
            <p:grpSpPr>
              <a:xfrm>
                <a:off x="1691349" y="7750884"/>
                <a:ext cx="253248" cy="253248"/>
                <a:chOff x="1528423" y="7762376"/>
                <a:chExt cx="337443" cy="337443"/>
              </a:xfrm>
            </p:grpSpPr>
            <p:sp>
              <p:nvSpPr>
                <p:cNvPr id="85" name="Freeform 156">
                  <a:extLst>
                    <a:ext uri="{FF2B5EF4-FFF2-40B4-BE49-F238E27FC236}">
                      <a16:creationId xmlns:a16="http://schemas.microsoft.com/office/drawing/2014/main" id="{6B4B3BBB-09A1-7D47-A924-A274D214DD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28423" y="7762376"/>
                  <a:ext cx="337443" cy="337443"/>
                </a:xfrm>
                <a:custGeom>
                  <a:avLst/>
                  <a:gdLst>
                    <a:gd name="T0" fmla="*/ 2147483647 w 64"/>
                    <a:gd name="T1" fmla="*/ 0 h 64"/>
                    <a:gd name="T2" fmla="*/ 2147483647 w 64"/>
                    <a:gd name="T3" fmla="*/ 0 h 64"/>
                    <a:gd name="T4" fmla="*/ 0 w 64"/>
                    <a:gd name="T5" fmla="*/ 2147483647 h 64"/>
                    <a:gd name="T6" fmla="*/ 0 w 64"/>
                    <a:gd name="T7" fmla="*/ 2147483647 h 64"/>
                    <a:gd name="T8" fmla="*/ 2147483647 w 64"/>
                    <a:gd name="T9" fmla="*/ 2147483647 h 64"/>
                    <a:gd name="T10" fmla="*/ 2147483647 w 64"/>
                    <a:gd name="T11" fmla="*/ 2147483647 h 64"/>
                    <a:gd name="T12" fmla="*/ 2147483647 w 64"/>
                    <a:gd name="T13" fmla="*/ 2147483647 h 64"/>
                    <a:gd name="T14" fmla="*/ 2147483647 w 64"/>
                    <a:gd name="T15" fmla="*/ 2147483647 h 64"/>
                    <a:gd name="T16" fmla="*/ 2147483647 w 64"/>
                    <a:gd name="T17" fmla="*/ 0 h 64"/>
                    <a:gd name="T18" fmla="*/ 2147483647 w 64"/>
                    <a:gd name="T19" fmla="*/ 2147483647 h 64"/>
                    <a:gd name="T20" fmla="*/ 2147483647 w 64"/>
                    <a:gd name="T21" fmla="*/ 2147483647 h 64"/>
                    <a:gd name="T22" fmla="*/ 2147483647 w 64"/>
                    <a:gd name="T23" fmla="*/ 2147483647 h 64"/>
                    <a:gd name="T24" fmla="*/ 2147483647 w 64"/>
                    <a:gd name="T25" fmla="*/ 2147483647 h 64"/>
                    <a:gd name="T26" fmla="*/ 2147483647 w 64"/>
                    <a:gd name="T27" fmla="*/ 2147483647 h 64"/>
                    <a:gd name="T28" fmla="*/ 2147483647 w 64"/>
                    <a:gd name="T29" fmla="*/ 2147483647 h 64"/>
                    <a:gd name="T30" fmla="*/ 2147483647 w 64"/>
                    <a:gd name="T31" fmla="*/ 2147483647 h 64"/>
                    <a:gd name="T32" fmla="*/ 2147483647 w 64"/>
                    <a:gd name="T33" fmla="*/ 2147483647 h 64"/>
                    <a:gd name="T34" fmla="*/ 2147483647 w 64"/>
                    <a:gd name="T35" fmla="*/ 2147483647 h 64"/>
                    <a:gd name="T36" fmla="*/ 2147483647 w 64"/>
                    <a:gd name="T37" fmla="*/ 2147483647 h 64"/>
                    <a:gd name="T38" fmla="*/ 2147483647 w 64"/>
                    <a:gd name="T39" fmla="*/ 2147483647 h 64"/>
                    <a:gd name="T40" fmla="*/ 2147483647 w 64"/>
                    <a:gd name="T41" fmla="*/ 2147483647 h 64"/>
                    <a:gd name="T42" fmla="*/ 2147483647 w 64"/>
                    <a:gd name="T43" fmla="*/ 2147483647 h 64"/>
                    <a:gd name="T44" fmla="*/ 2147483647 w 64"/>
                    <a:gd name="T45" fmla="*/ 2147483647 h 6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64"/>
                    <a:gd name="T70" fmla="*/ 0 h 64"/>
                    <a:gd name="T71" fmla="*/ 64 w 64"/>
                    <a:gd name="T72" fmla="*/ 64 h 64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64" h="64">
                      <a:moveTo>
                        <a:pt x="56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0"/>
                        <a:pt x="4" y="64"/>
                        <a:pt x="8" y="64"/>
                      </a:cubicBezTo>
                      <a:cubicBezTo>
                        <a:pt x="56" y="64"/>
                        <a:pt x="56" y="64"/>
                        <a:pt x="56" y="64"/>
                      </a:cubicBezTo>
                      <a:cubicBezTo>
                        <a:pt x="60" y="64"/>
                        <a:pt x="64" y="60"/>
                        <a:pt x="64" y="56"/>
                      </a:cubicBezTo>
                      <a:cubicBezTo>
                        <a:pt x="64" y="8"/>
                        <a:pt x="64" y="8"/>
                        <a:pt x="64" y="8"/>
                      </a:cubicBezTo>
                      <a:cubicBezTo>
                        <a:pt x="64" y="4"/>
                        <a:pt x="60" y="0"/>
                        <a:pt x="56" y="0"/>
                      </a:cubicBezTo>
                      <a:close/>
                      <a:moveTo>
                        <a:pt x="60" y="56"/>
                      </a:moveTo>
                      <a:cubicBezTo>
                        <a:pt x="60" y="58"/>
                        <a:pt x="58" y="60"/>
                        <a:pt x="56" y="60"/>
                      </a:cubicBezTo>
                      <a:cubicBezTo>
                        <a:pt x="8" y="60"/>
                        <a:pt x="8" y="60"/>
                        <a:pt x="8" y="60"/>
                      </a:cubicBezTo>
                      <a:cubicBezTo>
                        <a:pt x="6" y="60"/>
                        <a:pt x="4" y="58"/>
                        <a:pt x="4" y="56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lnTo>
                        <a:pt x="60" y="56"/>
                      </a:lnTo>
                      <a:close/>
                      <a:moveTo>
                        <a:pt x="60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6"/>
                        <a:pt x="6" y="4"/>
                        <a:pt x="8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8" y="4"/>
                        <a:pt x="60" y="6"/>
                        <a:pt x="60" y="8"/>
                      </a:cubicBezTo>
                      <a:lnTo>
                        <a:pt x="60" y="16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86" name="Oval 157">
                  <a:extLst>
                    <a:ext uri="{FF2B5EF4-FFF2-40B4-BE49-F238E27FC236}">
                      <a16:creationId xmlns:a16="http://schemas.microsoft.com/office/drawing/2014/main" id="{C945A8F0-C7B2-814D-952F-E222CF729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1148" y="7799284"/>
                  <a:ext cx="31635" cy="316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87" name="Oval 158">
                  <a:extLst>
                    <a:ext uri="{FF2B5EF4-FFF2-40B4-BE49-F238E27FC236}">
                      <a16:creationId xmlns:a16="http://schemas.microsoft.com/office/drawing/2014/main" id="{9819B45F-D4BC-C542-A591-7EFE5D91E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23329" y="7799284"/>
                  <a:ext cx="31635" cy="316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88" name="Oval 159">
                  <a:extLst>
                    <a:ext uri="{FF2B5EF4-FFF2-40B4-BE49-F238E27FC236}">
                      <a16:creationId xmlns:a16="http://schemas.microsoft.com/office/drawing/2014/main" id="{874A1EC0-50FB-4045-9C6F-B3A6C6D04A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5509" y="7799284"/>
                  <a:ext cx="31635" cy="316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89" name="Freeform 160">
                  <a:extLst>
                    <a:ext uri="{FF2B5EF4-FFF2-40B4-BE49-F238E27FC236}">
                      <a16:creationId xmlns:a16="http://schemas.microsoft.com/office/drawing/2014/main" id="{C1ED6067-64A0-1746-B65E-01348642B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2784" y="7931098"/>
                  <a:ext cx="63271" cy="100178"/>
                </a:xfrm>
                <a:custGeom>
                  <a:avLst/>
                  <a:gdLst>
                    <a:gd name="T0" fmla="*/ 2147483647 w 24"/>
                    <a:gd name="T1" fmla="*/ 2147483647 h 38"/>
                    <a:gd name="T2" fmla="*/ 2147483647 w 24"/>
                    <a:gd name="T3" fmla="*/ 2147483647 h 38"/>
                    <a:gd name="T4" fmla="*/ 2147483647 w 24"/>
                    <a:gd name="T5" fmla="*/ 0 h 38"/>
                    <a:gd name="T6" fmla="*/ 0 w 24"/>
                    <a:gd name="T7" fmla="*/ 2147483647 h 38"/>
                    <a:gd name="T8" fmla="*/ 2147483647 w 24"/>
                    <a:gd name="T9" fmla="*/ 2147483647 h 38"/>
                    <a:gd name="T10" fmla="*/ 0 w 24"/>
                    <a:gd name="T11" fmla="*/ 2147483647 h 38"/>
                    <a:gd name="T12" fmla="*/ 2147483647 w 24"/>
                    <a:gd name="T13" fmla="*/ 2147483647 h 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"/>
                    <a:gd name="T22" fmla="*/ 0 h 38"/>
                    <a:gd name="T23" fmla="*/ 24 w 24"/>
                    <a:gd name="T24" fmla="*/ 38 h 3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" h="38">
                      <a:moveTo>
                        <a:pt x="6" y="38"/>
                      </a:moveTo>
                      <a:lnTo>
                        <a:pt x="24" y="18"/>
                      </a:lnTo>
                      <a:lnTo>
                        <a:pt x="6" y="0"/>
                      </a:lnTo>
                      <a:lnTo>
                        <a:pt x="0" y="6"/>
                      </a:lnTo>
                      <a:lnTo>
                        <a:pt x="14" y="18"/>
                      </a:lnTo>
                      <a:lnTo>
                        <a:pt x="0" y="32"/>
                      </a:lnTo>
                      <a:lnTo>
                        <a:pt x="6" y="38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90" name="Rectangle 161">
                  <a:extLst>
                    <a:ext uri="{FF2B5EF4-FFF2-40B4-BE49-F238E27FC236}">
                      <a16:creationId xmlns:a16="http://schemas.microsoft.com/office/drawing/2014/main" id="{ED24BEAB-ACFD-4A4E-A5AC-46BA601AAF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2417" y="7957460"/>
                  <a:ext cx="63271" cy="2109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</p:grpSp>
          <p:pic>
            <p:nvPicPr>
              <p:cNvPr id="58" name="Shape 3205">
                <a:extLst>
                  <a:ext uri="{FF2B5EF4-FFF2-40B4-BE49-F238E27FC236}">
                    <a16:creationId xmlns:a16="http://schemas.microsoft.com/office/drawing/2014/main" id="{95930F98-DB79-E64A-8624-3A77AE4CFCFA}"/>
                  </a:ext>
                </a:extLst>
              </p:cNvPr>
              <p:cNvPicPr preferRelativeResize="0"/>
              <p:nvPr/>
            </p:nvPicPr>
            <p:blipFill rotWithShape="1">
              <a:blip r:embed="rId9"/>
              <a:srcRect/>
              <a:stretch/>
            </p:blipFill>
            <p:spPr>
              <a:xfrm rot="5400000">
                <a:off x="11296730" y="6806269"/>
                <a:ext cx="289286" cy="256497"/>
              </a:xfrm>
              <a:prstGeom prst="rect">
                <a:avLst/>
              </a:prstGeom>
            </p:spPr>
          </p:pic>
          <p:sp>
            <p:nvSpPr>
              <p:cNvPr id="59" name="Freeform 96">
                <a:extLst>
                  <a:ext uri="{FF2B5EF4-FFF2-40B4-BE49-F238E27FC236}">
                    <a16:creationId xmlns:a16="http://schemas.microsoft.com/office/drawing/2014/main" id="{01EA8E24-A4A3-9F46-8CD1-47DF3498FE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65703" y="6823187"/>
                <a:ext cx="261448" cy="212040"/>
              </a:xfrm>
              <a:custGeom>
                <a:avLst/>
                <a:gdLst>
                  <a:gd name="T0" fmla="*/ 46 w 47"/>
                  <a:gd name="T1" fmla="*/ 7 h 38"/>
                  <a:gd name="T2" fmla="*/ 35 w 47"/>
                  <a:gd name="T3" fmla="*/ 0 h 38"/>
                  <a:gd name="T4" fmla="*/ 34 w 47"/>
                  <a:gd name="T5" fmla="*/ 0 h 38"/>
                  <a:gd name="T6" fmla="*/ 24 w 47"/>
                  <a:gd name="T7" fmla="*/ 7 h 38"/>
                  <a:gd name="T8" fmla="*/ 14 w 47"/>
                  <a:gd name="T9" fmla="*/ 0 h 38"/>
                  <a:gd name="T10" fmla="*/ 12 w 47"/>
                  <a:gd name="T11" fmla="*/ 0 h 38"/>
                  <a:gd name="T12" fmla="*/ 1 w 47"/>
                  <a:gd name="T13" fmla="*/ 7 h 38"/>
                  <a:gd name="T14" fmla="*/ 0 w 47"/>
                  <a:gd name="T15" fmla="*/ 9 h 38"/>
                  <a:gd name="T16" fmla="*/ 0 w 47"/>
                  <a:gd name="T17" fmla="*/ 36 h 38"/>
                  <a:gd name="T18" fmla="*/ 1 w 47"/>
                  <a:gd name="T19" fmla="*/ 38 h 38"/>
                  <a:gd name="T20" fmla="*/ 3 w 47"/>
                  <a:gd name="T21" fmla="*/ 38 h 38"/>
                  <a:gd name="T22" fmla="*/ 13 w 47"/>
                  <a:gd name="T23" fmla="*/ 31 h 38"/>
                  <a:gd name="T24" fmla="*/ 23 w 47"/>
                  <a:gd name="T25" fmla="*/ 38 h 38"/>
                  <a:gd name="T26" fmla="*/ 24 w 47"/>
                  <a:gd name="T27" fmla="*/ 38 h 38"/>
                  <a:gd name="T28" fmla="*/ 35 w 47"/>
                  <a:gd name="T29" fmla="*/ 31 h 38"/>
                  <a:gd name="T30" fmla="*/ 45 w 47"/>
                  <a:gd name="T31" fmla="*/ 38 h 38"/>
                  <a:gd name="T32" fmla="*/ 46 w 47"/>
                  <a:gd name="T33" fmla="*/ 38 h 38"/>
                  <a:gd name="T34" fmla="*/ 46 w 47"/>
                  <a:gd name="T35" fmla="*/ 38 h 38"/>
                  <a:gd name="T36" fmla="*/ 47 w 47"/>
                  <a:gd name="T37" fmla="*/ 36 h 38"/>
                  <a:gd name="T38" fmla="*/ 47 w 47"/>
                  <a:gd name="T39" fmla="*/ 9 h 38"/>
                  <a:gd name="T40" fmla="*/ 46 w 47"/>
                  <a:gd name="T41" fmla="*/ 7 h 38"/>
                  <a:gd name="T42" fmla="*/ 11 w 47"/>
                  <a:gd name="T43" fmla="*/ 28 h 38"/>
                  <a:gd name="T44" fmla="*/ 3 w 47"/>
                  <a:gd name="T45" fmla="*/ 33 h 38"/>
                  <a:gd name="T46" fmla="*/ 3 w 47"/>
                  <a:gd name="T47" fmla="*/ 10 h 38"/>
                  <a:gd name="T48" fmla="*/ 11 w 47"/>
                  <a:gd name="T49" fmla="*/ 5 h 38"/>
                  <a:gd name="T50" fmla="*/ 11 w 47"/>
                  <a:gd name="T51" fmla="*/ 28 h 38"/>
                  <a:gd name="T52" fmla="*/ 22 w 47"/>
                  <a:gd name="T53" fmla="*/ 33 h 38"/>
                  <a:gd name="T54" fmla="*/ 14 w 47"/>
                  <a:gd name="T55" fmla="*/ 28 h 38"/>
                  <a:gd name="T56" fmla="*/ 14 w 47"/>
                  <a:gd name="T57" fmla="*/ 5 h 38"/>
                  <a:gd name="T58" fmla="*/ 22 w 47"/>
                  <a:gd name="T59" fmla="*/ 10 h 38"/>
                  <a:gd name="T60" fmla="*/ 22 w 47"/>
                  <a:gd name="T61" fmla="*/ 33 h 38"/>
                  <a:gd name="T62" fmla="*/ 33 w 47"/>
                  <a:gd name="T63" fmla="*/ 28 h 38"/>
                  <a:gd name="T64" fmla="*/ 25 w 47"/>
                  <a:gd name="T65" fmla="*/ 33 h 38"/>
                  <a:gd name="T66" fmla="*/ 25 w 47"/>
                  <a:gd name="T67" fmla="*/ 10 h 38"/>
                  <a:gd name="T68" fmla="*/ 33 w 47"/>
                  <a:gd name="T69" fmla="*/ 5 h 38"/>
                  <a:gd name="T70" fmla="*/ 33 w 47"/>
                  <a:gd name="T71" fmla="*/ 28 h 38"/>
                  <a:gd name="T72" fmla="*/ 44 w 47"/>
                  <a:gd name="T73" fmla="*/ 33 h 38"/>
                  <a:gd name="T74" fmla="*/ 36 w 47"/>
                  <a:gd name="T75" fmla="*/ 28 h 38"/>
                  <a:gd name="T76" fmla="*/ 36 w 47"/>
                  <a:gd name="T77" fmla="*/ 5 h 38"/>
                  <a:gd name="T78" fmla="*/ 44 w 47"/>
                  <a:gd name="T79" fmla="*/ 10 h 38"/>
                  <a:gd name="T80" fmla="*/ 44 w 47"/>
                  <a:gd name="T81" fmla="*/ 3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" h="38">
                    <a:moveTo>
                      <a:pt x="46" y="7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4" y="0"/>
                      <a:pt x="34" y="0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1" y="37"/>
                      <a:pt x="1" y="38"/>
                    </a:cubicBezTo>
                    <a:cubicBezTo>
                      <a:pt x="1" y="38"/>
                      <a:pt x="2" y="38"/>
                      <a:pt x="3" y="38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8"/>
                      <a:pt x="24" y="38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7" y="37"/>
                      <a:pt x="47" y="37"/>
                      <a:pt x="47" y="36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8"/>
                      <a:pt x="47" y="8"/>
                      <a:pt x="46" y="7"/>
                    </a:cubicBezTo>
                    <a:close/>
                    <a:moveTo>
                      <a:pt x="11" y="28"/>
                    </a:moveTo>
                    <a:cubicBezTo>
                      <a:pt x="3" y="33"/>
                      <a:pt x="3" y="33"/>
                      <a:pt x="3" y="3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1" y="5"/>
                      <a:pt x="11" y="5"/>
                      <a:pt x="11" y="5"/>
                    </a:cubicBezTo>
                    <a:lnTo>
                      <a:pt x="11" y="28"/>
                    </a:lnTo>
                    <a:close/>
                    <a:moveTo>
                      <a:pt x="22" y="33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22" y="10"/>
                      <a:pt x="22" y="10"/>
                      <a:pt x="22" y="10"/>
                    </a:cubicBezTo>
                    <a:lnTo>
                      <a:pt x="22" y="33"/>
                    </a:lnTo>
                    <a:close/>
                    <a:moveTo>
                      <a:pt x="33" y="28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33" y="5"/>
                      <a:pt x="33" y="5"/>
                      <a:pt x="33" y="5"/>
                    </a:cubicBezTo>
                    <a:lnTo>
                      <a:pt x="33" y="28"/>
                    </a:lnTo>
                    <a:close/>
                    <a:moveTo>
                      <a:pt x="44" y="33"/>
                    </a:move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4" y="10"/>
                      <a:pt x="44" y="10"/>
                      <a:pt x="44" y="10"/>
                    </a:cubicBezTo>
                    <a:lnTo>
                      <a:pt x="44" y="33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58" tIns="45629" rIns="91258" bIns="4562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60" name="Freeform 161">
                <a:extLst>
                  <a:ext uri="{FF2B5EF4-FFF2-40B4-BE49-F238E27FC236}">
                    <a16:creationId xmlns:a16="http://schemas.microsoft.com/office/drawing/2014/main" id="{EE7923A6-4E39-CA45-93DD-826B576529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47450" y="6835187"/>
                <a:ext cx="238813" cy="227393"/>
              </a:xfrm>
              <a:custGeom>
                <a:avLst/>
                <a:gdLst>
                  <a:gd name="T0" fmla="*/ 52 w 104"/>
                  <a:gd name="T1" fmla="*/ 18 h 99"/>
                  <a:gd name="T2" fmla="*/ 21 w 104"/>
                  <a:gd name="T3" fmla="*/ 37 h 99"/>
                  <a:gd name="T4" fmla="*/ 0 w 104"/>
                  <a:gd name="T5" fmla="*/ 21 h 99"/>
                  <a:gd name="T6" fmla="*/ 31 w 104"/>
                  <a:gd name="T7" fmla="*/ 0 h 99"/>
                  <a:gd name="T8" fmla="*/ 52 w 104"/>
                  <a:gd name="T9" fmla="*/ 18 h 99"/>
                  <a:gd name="T10" fmla="*/ 52 w 104"/>
                  <a:gd name="T11" fmla="*/ 56 h 99"/>
                  <a:gd name="T12" fmla="*/ 31 w 104"/>
                  <a:gd name="T13" fmla="*/ 75 h 99"/>
                  <a:gd name="T14" fmla="*/ 0 w 104"/>
                  <a:gd name="T15" fmla="*/ 54 h 99"/>
                  <a:gd name="T16" fmla="*/ 21 w 104"/>
                  <a:gd name="T17" fmla="*/ 37 h 99"/>
                  <a:gd name="T18" fmla="*/ 52 w 104"/>
                  <a:gd name="T19" fmla="*/ 56 h 99"/>
                  <a:gd name="T20" fmla="*/ 83 w 104"/>
                  <a:gd name="T21" fmla="*/ 80 h 99"/>
                  <a:gd name="T22" fmla="*/ 52 w 104"/>
                  <a:gd name="T23" fmla="*/ 99 h 99"/>
                  <a:gd name="T24" fmla="*/ 52 w 104"/>
                  <a:gd name="T25" fmla="*/ 99 h 99"/>
                  <a:gd name="T26" fmla="*/ 52 w 104"/>
                  <a:gd name="T27" fmla="*/ 99 h 99"/>
                  <a:gd name="T28" fmla="*/ 52 w 104"/>
                  <a:gd name="T29" fmla="*/ 99 h 99"/>
                  <a:gd name="T30" fmla="*/ 52 w 104"/>
                  <a:gd name="T31" fmla="*/ 99 h 99"/>
                  <a:gd name="T32" fmla="*/ 21 w 104"/>
                  <a:gd name="T33" fmla="*/ 80 h 99"/>
                  <a:gd name="T34" fmla="*/ 21 w 104"/>
                  <a:gd name="T35" fmla="*/ 73 h 99"/>
                  <a:gd name="T36" fmla="*/ 31 w 104"/>
                  <a:gd name="T37" fmla="*/ 78 h 99"/>
                  <a:gd name="T38" fmla="*/ 52 w 104"/>
                  <a:gd name="T39" fmla="*/ 61 h 99"/>
                  <a:gd name="T40" fmla="*/ 52 w 104"/>
                  <a:gd name="T41" fmla="*/ 61 h 99"/>
                  <a:gd name="T42" fmla="*/ 52 w 104"/>
                  <a:gd name="T43" fmla="*/ 61 h 99"/>
                  <a:gd name="T44" fmla="*/ 52 w 104"/>
                  <a:gd name="T45" fmla="*/ 61 h 99"/>
                  <a:gd name="T46" fmla="*/ 52 w 104"/>
                  <a:gd name="T47" fmla="*/ 61 h 99"/>
                  <a:gd name="T48" fmla="*/ 73 w 104"/>
                  <a:gd name="T49" fmla="*/ 78 h 99"/>
                  <a:gd name="T50" fmla="*/ 83 w 104"/>
                  <a:gd name="T51" fmla="*/ 73 h 99"/>
                  <a:gd name="T52" fmla="*/ 83 w 104"/>
                  <a:gd name="T53" fmla="*/ 80 h 99"/>
                  <a:gd name="T54" fmla="*/ 104 w 104"/>
                  <a:gd name="T55" fmla="*/ 21 h 99"/>
                  <a:gd name="T56" fmla="*/ 83 w 104"/>
                  <a:gd name="T57" fmla="*/ 37 h 99"/>
                  <a:gd name="T58" fmla="*/ 52 w 104"/>
                  <a:gd name="T59" fmla="*/ 18 h 99"/>
                  <a:gd name="T60" fmla="*/ 73 w 104"/>
                  <a:gd name="T61" fmla="*/ 0 h 99"/>
                  <a:gd name="T62" fmla="*/ 104 w 104"/>
                  <a:gd name="T63" fmla="*/ 21 h 99"/>
                  <a:gd name="T64" fmla="*/ 104 w 104"/>
                  <a:gd name="T65" fmla="*/ 54 h 99"/>
                  <a:gd name="T66" fmla="*/ 73 w 104"/>
                  <a:gd name="T67" fmla="*/ 75 h 99"/>
                  <a:gd name="T68" fmla="*/ 52 w 104"/>
                  <a:gd name="T69" fmla="*/ 56 h 99"/>
                  <a:gd name="T70" fmla="*/ 83 w 104"/>
                  <a:gd name="T71" fmla="*/ 37 h 99"/>
                  <a:gd name="T72" fmla="*/ 104 w 104"/>
                  <a:gd name="T73" fmla="*/ 5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" h="99">
                    <a:moveTo>
                      <a:pt x="52" y="18"/>
                    </a:moveTo>
                    <a:lnTo>
                      <a:pt x="21" y="37"/>
                    </a:lnTo>
                    <a:lnTo>
                      <a:pt x="0" y="21"/>
                    </a:lnTo>
                    <a:lnTo>
                      <a:pt x="31" y="0"/>
                    </a:lnTo>
                    <a:lnTo>
                      <a:pt x="52" y="18"/>
                    </a:lnTo>
                    <a:close/>
                    <a:moveTo>
                      <a:pt x="52" y="56"/>
                    </a:moveTo>
                    <a:lnTo>
                      <a:pt x="31" y="75"/>
                    </a:lnTo>
                    <a:lnTo>
                      <a:pt x="0" y="54"/>
                    </a:lnTo>
                    <a:lnTo>
                      <a:pt x="21" y="37"/>
                    </a:lnTo>
                    <a:lnTo>
                      <a:pt x="52" y="56"/>
                    </a:lnTo>
                    <a:close/>
                    <a:moveTo>
                      <a:pt x="83" y="80"/>
                    </a:moveTo>
                    <a:lnTo>
                      <a:pt x="52" y="99"/>
                    </a:lnTo>
                    <a:lnTo>
                      <a:pt x="52" y="99"/>
                    </a:lnTo>
                    <a:lnTo>
                      <a:pt x="52" y="99"/>
                    </a:lnTo>
                    <a:lnTo>
                      <a:pt x="52" y="99"/>
                    </a:lnTo>
                    <a:lnTo>
                      <a:pt x="52" y="99"/>
                    </a:lnTo>
                    <a:lnTo>
                      <a:pt x="21" y="80"/>
                    </a:lnTo>
                    <a:lnTo>
                      <a:pt x="21" y="73"/>
                    </a:lnTo>
                    <a:lnTo>
                      <a:pt x="31" y="78"/>
                    </a:lnTo>
                    <a:lnTo>
                      <a:pt x="52" y="61"/>
                    </a:lnTo>
                    <a:lnTo>
                      <a:pt x="52" y="61"/>
                    </a:lnTo>
                    <a:lnTo>
                      <a:pt x="52" y="61"/>
                    </a:lnTo>
                    <a:lnTo>
                      <a:pt x="52" y="61"/>
                    </a:lnTo>
                    <a:lnTo>
                      <a:pt x="52" y="61"/>
                    </a:lnTo>
                    <a:lnTo>
                      <a:pt x="73" y="78"/>
                    </a:lnTo>
                    <a:lnTo>
                      <a:pt x="83" y="73"/>
                    </a:lnTo>
                    <a:lnTo>
                      <a:pt x="83" y="80"/>
                    </a:lnTo>
                    <a:close/>
                    <a:moveTo>
                      <a:pt x="104" y="21"/>
                    </a:moveTo>
                    <a:lnTo>
                      <a:pt x="83" y="37"/>
                    </a:lnTo>
                    <a:lnTo>
                      <a:pt x="52" y="18"/>
                    </a:lnTo>
                    <a:lnTo>
                      <a:pt x="73" y="0"/>
                    </a:lnTo>
                    <a:lnTo>
                      <a:pt x="104" y="21"/>
                    </a:lnTo>
                    <a:close/>
                    <a:moveTo>
                      <a:pt x="104" y="54"/>
                    </a:moveTo>
                    <a:lnTo>
                      <a:pt x="73" y="75"/>
                    </a:lnTo>
                    <a:lnTo>
                      <a:pt x="52" y="56"/>
                    </a:lnTo>
                    <a:lnTo>
                      <a:pt x="83" y="37"/>
                    </a:lnTo>
                    <a:lnTo>
                      <a:pt x="104" y="5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58" tIns="45629" rIns="91258" bIns="4562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grpSp>
            <p:nvGrpSpPr>
              <p:cNvPr id="61" name="Group 9967">
                <a:extLst>
                  <a:ext uri="{FF2B5EF4-FFF2-40B4-BE49-F238E27FC236}">
                    <a16:creationId xmlns:a16="http://schemas.microsoft.com/office/drawing/2014/main" id="{2302D376-40D8-F24D-813B-BD36621344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8992" y="6840041"/>
                <a:ext cx="261828" cy="196422"/>
                <a:chOff x="2646371" y="1077913"/>
                <a:chExt cx="203201" cy="203200"/>
              </a:xfrm>
              <a:solidFill>
                <a:sysClr val="window" lastClr="FFFFFF"/>
              </a:solidFill>
            </p:grpSpPr>
            <p:sp>
              <p:nvSpPr>
                <p:cNvPr id="80" name="Oval 332">
                  <a:extLst>
                    <a:ext uri="{FF2B5EF4-FFF2-40B4-BE49-F238E27FC236}">
                      <a16:creationId xmlns:a16="http://schemas.microsoft.com/office/drawing/2014/main" id="{ECE49F0C-CC46-6448-9906-EDD01BAD71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8121" y="1100138"/>
                  <a:ext cx="19050" cy="1905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81" name="Oval 333">
                  <a:extLst>
                    <a:ext uri="{FF2B5EF4-FFF2-40B4-BE49-F238E27FC236}">
                      <a16:creationId xmlns:a16="http://schemas.microsoft.com/office/drawing/2014/main" id="{ABA7D6C0-DE3B-C44F-A240-70B499163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3521" y="1100138"/>
                  <a:ext cx="19050" cy="1905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82" name="Oval 334">
                  <a:extLst>
                    <a:ext uri="{FF2B5EF4-FFF2-40B4-BE49-F238E27FC236}">
                      <a16:creationId xmlns:a16="http://schemas.microsoft.com/office/drawing/2014/main" id="{2E6B9369-3C8B-1C42-9498-0111D5DF67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8921" y="1100138"/>
                  <a:ext cx="19050" cy="1905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83" name="Freeform 335">
                  <a:extLst>
                    <a:ext uri="{FF2B5EF4-FFF2-40B4-BE49-F238E27FC236}">
                      <a16:creationId xmlns:a16="http://schemas.microsoft.com/office/drawing/2014/main" id="{54F82937-AE47-4843-85AD-5D6FC50697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6371" y="1077913"/>
                  <a:ext cx="203201" cy="203200"/>
                </a:xfrm>
                <a:custGeom>
                  <a:avLst/>
                  <a:gdLst>
                    <a:gd name="T0" fmla="*/ 2147483647 w 64"/>
                    <a:gd name="T1" fmla="*/ 0 h 64"/>
                    <a:gd name="T2" fmla="*/ 2147483647 w 64"/>
                    <a:gd name="T3" fmla="*/ 0 h 64"/>
                    <a:gd name="T4" fmla="*/ 0 w 64"/>
                    <a:gd name="T5" fmla="*/ 2147483647 h 64"/>
                    <a:gd name="T6" fmla="*/ 0 w 64"/>
                    <a:gd name="T7" fmla="*/ 2147483647 h 64"/>
                    <a:gd name="T8" fmla="*/ 2147483647 w 64"/>
                    <a:gd name="T9" fmla="*/ 2147483647 h 64"/>
                    <a:gd name="T10" fmla="*/ 2147483647 w 64"/>
                    <a:gd name="T11" fmla="*/ 2147483647 h 64"/>
                    <a:gd name="T12" fmla="*/ 2147483647 w 64"/>
                    <a:gd name="T13" fmla="*/ 2147483647 h 64"/>
                    <a:gd name="T14" fmla="*/ 2147483647 w 64"/>
                    <a:gd name="T15" fmla="*/ 2147483647 h 64"/>
                    <a:gd name="T16" fmla="*/ 2147483647 w 64"/>
                    <a:gd name="T17" fmla="*/ 2147483647 h 64"/>
                    <a:gd name="T18" fmla="*/ 2147483647 w 64"/>
                    <a:gd name="T19" fmla="*/ 2147483647 h 64"/>
                    <a:gd name="T20" fmla="*/ 2147483647 w 64"/>
                    <a:gd name="T21" fmla="*/ 2147483647 h 64"/>
                    <a:gd name="T22" fmla="*/ 2147483647 w 64"/>
                    <a:gd name="T23" fmla="*/ 2147483647 h 64"/>
                    <a:gd name="T24" fmla="*/ 2147483647 w 64"/>
                    <a:gd name="T25" fmla="*/ 2147483647 h 64"/>
                    <a:gd name="T26" fmla="*/ 2147483647 w 64"/>
                    <a:gd name="T27" fmla="*/ 2147483647 h 64"/>
                    <a:gd name="T28" fmla="*/ 2147483647 w 64"/>
                    <a:gd name="T29" fmla="*/ 0 h 64"/>
                    <a:gd name="T30" fmla="*/ 2147483647 w 64"/>
                    <a:gd name="T31" fmla="*/ 2147483647 h 64"/>
                    <a:gd name="T32" fmla="*/ 2147483647 w 64"/>
                    <a:gd name="T33" fmla="*/ 2147483647 h 64"/>
                    <a:gd name="T34" fmla="*/ 2147483647 w 64"/>
                    <a:gd name="T35" fmla="*/ 2147483647 h 64"/>
                    <a:gd name="T36" fmla="*/ 2147483647 w 64"/>
                    <a:gd name="T37" fmla="*/ 2147483647 h 64"/>
                    <a:gd name="T38" fmla="*/ 2147483647 w 64"/>
                    <a:gd name="T39" fmla="*/ 2147483647 h 64"/>
                    <a:gd name="T40" fmla="*/ 2147483647 w 64"/>
                    <a:gd name="T41" fmla="*/ 2147483647 h 64"/>
                    <a:gd name="T42" fmla="*/ 2147483647 w 64"/>
                    <a:gd name="T43" fmla="*/ 2147483647 h 64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64"/>
                    <a:gd name="T67" fmla="*/ 0 h 64"/>
                    <a:gd name="T68" fmla="*/ 64 w 64"/>
                    <a:gd name="T69" fmla="*/ 64 h 64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64" h="64">
                      <a:moveTo>
                        <a:pt x="56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0"/>
                        <a:pt x="4" y="64"/>
                        <a:pt x="8" y="64"/>
                      </a:cubicBezTo>
                      <a:cubicBezTo>
                        <a:pt x="44" y="64"/>
                        <a:pt x="44" y="64"/>
                        <a:pt x="44" y="64"/>
                      </a:cubicBezTo>
                      <a:cubicBezTo>
                        <a:pt x="44" y="60"/>
                        <a:pt x="44" y="60"/>
                        <a:pt x="44" y="60"/>
                      </a:cubicBezTo>
                      <a:cubicBezTo>
                        <a:pt x="8" y="60"/>
                        <a:pt x="8" y="60"/>
                        <a:pt x="8" y="60"/>
                      </a:cubicBezTo>
                      <a:cubicBezTo>
                        <a:pt x="6" y="60"/>
                        <a:pt x="4" y="58"/>
                        <a:pt x="4" y="56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36"/>
                        <a:pt x="60" y="36"/>
                        <a:pt x="60" y="36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64" y="8"/>
                        <a:pt x="64" y="8"/>
                        <a:pt x="64" y="8"/>
                      </a:cubicBezTo>
                      <a:cubicBezTo>
                        <a:pt x="64" y="4"/>
                        <a:pt x="60" y="0"/>
                        <a:pt x="56" y="0"/>
                      </a:cubicBezTo>
                      <a:close/>
                      <a:moveTo>
                        <a:pt x="60" y="16"/>
                      </a:move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6"/>
                        <a:pt x="6" y="4"/>
                        <a:pt x="8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8" y="4"/>
                        <a:pt x="60" y="6"/>
                        <a:pt x="60" y="8"/>
                      </a:cubicBezTo>
                      <a:lnTo>
                        <a:pt x="60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84" name="Freeform 336">
                  <a:extLst>
                    <a:ext uri="{FF2B5EF4-FFF2-40B4-BE49-F238E27FC236}">
                      <a16:creationId xmlns:a16="http://schemas.microsoft.com/office/drawing/2014/main" id="{6BE1DBC4-30FB-0744-9528-82D055582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4471" y="1179513"/>
                  <a:ext cx="165100" cy="76200"/>
                </a:xfrm>
                <a:custGeom>
                  <a:avLst/>
                  <a:gdLst>
                    <a:gd name="T0" fmla="*/ 2147483647 w 104"/>
                    <a:gd name="T1" fmla="*/ 2147483647 h 48"/>
                    <a:gd name="T2" fmla="*/ 2147483647 w 104"/>
                    <a:gd name="T3" fmla="*/ 2147483647 h 48"/>
                    <a:gd name="T4" fmla="*/ 2147483647 w 104"/>
                    <a:gd name="T5" fmla="*/ 0 h 48"/>
                    <a:gd name="T6" fmla="*/ 2147483647 w 104"/>
                    <a:gd name="T7" fmla="*/ 2147483647 h 48"/>
                    <a:gd name="T8" fmla="*/ 2147483647 w 104"/>
                    <a:gd name="T9" fmla="*/ 2147483647 h 48"/>
                    <a:gd name="T10" fmla="*/ 2147483647 w 104"/>
                    <a:gd name="T11" fmla="*/ 2147483647 h 48"/>
                    <a:gd name="T12" fmla="*/ 0 w 104"/>
                    <a:gd name="T13" fmla="*/ 2147483647 h 48"/>
                    <a:gd name="T14" fmla="*/ 0 w 104"/>
                    <a:gd name="T15" fmla="*/ 2147483647 h 48"/>
                    <a:gd name="T16" fmla="*/ 2147483647 w 104"/>
                    <a:gd name="T17" fmla="*/ 2147483647 h 48"/>
                    <a:gd name="T18" fmla="*/ 2147483647 w 104"/>
                    <a:gd name="T19" fmla="*/ 2147483647 h 48"/>
                    <a:gd name="T20" fmla="*/ 2147483647 w 104"/>
                    <a:gd name="T21" fmla="*/ 2147483647 h 48"/>
                    <a:gd name="T22" fmla="*/ 2147483647 w 104"/>
                    <a:gd name="T23" fmla="*/ 2147483647 h 48"/>
                    <a:gd name="T24" fmla="*/ 2147483647 w 104"/>
                    <a:gd name="T25" fmla="*/ 2147483647 h 48"/>
                    <a:gd name="T26" fmla="*/ 2147483647 w 104"/>
                    <a:gd name="T27" fmla="*/ 2147483647 h 48"/>
                    <a:gd name="T28" fmla="*/ 2147483647 w 104"/>
                    <a:gd name="T29" fmla="*/ 2147483647 h 48"/>
                    <a:gd name="T30" fmla="*/ 2147483647 w 104"/>
                    <a:gd name="T31" fmla="*/ 2147483647 h 48"/>
                    <a:gd name="T32" fmla="*/ 2147483647 w 104"/>
                    <a:gd name="T33" fmla="*/ 2147483647 h 48"/>
                    <a:gd name="T34" fmla="*/ 2147483647 w 104"/>
                    <a:gd name="T35" fmla="*/ 2147483647 h 48"/>
                    <a:gd name="T36" fmla="*/ 2147483647 w 104"/>
                    <a:gd name="T37" fmla="*/ 2147483647 h 4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04"/>
                    <a:gd name="T58" fmla="*/ 0 h 48"/>
                    <a:gd name="T59" fmla="*/ 104 w 104"/>
                    <a:gd name="T60" fmla="*/ 48 h 4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04" h="48">
                      <a:moveTo>
                        <a:pt x="88" y="24"/>
                      </a:moveTo>
                      <a:lnTo>
                        <a:pt x="78" y="34"/>
                      </a:lnTo>
                      <a:lnTo>
                        <a:pt x="62" y="0"/>
                      </a:lnTo>
                      <a:lnTo>
                        <a:pt x="44" y="32"/>
                      </a:lnTo>
                      <a:lnTo>
                        <a:pt x="30" y="8"/>
                      </a:lnTo>
                      <a:lnTo>
                        <a:pt x="20" y="24"/>
                      </a:lnTo>
                      <a:lnTo>
                        <a:pt x="0" y="24"/>
                      </a:lnTo>
                      <a:lnTo>
                        <a:pt x="0" y="32"/>
                      </a:lnTo>
                      <a:lnTo>
                        <a:pt x="24" y="32"/>
                      </a:lnTo>
                      <a:lnTo>
                        <a:pt x="28" y="24"/>
                      </a:lnTo>
                      <a:lnTo>
                        <a:pt x="30" y="24"/>
                      </a:lnTo>
                      <a:lnTo>
                        <a:pt x="32" y="28"/>
                      </a:lnTo>
                      <a:lnTo>
                        <a:pt x="46" y="48"/>
                      </a:lnTo>
                      <a:lnTo>
                        <a:pt x="62" y="16"/>
                      </a:lnTo>
                      <a:lnTo>
                        <a:pt x="76" y="46"/>
                      </a:lnTo>
                      <a:lnTo>
                        <a:pt x="90" y="32"/>
                      </a:lnTo>
                      <a:lnTo>
                        <a:pt x="104" y="32"/>
                      </a:lnTo>
                      <a:lnTo>
                        <a:pt x="104" y="24"/>
                      </a:lnTo>
                      <a:lnTo>
                        <a:pt x="88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239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1C1C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</p:grpSp>
          <p:sp>
            <p:nvSpPr>
              <p:cNvPr id="62" name="Freeform 82">
                <a:extLst>
                  <a:ext uri="{FF2B5EF4-FFF2-40B4-BE49-F238E27FC236}">
                    <a16:creationId xmlns:a16="http://schemas.microsoft.com/office/drawing/2014/main" id="{CBE092F8-B907-4546-AA2C-4617EDA62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48796" y="6854273"/>
                <a:ext cx="232951" cy="176125"/>
              </a:xfrm>
              <a:custGeom>
                <a:avLst/>
                <a:gdLst>
                  <a:gd name="T0" fmla="*/ 2147483647 w 64"/>
                  <a:gd name="T1" fmla="*/ 2147483647 h 64"/>
                  <a:gd name="T2" fmla="*/ 2147483647 w 64"/>
                  <a:gd name="T3" fmla="*/ 2147483647 h 64"/>
                  <a:gd name="T4" fmla="*/ 2147483647 w 64"/>
                  <a:gd name="T5" fmla="*/ 2147483647 h 64"/>
                  <a:gd name="T6" fmla="*/ 2147483647 w 64"/>
                  <a:gd name="T7" fmla="*/ 2147483647 h 64"/>
                  <a:gd name="T8" fmla="*/ 2147483647 w 64"/>
                  <a:gd name="T9" fmla="*/ 2147483647 h 64"/>
                  <a:gd name="T10" fmla="*/ 2147483647 w 64"/>
                  <a:gd name="T11" fmla="*/ 2147483647 h 64"/>
                  <a:gd name="T12" fmla="*/ 2147483647 w 64"/>
                  <a:gd name="T13" fmla="*/ 2147483647 h 64"/>
                  <a:gd name="T14" fmla="*/ 2147483647 w 64"/>
                  <a:gd name="T15" fmla="*/ 2147483647 h 64"/>
                  <a:gd name="T16" fmla="*/ 2147483647 w 64"/>
                  <a:gd name="T17" fmla="*/ 2147483647 h 64"/>
                  <a:gd name="T18" fmla="*/ 2147483647 w 64"/>
                  <a:gd name="T19" fmla="*/ 2147483647 h 64"/>
                  <a:gd name="T20" fmla="*/ 2147483647 w 64"/>
                  <a:gd name="T21" fmla="*/ 2147483647 h 64"/>
                  <a:gd name="T22" fmla="*/ 2147483647 w 64"/>
                  <a:gd name="T23" fmla="*/ 2147483647 h 64"/>
                  <a:gd name="T24" fmla="*/ 2147483647 w 64"/>
                  <a:gd name="T25" fmla="*/ 2147483647 h 64"/>
                  <a:gd name="T26" fmla="*/ 2147483647 w 64"/>
                  <a:gd name="T27" fmla="*/ 2147483647 h 64"/>
                  <a:gd name="T28" fmla="*/ 2147483647 w 64"/>
                  <a:gd name="T29" fmla="*/ 2147483647 h 64"/>
                  <a:gd name="T30" fmla="*/ 2147483647 w 64"/>
                  <a:gd name="T31" fmla="*/ 2147483647 h 64"/>
                  <a:gd name="T32" fmla="*/ 2147483647 w 64"/>
                  <a:gd name="T33" fmla="*/ 0 h 64"/>
                  <a:gd name="T34" fmla="*/ 0 w 64"/>
                  <a:gd name="T35" fmla="*/ 0 h 64"/>
                  <a:gd name="T36" fmla="*/ 0 w 64"/>
                  <a:gd name="T37" fmla="*/ 2147483647 h 64"/>
                  <a:gd name="T38" fmla="*/ 2147483647 w 64"/>
                  <a:gd name="T39" fmla="*/ 2147483647 h 64"/>
                  <a:gd name="T40" fmla="*/ 2147483647 w 64"/>
                  <a:gd name="T41" fmla="*/ 2147483647 h 64"/>
                  <a:gd name="T42" fmla="*/ 2147483647 w 64"/>
                  <a:gd name="T43" fmla="*/ 2147483647 h 64"/>
                  <a:gd name="T44" fmla="*/ 2147483647 w 64"/>
                  <a:gd name="T45" fmla="*/ 2147483647 h 64"/>
                  <a:gd name="T46" fmla="*/ 2147483647 w 64"/>
                  <a:gd name="T47" fmla="*/ 2147483647 h 64"/>
                  <a:gd name="T48" fmla="*/ 2147483647 w 64"/>
                  <a:gd name="T49" fmla="*/ 2147483647 h 64"/>
                  <a:gd name="T50" fmla="*/ 2147483647 w 64"/>
                  <a:gd name="T51" fmla="*/ 2147483647 h 64"/>
                  <a:gd name="T52" fmla="*/ 2147483647 w 64"/>
                  <a:gd name="T53" fmla="*/ 2147483647 h 64"/>
                  <a:gd name="T54" fmla="*/ 2147483647 w 64"/>
                  <a:gd name="T55" fmla="*/ 2147483647 h 64"/>
                  <a:gd name="T56" fmla="*/ 2147483647 w 64"/>
                  <a:gd name="T57" fmla="*/ 2147483647 h 64"/>
                  <a:gd name="T58" fmla="*/ 2147483647 w 64"/>
                  <a:gd name="T59" fmla="*/ 2147483647 h 64"/>
                  <a:gd name="T60" fmla="*/ 2147483647 w 64"/>
                  <a:gd name="T61" fmla="*/ 2147483647 h 64"/>
                  <a:gd name="T62" fmla="*/ 2147483647 w 64"/>
                  <a:gd name="T63" fmla="*/ 2147483647 h 64"/>
                  <a:gd name="T64" fmla="*/ 2147483647 w 64"/>
                  <a:gd name="T65" fmla="*/ 2147483647 h 64"/>
                  <a:gd name="T66" fmla="*/ 2147483647 w 64"/>
                  <a:gd name="T67" fmla="*/ 2147483647 h 64"/>
                  <a:gd name="T68" fmla="*/ 2147483647 w 64"/>
                  <a:gd name="T69" fmla="*/ 2147483647 h 64"/>
                  <a:gd name="T70" fmla="*/ 2147483647 w 64"/>
                  <a:gd name="T71" fmla="*/ 2147483647 h 64"/>
                  <a:gd name="T72" fmla="*/ 2147483647 w 64"/>
                  <a:gd name="T73" fmla="*/ 2147483647 h 64"/>
                  <a:gd name="T74" fmla="*/ 2147483647 w 64"/>
                  <a:gd name="T75" fmla="*/ 2147483647 h 64"/>
                  <a:gd name="T76" fmla="*/ 2147483647 w 64"/>
                  <a:gd name="T77" fmla="*/ 2147483647 h 64"/>
                  <a:gd name="T78" fmla="*/ 2147483647 w 64"/>
                  <a:gd name="T79" fmla="*/ 2147483647 h 64"/>
                  <a:gd name="T80" fmla="*/ 2147483647 w 64"/>
                  <a:gd name="T81" fmla="*/ 2147483647 h 64"/>
                  <a:gd name="T82" fmla="*/ 2147483647 w 64"/>
                  <a:gd name="T83" fmla="*/ 2147483647 h 64"/>
                  <a:gd name="T84" fmla="*/ 2147483647 w 64"/>
                  <a:gd name="T85" fmla="*/ 2147483647 h 64"/>
                  <a:gd name="T86" fmla="*/ 2147483647 w 64"/>
                  <a:gd name="T87" fmla="*/ 2147483647 h 64"/>
                  <a:gd name="T88" fmla="*/ 2147483647 w 64"/>
                  <a:gd name="T89" fmla="*/ 2147483647 h 64"/>
                  <a:gd name="T90" fmla="*/ 2147483647 w 64"/>
                  <a:gd name="T91" fmla="*/ 2147483647 h 64"/>
                  <a:gd name="T92" fmla="*/ 2147483647 w 64"/>
                  <a:gd name="T93" fmla="*/ 2147483647 h 64"/>
                  <a:gd name="T94" fmla="*/ 2147483647 w 64"/>
                  <a:gd name="T95" fmla="*/ 2147483647 h 64"/>
                  <a:gd name="T96" fmla="*/ 2147483647 w 64"/>
                  <a:gd name="T97" fmla="*/ 2147483647 h 64"/>
                  <a:gd name="T98" fmla="*/ 2147483647 w 64"/>
                  <a:gd name="T99" fmla="*/ 2147483647 h 64"/>
                  <a:gd name="T100" fmla="*/ 2147483647 w 64"/>
                  <a:gd name="T101" fmla="*/ 2147483647 h 64"/>
                  <a:gd name="T102" fmla="*/ 2147483647 w 64"/>
                  <a:gd name="T103" fmla="*/ 2147483647 h 64"/>
                  <a:gd name="T104" fmla="*/ 2147483647 w 64"/>
                  <a:gd name="T105" fmla="*/ 2147483647 h 64"/>
                  <a:gd name="T106" fmla="*/ 2147483647 w 64"/>
                  <a:gd name="T107" fmla="*/ 2147483647 h 6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64"/>
                  <a:gd name="T163" fmla="*/ 0 h 64"/>
                  <a:gd name="T164" fmla="*/ 64 w 64"/>
                  <a:gd name="T165" fmla="*/ 64 h 6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64" h="64">
                    <a:moveTo>
                      <a:pt x="60" y="52"/>
                    </a:moveTo>
                    <a:cubicBezTo>
                      <a:pt x="60" y="48"/>
                      <a:pt x="59" y="43"/>
                      <a:pt x="54" y="38"/>
                    </a:cubicBezTo>
                    <a:cubicBezTo>
                      <a:pt x="51" y="34"/>
                      <a:pt x="46" y="32"/>
                      <a:pt x="40" y="31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9" y="19"/>
                      <a:pt x="51" y="20"/>
                      <a:pt x="52" y="20"/>
                    </a:cubicBezTo>
                    <a:cubicBezTo>
                      <a:pt x="56" y="20"/>
                      <a:pt x="60" y="16"/>
                      <a:pt x="60" y="12"/>
                    </a:cubicBezTo>
                    <a:cubicBezTo>
                      <a:pt x="60" y="7"/>
                      <a:pt x="56" y="4"/>
                      <a:pt x="52" y="4"/>
                    </a:cubicBezTo>
                    <a:cubicBezTo>
                      <a:pt x="48" y="4"/>
                      <a:pt x="44" y="7"/>
                      <a:pt x="44" y="12"/>
                    </a:cubicBezTo>
                    <a:cubicBezTo>
                      <a:pt x="44" y="13"/>
                      <a:pt x="44" y="15"/>
                      <a:pt x="45" y="16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19" y="28"/>
                      <a:pt x="16" y="26"/>
                      <a:pt x="13" y="23"/>
                    </a:cubicBezTo>
                    <a:cubicBezTo>
                      <a:pt x="10" y="19"/>
                      <a:pt x="9" y="15"/>
                      <a:pt x="9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21"/>
                      <a:pt x="10" y="26"/>
                    </a:cubicBezTo>
                    <a:cubicBezTo>
                      <a:pt x="14" y="30"/>
                      <a:pt x="18" y="32"/>
                      <a:pt x="24" y="33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5" y="44"/>
                      <a:pt x="13" y="44"/>
                      <a:pt x="12" y="44"/>
                    </a:cubicBezTo>
                    <a:cubicBezTo>
                      <a:pt x="8" y="44"/>
                      <a:pt x="4" y="47"/>
                      <a:pt x="4" y="52"/>
                    </a:cubicBezTo>
                    <a:cubicBezTo>
                      <a:pt x="4" y="56"/>
                      <a:pt x="8" y="60"/>
                      <a:pt x="12" y="60"/>
                    </a:cubicBezTo>
                    <a:cubicBezTo>
                      <a:pt x="16" y="60"/>
                      <a:pt x="20" y="56"/>
                      <a:pt x="20" y="52"/>
                    </a:cubicBezTo>
                    <a:cubicBezTo>
                      <a:pt x="20" y="50"/>
                      <a:pt x="20" y="49"/>
                      <a:pt x="19" y="48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5" y="36"/>
                      <a:pt x="49" y="38"/>
                      <a:pt x="51" y="41"/>
                    </a:cubicBezTo>
                    <a:cubicBezTo>
                      <a:pt x="55" y="44"/>
                      <a:pt x="56" y="49"/>
                      <a:pt x="56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4" y="52"/>
                      <a:pt x="64" y="52"/>
                      <a:pt x="64" y="52"/>
                    </a:cubicBezTo>
                    <a:lnTo>
                      <a:pt x="60" y="52"/>
                    </a:lnTo>
                    <a:close/>
                    <a:moveTo>
                      <a:pt x="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8"/>
                    </a:lnTo>
                    <a:close/>
                    <a:moveTo>
                      <a:pt x="36" y="3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6"/>
                    </a:lnTo>
                    <a:close/>
                    <a:moveTo>
                      <a:pt x="60" y="60"/>
                    </a:moveTo>
                    <a:cubicBezTo>
                      <a:pt x="56" y="60"/>
                      <a:pt x="56" y="60"/>
                      <a:pt x="56" y="60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60" y="56"/>
                      <a:pt x="60" y="56"/>
                      <a:pt x="60" y="56"/>
                    </a:cubicBezTo>
                    <a:lnTo>
                      <a:pt x="60" y="6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91258" tIns="45629" rIns="91258" bIns="45629"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63" name="Freeform 337">
                <a:extLst>
                  <a:ext uri="{FF2B5EF4-FFF2-40B4-BE49-F238E27FC236}">
                    <a16:creationId xmlns:a16="http://schemas.microsoft.com/office/drawing/2014/main" id="{B12E59C0-C186-094B-B69B-646E2280C3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43410" y="6832492"/>
                <a:ext cx="217930" cy="219226"/>
              </a:xfrm>
              <a:custGeom>
                <a:avLst/>
                <a:gdLst>
                  <a:gd name="T0" fmla="*/ 2147483647 w 44"/>
                  <a:gd name="T1" fmla="*/ 2147483647 h 59"/>
                  <a:gd name="T2" fmla="*/ 2147483647 w 44"/>
                  <a:gd name="T3" fmla="*/ 2147483647 h 59"/>
                  <a:gd name="T4" fmla="*/ 2147483647 w 44"/>
                  <a:gd name="T5" fmla="*/ 0 h 59"/>
                  <a:gd name="T6" fmla="*/ 2147483647 w 44"/>
                  <a:gd name="T7" fmla="*/ 2147483647 h 59"/>
                  <a:gd name="T8" fmla="*/ 2147483647 w 44"/>
                  <a:gd name="T9" fmla="*/ 2147483647 h 59"/>
                  <a:gd name="T10" fmla="*/ 0 w 44"/>
                  <a:gd name="T11" fmla="*/ 2147483647 h 59"/>
                  <a:gd name="T12" fmla="*/ 0 w 44"/>
                  <a:gd name="T13" fmla="*/ 2147483647 h 59"/>
                  <a:gd name="T14" fmla="*/ 2147483647 w 44"/>
                  <a:gd name="T15" fmla="*/ 2147483647 h 59"/>
                  <a:gd name="T16" fmla="*/ 2147483647 w 44"/>
                  <a:gd name="T17" fmla="*/ 2147483647 h 59"/>
                  <a:gd name="T18" fmla="*/ 2147483647 w 44"/>
                  <a:gd name="T19" fmla="*/ 2147483647 h 59"/>
                  <a:gd name="T20" fmla="*/ 2147483647 w 44"/>
                  <a:gd name="T21" fmla="*/ 2147483647 h 59"/>
                  <a:gd name="T22" fmla="*/ 2147483647 w 44"/>
                  <a:gd name="T23" fmla="*/ 2147483647 h 59"/>
                  <a:gd name="T24" fmla="*/ 2147483647 w 44"/>
                  <a:gd name="T25" fmla="*/ 2147483647 h 59"/>
                  <a:gd name="T26" fmla="*/ 2147483647 w 44"/>
                  <a:gd name="T27" fmla="*/ 2147483647 h 59"/>
                  <a:gd name="T28" fmla="*/ 2147483647 w 44"/>
                  <a:gd name="T29" fmla="*/ 2147483647 h 59"/>
                  <a:gd name="T30" fmla="*/ 2147483647 w 44"/>
                  <a:gd name="T31" fmla="*/ 2147483647 h 59"/>
                  <a:gd name="T32" fmla="*/ 2147483647 w 44"/>
                  <a:gd name="T33" fmla="*/ 2147483647 h 59"/>
                  <a:gd name="T34" fmla="*/ 2147483647 w 44"/>
                  <a:gd name="T35" fmla="*/ 2147483647 h 59"/>
                  <a:gd name="T36" fmla="*/ 2147483647 w 44"/>
                  <a:gd name="T37" fmla="*/ 2147483647 h 59"/>
                  <a:gd name="T38" fmla="*/ 2147483647 w 44"/>
                  <a:gd name="T39" fmla="*/ 2147483647 h 59"/>
                  <a:gd name="T40" fmla="*/ 2147483647 w 44"/>
                  <a:gd name="T41" fmla="*/ 2147483647 h 59"/>
                  <a:gd name="T42" fmla="*/ 2147483647 w 44"/>
                  <a:gd name="T43" fmla="*/ 2147483647 h 59"/>
                  <a:gd name="T44" fmla="*/ 2147483647 w 44"/>
                  <a:gd name="T45" fmla="*/ 2147483647 h 59"/>
                  <a:gd name="T46" fmla="*/ 2147483647 w 44"/>
                  <a:gd name="T47" fmla="*/ 2147483647 h 5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44"/>
                  <a:gd name="T73" fmla="*/ 0 h 59"/>
                  <a:gd name="T74" fmla="*/ 44 w 44"/>
                  <a:gd name="T75" fmla="*/ 59 h 59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44" h="59">
                    <a:moveTo>
                      <a:pt x="40" y="23"/>
                    </a:move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8"/>
                      <a:pt x="32" y="0"/>
                      <a:pt x="22" y="0"/>
                    </a:cubicBezTo>
                    <a:cubicBezTo>
                      <a:pt x="12" y="0"/>
                      <a:pt x="4" y="8"/>
                      <a:pt x="4" y="17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4" y="23"/>
                      <a:pt x="44" y="23"/>
                      <a:pt x="44" y="23"/>
                    </a:cubicBezTo>
                    <a:lnTo>
                      <a:pt x="40" y="23"/>
                    </a:lnTo>
                    <a:close/>
                    <a:moveTo>
                      <a:pt x="25" y="51"/>
                    </a:moveTo>
                    <a:cubicBezTo>
                      <a:pt x="18" y="51"/>
                      <a:pt x="18" y="51"/>
                      <a:pt x="18" y="51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1"/>
                      <a:pt x="18" y="40"/>
                      <a:pt x="18" y="39"/>
                    </a:cubicBezTo>
                    <a:cubicBezTo>
                      <a:pt x="18" y="37"/>
                      <a:pt x="20" y="36"/>
                      <a:pt x="21" y="36"/>
                    </a:cubicBezTo>
                    <a:cubicBezTo>
                      <a:pt x="23" y="36"/>
                      <a:pt x="25" y="37"/>
                      <a:pt x="25" y="39"/>
                    </a:cubicBezTo>
                    <a:cubicBezTo>
                      <a:pt x="25" y="40"/>
                      <a:pt x="24" y="41"/>
                      <a:pt x="23" y="42"/>
                    </a:cubicBezTo>
                    <a:lnTo>
                      <a:pt x="25" y="51"/>
                    </a:lnTo>
                    <a:close/>
                    <a:moveTo>
                      <a:pt x="3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2"/>
                      <a:pt x="17" y="8"/>
                      <a:pt x="22" y="8"/>
                    </a:cubicBezTo>
                    <a:cubicBezTo>
                      <a:pt x="27" y="8"/>
                      <a:pt x="32" y="12"/>
                      <a:pt x="32" y="17"/>
                    </a:cubicBezTo>
                    <a:lnTo>
                      <a:pt x="32" y="23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91258" tIns="45629" rIns="91258" bIns="45629"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grpSp>
            <p:nvGrpSpPr>
              <p:cNvPr id="64" name="Group 7547">
                <a:extLst>
                  <a:ext uri="{FF2B5EF4-FFF2-40B4-BE49-F238E27FC236}">
                    <a16:creationId xmlns:a16="http://schemas.microsoft.com/office/drawing/2014/main" id="{01332C50-8B82-B74E-BB5B-F814E62DFB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32058" y="6808356"/>
                <a:ext cx="209055" cy="240786"/>
                <a:chOff x="5842000" y="3657724"/>
                <a:chExt cx="177800" cy="204788"/>
              </a:xfrm>
              <a:solidFill>
                <a:sysClr val="window" lastClr="FFFFFF"/>
              </a:solidFill>
            </p:grpSpPr>
            <p:sp>
              <p:nvSpPr>
                <p:cNvPr id="78" name="Rectangle 148">
                  <a:extLst>
                    <a:ext uri="{FF2B5EF4-FFF2-40B4-BE49-F238E27FC236}">
                      <a16:creationId xmlns:a16="http://schemas.microsoft.com/office/drawing/2014/main" id="{5800FF12-3AEC-E147-9C09-9CF2A01B2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54700" y="3849812"/>
                  <a:ext cx="152400" cy="12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cs typeface="Cordia New" pitchFamily="34" charset="-34"/>
                  </a:endParaRPr>
                </a:p>
              </p:txBody>
            </p:sp>
            <p:sp>
              <p:nvSpPr>
                <p:cNvPr id="79" name="Freeform 149">
                  <a:extLst>
                    <a:ext uri="{FF2B5EF4-FFF2-40B4-BE49-F238E27FC236}">
                      <a16:creationId xmlns:a16="http://schemas.microsoft.com/office/drawing/2014/main" id="{D8C7B5BF-578A-7C45-9E71-18C4D67FCB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2000" y="3657724"/>
                  <a:ext cx="177800" cy="179388"/>
                </a:xfrm>
                <a:custGeom>
                  <a:avLst/>
                  <a:gdLst>
                    <a:gd name="T0" fmla="*/ 2147483647 w 56"/>
                    <a:gd name="T1" fmla="*/ 2147483647 h 56"/>
                    <a:gd name="T2" fmla="*/ 2147483647 w 56"/>
                    <a:gd name="T3" fmla="*/ 2147483647 h 56"/>
                    <a:gd name="T4" fmla="*/ 2147483647 w 56"/>
                    <a:gd name="T5" fmla="*/ 2147483647 h 56"/>
                    <a:gd name="T6" fmla="*/ 2147483647 w 56"/>
                    <a:gd name="T7" fmla="*/ 2147483647 h 56"/>
                    <a:gd name="T8" fmla="*/ 2147483647 w 56"/>
                    <a:gd name="T9" fmla="*/ 0 h 56"/>
                    <a:gd name="T10" fmla="*/ 2147483647 w 56"/>
                    <a:gd name="T11" fmla="*/ 2147483647 h 56"/>
                    <a:gd name="T12" fmla="*/ 2147483647 w 56"/>
                    <a:gd name="T13" fmla="*/ 2147483647 h 56"/>
                    <a:gd name="T14" fmla="*/ 2147483647 w 56"/>
                    <a:gd name="T15" fmla="*/ 2147483647 h 56"/>
                    <a:gd name="T16" fmla="*/ 2147483647 w 56"/>
                    <a:gd name="T17" fmla="*/ 2147483647 h 56"/>
                    <a:gd name="T18" fmla="*/ 0 w 56"/>
                    <a:gd name="T19" fmla="*/ 2147483647 h 56"/>
                    <a:gd name="T20" fmla="*/ 0 w 56"/>
                    <a:gd name="T21" fmla="*/ 2147483647 h 56"/>
                    <a:gd name="T22" fmla="*/ 2147483647 w 56"/>
                    <a:gd name="T23" fmla="*/ 2147483647 h 56"/>
                    <a:gd name="T24" fmla="*/ 2147483647 w 56"/>
                    <a:gd name="T25" fmla="*/ 2147483647 h 56"/>
                    <a:gd name="T26" fmla="*/ 2147483647 w 56"/>
                    <a:gd name="T27" fmla="*/ 2147483647 h 56"/>
                    <a:gd name="T28" fmla="*/ 2147483647 w 56"/>
                    <a:gd name="T29" fmla="*/ 2147483647 h 56"/>
                    <a:gd name="T30" fmla="*/ 2147483647 w 56"/>
                    <a:gd name="T31" fmla="*/ 2147483647 h 56"/>
                    <a:gd name="T32" fmla="*/ 2147483647 w 56"/>
                    <a:gd name="T33" fmla="*/ 2147483647 h 56"/>
                    <a:gd name="T34" fmla="*/ 2147483647 w 56"/>
                    <a:gd name="T35" fmla="*/ 2147483647 h 5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6"/>
                    <a:gd name="T55" fmla="*/ 0 h 56"/>
                    <a:gd name="T56" fmla="*/ 56 w 56"/>
                    <a:gd name="T57" fmla="*/ 56 h 5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6" h="56">
                      <a:moveTo>
                        <a:pt x="52" y="38"/>
                      </a:moveTo>
                      <a:cubicBezTo>
                        <a:pt x="37" y="38"/>
                        <a:pt x="37" y="38"/>
                        <a:pt x="37" y="38"/>
                      </a:cubicBezTo>
                      <a:cubicBezTo>
                        <a:pt x="37" y="38"/>
                        <a:pt x="36" y="37"/>
                        <a:pt x="36" y="36"/>
                      </a:cubicBezTo>
                      <a:cubicBezTo>
                        <a:pt x="32" y="20"/>
                        <a:pt x="40" y="20"/>
                        <a:pt x="40" y="12"/>
                      </a:cubicBezTo>
                      <a:cubicBezTo>
                        <a:pt x="40" y="8"/>
                        <a:pt x="36" y="0"/>
                        <a:pt x="28" y="0"/>
                      </a:cubicBezTo>
                      <a:cubicBezTo>
                        <a:pt x="20" y="0"/>
                        <a:pt x="16" y="8"/>
                        <a:pt x="16" y="12"/>
                      </a:cubicBezTo>
                      <a:cubicBezTo>
                        <a:pt x="16" y="20"/>
                        <a:pt x="24" y="20"/>
                        <a:pt x="20" y="36"/>
                      </a:cubicBezTo>
                      <a:cubicBezTo>
                        <a:pt x="20" y="37"/>
                        <a:pt x="19" y="38"/>
                        <a:pt x="19" y="38"/>
                      </a:cubicBez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2" y="38"/>
                        <a:pt x="0" y="40"/>
                        <a:pt x="0" y="42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6" y="42"/>
                        <a:pt x="56" y="42"/>
                        <a:pt x="56" y="42"/>
                      </a:cubicBezTo>
                      <a:cubicBezTo>
                        <a:pt x="56" y="40"/>
                        <a:pt x="54" y="38"/>
                        <a:pt x="52" y="38"/>
                      </a:cubicBezTo>
                      <a:close/>
                      <a:moveTo>
                        <a:pt x="25" y="21"/>
                      </a:moveTo>
                      <a:cubicBezTo>
                        <a:pt x="25" y="21"/>
                        <a:pt x="22" y="20"/>
                        <a:pt x="20" y="15"/>
                      </a:cubicBezTo>
                      <a:cubicBezTo>
                        <a:pt x="18" y="9"/>
                        <a:pt x="23" y="2"/>
                        <a:pt x="30" y="4"/>
                      </a:cubicBezTo>
                      <a:cubicBezTo>
                        <a:pt x="21" y="7"/>
                        <a:pt x="25" y="21"/>
                        <a:pt x="25" y="2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</p:grpSp>
          <p:sp>
            <p:nvSpPr>
              <p:cNvPr id="65" name="Freeform 265">
                <a:extLst>
                  <a:ext uri="{FF2B5EF4-FFF2-40B4-BE49-F238E27FC236}">
                    <a16:creationId xmlns:a16="http://schemas.microsoft.com/office/drawing/2014/main" id="{EFD11176-CF6C-8E41-8B3B-9A7FE52EA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9021" y="6831167"/>
                <a:ext cx="209761" cy="209757"/>
              </a:xfrm>
              <a:custGeom>
                <a:avLst/>
                <a:gdLst>
                  <a:gd name="T0" fmla="*/ 127 w 146"/>
                  <a:gd name="T1" fmla="*/ 91 h 147"/>
                  <a:gd name="T2" fmla="*/ 127 w 146"/>
                  <a:gd name="T3" fmla="*/ 91 h 147"/>
                  <a:gd name="T4" fmla="*/ 145 w 146"/>
                  <a:gd name="T5" fmla="*/ 72 h 147"/>
                  <a:gd name="T6" fmla="*/ 127 w 146"/>
                  <a:gd name="T7" fmla="*/ 54 h 147"/>
                  <a:gd name="T8" fmla="*/ 110 w 146"/>
                  <a:gd name="T9" fmla="*/ 67 h 147"/>
                  <a:gd name="T10" fmla="*/ 65 w 146"/>
                  <a:gd name="T11" fmla="*/ 67 h 147"/>
                  <a:gd name="T12" fmla="*/ 90 w 146"/>
                  <a:gd name="T13" fmla="*/ 23 h 147"/>
                  <a:gd name="T14" fmla="*/ 110 w 146"/>
                  <a:gd name="T15" fmla="*/ 23 h 147"/>
                  <a:gd name="T16" fmla="*/ 127 w 146"/>
                  <a:gd name="T17" fmla="*/ 35 h 147"/>
                  <a:gd name="T18" fmla="*/ 145 w 146"/>
                  <a:gd name="T19" fmla="*/ 17 h 147"/>
                  <a:gd name="T20" fmla="*/ 127 w 146"/>
                  <a:gd name="T21" fmla="*/ 0 h 147"/>
                  <a:gd name="T22" fmla="*/ 110 w 146"/>
                  <a:gd name="T23" fmla="*/ 13 h 147"/>
                  <a:gd name="T24" fmla="*/ 84 w 146"/>
                  <a:gd name="T25" fmla="*/ 13 h 147"/>
                  <a:gd name="T26" fmla="*/ 52 w 146"/>
                  <a:gd name="T27" fmla="*/ 67 h 147"/>
                  <a:gd name="T28" fmla="*/ 35 w 146"/>
                  <a:gd name="T29" fmla="*/ 67 h 147"/>
                  <a:gd name="T30" fmla="*/ 18 w 146"/>
                  <a:gd name="T31" fmla="*/ 54 h 147"/>
                  <a:gd name="T32" fmla="*/ 0 w 146"/>
                  <a:gd name="T33" fmla="*/ 72 h 147"/>
                  <a:gd name="T34" fmla="*/ 18 w 146"/>
                  <a:gd name="T35" fmla="*/ 91 h 147"/>
                  <a:gd name="T36" fmla="*/ 35 w 146"/>
                  <a:gd name="T37" fmla="*/ 77 h 147"/>
                  <a:gd name="T38" fmla="*/ 52 w 146"/>
                  <a:gd name="T39" fmla="*/ 77 h 147"/>
                  <a:gd name="T40" fmla="*/ 84 w 146"/>
                  <a:gd name="T41" fmla="*/ 132 h 147"/>
                  <a:gd name="T42" fmla="*/ 110 w 146"/>
                  <a:gd name="T43" fmla="*/ 132 h 147"/>
                  <a:gd name="T44" fmla="*/ 127 w 146"/>
                  <a:gd name="T45" fmla="*/ 146 h 147"/>
                  <a:gd name="T46" fmla="*/ 145 w 146"/>
                  <a:gd name="T47" fmla="*/ 127 h 147"/>
                  <a:gd name="T48" fmla="*/ 127 w 146"/>
                  <a:gd name="T49" fmla="*/ 109 h 147"/>
                  <a:gd name="T50" fmla="*/ 110 w 146"/>
                  <a:gd name="T51" fmla="*/ 122 h 147"/>
                  <a:gd name="T52" fmla="*/ 90 w 146"/>
                  <a:gd name="T53" fmla="*/ 122 h 147"/>
                  <a:gd name="T54" fmla="*/ 65 w 146"/>
                  <a:gd name="T55" fmla="*/ 77 h 147"/>
                  <a:gd name="T56" fmla="*/ 110 w 146"/>
                  <a:gd name="T57" fmla="*/ 77 h 147"/>
                  <a:gd name="T58" fmla="*/ 127 w 146"/>
                  <a:gd name="T59" fmla="*/ 9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6" h="147">
                    <a:moveTo>
                      <a:pt x="127" y="91"/>
                    </a:moveTo>
                    <a:lnTo>
                      <a:pt x="127" y="91"/>
                    </a:lnTo>
                    <a:cubicBezTo>
                      <a:pt x="138" y="91"/>
                      <a:pt x="145" y="82"/>
                      <a:pt x="145" y="72"/>
                    </a:cubicBezTo>
                    <a:cubicBezTo>
                      <a:pt x="145" y="62"/>
                      <a:pt x="138" y="54"/>
                      <a:pt x="127" y="54"/>
                    </a:cubicBezTo>
                    <a:cubicBezTo>
                      <a:pt x="120" y="54"/>
                      <a:pt x="112" y="59"/>
                      <a:pt x="110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110" y="23"/>
                      <a:pt x="110" y="23"/>
                      <a:pt x="110" y="23"/>
                    </a:cubicBezTo>
                    <a:cubicBezTo>
                      <a:pt x="112" y="30"/>
                      <a:pt x="120" y="35"/>
                      <a:pt x="127" y="35"/>
                    </a:cubicBezTo>
                    <a:cubicBezTo>
                      <a:pt x="138" y="35"/>
                      <a:pt x="145" y="28"/>
                      <a:pt x="145" y="17"/>
                    </a:cubicBezTo>
                    <a:cubicBezTo>
                      <a:pt x="145" y="7"/>
                      <a:pt x="138" y="0"/>
                      <a:pt x="127" y="0"/>
                    </a:cubicBezTo>
                    <a:cubicBezTo>
                      <a:pt x="120" y="0"/>
                      <a:pt x="112" y="5"/>
                      <a:pt x="110" y="13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4" y="59"/>
                      <a:pt x="27" y="54"/>
                      <a:pt x="18" y="54"/>
                    </a:cubicBezTo>
                    <a:cubicBezTo>
                      <a:pt x="8" y="54"/>
                      <a:pt x="0" y="62"/>
                      <a:pt x="0" y="72"/>
                    </a:cubicBezTo>
                    <a:cubicBezTo>
                      <a:pt x="0" y="82"/>
                      <a:pt x="8" y="91"/>
                      <a:pt x="18" y="91"/>
                    </a:cubicBezTo>
                    <a:cubicBezTo>
                      <a:pt x="27" y="91"/>
                      <a:pt x="34" y="84"/>
                      <a:pt x="35" y="77"/>
                    </a:cubicBezTo>
                    <a:cubicBezTo>
                      <a:pt x="52" y="77"/>
                      <a:pt x="52" y="77"/>
                      <a:pt x="52" y="77"/>
                    </a:cubicBezTo>
                    <a:cubicBezTo>
                      <a:pt x="84" y="132"/>
                      <a:pt x="84" y="132"/>
                      <a:pt x="84" y="132"/>
                    </a:cubicBezTo>
                    <a:cubicBezTo>
                      <a:pt x="110" y="132"/>
                      <a:pt x="110" y="132"/>
                      <a:pt x="110" y="132"/>
                    </a:cubicBezTo>
                    <a:cubicBezTo>
                      <a:pt x="112" y="138"/>
                      <a:pt x="120" y="146"/>
                      <a:pt x="127" y="146"/>
                    </a:cubicBezTo>
                    <a:cubicBezTo>
                      <a:pt x="138" y="146"/>
                      <a:pt x="145" y="137"/>
                      <a:pt x="145" y="127"/>
                    </a:cubicBezTo>
                    <a:cubicBezTo>
                      <a:pt x="145" y="116"/>
                      <a:pt x="138" y="109"/>
                      <a:pt x="127" y="109"/>
                    </a:cubicBezTo>
                    <a:cubicBezTo>
                      <a:pt x="120" y="109"/>
                      <a:pt x="112" y="114"/>
                      <a:pt x="110" y="122"/>
                    </a:cubicBezTo>
                    <a:cubicBezTo>
                      <a:pt x="90" y="122"/>
                      <a:pt x="90" y="122"/>
                      <a:pt x="90" y="122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2" y="84"/>
                      <a:pt x="120" y="91"/>
                      <a:pt x="127" y="91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grpSp>
            <p:nvGrpSpPr>
              <p:cNvPr id="66" name="Group 7607">
                <a:extLst>
                  <a:ext uri="{FF2B5EF4-FFF2-40B4-BE49-F238E27FC236}">
                    <a16:creationId xmlns:a16="http://schemas.microsoft.com/office/drawing/2014/main" id="{91F1B7F7-3ED4-8A47-AC55-4597490640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62210" y="6785206"/>
                <a:ext cx="270118" cy="244795"/>
                <a:chOff x="4231518" y="5528394"/>
                <a:chExt cx="203200" cy="184150"/>
              </a:xfrm>
              <a:solidFill>
                <a:sysClr val="window" lastClr="FFFFFF"/>
              </a:solidFill>
            </p:grpSpPr>
            <p:sp>
              <p:nvSpPr>
                <p:cNvPr id="76" name="Freeform 150">
                  <a:extLst>
                    <a:ext uri="{FF2B5EF4-FFF2-40B4-BE49-F238E27FC236}">
                      <a16:creationId xmlns:a16="http://schemas.microsoft.com/office/drawing/2014/main" id="{CBCA7EF3-43C2-AE4D-A1EB-A210F81AB6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1518" y="5585544"/>
                  <a:ext cx="177800" cy="127000"/>
                </a:xfrm>
                <a:custGeom>
                  <a:avLst/>
                  <a:gdLst>
                    <a:gd name="T0" fmla="*/ 2147483647 w 112"/>
                    <a:gd name="T1" fmla="*/ 2147483647 h 80"/>
                    <a:gd name="T2" fmla="*/ 2147483647 w 112"/>
                    <a:gd name="T3" fmla="*/ 2147483647 h 80"/>
                    <a:gd name="T4" fmla="*/ 2147483647 w 112"/>
                    <a:gd name="T5" fmla="*/ 2147483647 h 80"/>
                    <a:gd name="T6" fmla="*/ 2147483647 w 112"/>
                    <a:gd name="T7" fmla="*/ 2147483647 h 80"/>
                    <a:gd name="T8" fmla="*/ 2147483647 w 112"/>
                    <a:gd name="T9" fmla="*/ 2147483647 h 80"/>
                    <a:gd name="T10" fmla="*/ 2147483647 w 112"/>
                    <a:gd name="T11" fmla="*/ 2147483647 h 80"/>
                    <a:gd name="T12" fmla="*/ 2147483647 w 112"/>
                    <a:gd name="T13" fmla="*/ 2147483647 h 80"/>
                    <a:gd name="T14" fmla="*/ 2147483647 w 112"/>
                    <a:gd name="T15" fmla="*/ 2147483647 h 80"/>
                    <a:gd name="T16" fmla="*/ 2147483647 w 112"/>
                    <a:gd name="T17" fmla="*/ 2147483647 h 80"/>
                    <a:gd name="T18" fmla="*/ 2147483647 w 112"/>
                    <a:gd name="T19" fmla="*/ 2147483647 h 80"/>
                    <a:gd name="T20" fmla="*/ 2147483647 w 112"/>
                    <a:gd name="T21" fmla="*/ 2147483647 h 80"/>
                    <a:gd name="T22" fmla="*/ 2147483647 w 112"/>
                    <a:gd name="T23" fmla="*/ 2147483647 h 80"/>
                    <a:gd name="T24" fmla="*/ 2147483647 w 112"/>
                    <a:gd name="T25" fmla="*/ 2147483647 h 80"/>
                    <a:gd name="T26" fmla="*/ 2147483647 w 112"/>
                    <a:gd name="T27" fmla="*/ 2147483647 h 80"/>
                    <a:gd name="T28" fmla="*/ 2147483647 w 112"/>
                    <a:gd name="T29" fmla="*/ 2147483647 h 80"/>
                    <a:gd name="T30" fmla="*/ 2147483647 w 112"/>
                    <a:gd name="T31" fmla="*/ 0 h 80"/>
                    <a:gd name="T32" fmla="*/ 0 w 112"/>
                    <a:gd name="T33" fmla="*/ 0 h 80"/>
                    <a:gd name="T34" fmla="*/ 0 w 112"/>
                    <a:gd name="T35" fmla="*/ 2147483647 h 80"/>
                    <a:gd name="T36" fmla="*/ 2147483647 w 112"/>
                    <a:gd name="T37" fmla="*/ 2147483647 h 80"/>
                    <a:gd name="T38" fmla="*/ 2147483647 w 112"/>
                    <a:gd name="T39" fmla="*/ 2147483647 h 80"/>
                    <a:gd name="T40" fmla="*/ 2147483647 w 112"/>
                    <a:gd name="T41" fmla="*/ 2147483647 h 80"/>
                    <a:gd name="T42" fmla="*/ 2147483647 w 112"/>
                    <a:gd name="T43" fmla="*/ 2147483647 h 8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12"/>
                    <a:gd name="T67" fmla="*/ 0 h 80"/>
                    <a:gd name="T68" fmla="*/ 112 w 112"/>
                    <a:gd name="T69" fmla="*/ 80 h 8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12" h="80">
                      <a:moveTo>
                        <a:pt x="104" y="68"/>
                      </a:moveTo>
                      <a:lnTo>
                        <a:pt x="82" y="46"/>
                      </a:lnTo>
                      <a:lnTo>
                        <a:pt x="78" y="52"/>
                      </a:lnTo>
                      <a:lnTo>
                        <a:pt x="98" y="72"/>
                      </a:lnTo>
                      <a:lnTo>
                        <a:pt x="14" y="72"/>
                      </a:lnTo>
                      <a:lnTo>
                        <a:pt x="34" y="52"/>
                      </a:lnTo>
                      <a:lnTo>
                        <a:pt x="30" y="46"/>
                      </a:lnTo>
                      <a:lnTo>
                        <a:pt x="8" y="68"/>
                      </a:lnTo>
                      <a:lnTo>
                        <a:pt x="8" y="12"/>
                      </a:lnTo>
                      <a:lnTo>
                        <a:pt x="56" y="46"/>
                      </a:lnTo>
                      <a:lnTo>
                        <a:pt x="72" y="34"/>
                      </a:lnTo>
                      <a:lnTo>
                        <a:pt x="68" y="28"/>
                      </a:lnTo>
                      <a:lnTo>
                        <a:pt x="56" y="36"/>
                      </a:lnTo>
                      <a:lnTo>
                        <a:pt x="18" y="8"/>
                      </a:lnTo>
                      <a:lnTo>
                        <a:pt x="72" y="8"/>
                      </a:lnTo>
                      <a:lnTo>
                        <a:pt x="72" y="0"/>
                      </a:lnTo>
                      <a:lnTo>
                        <a:pt x="0" y="0"/>
                      </a:lnTo>
                      <a:lnTo>
                        <a:pt x="0" y="80"/>
                      </a:lnTo>
                      <a:lnTo>
                        <a:pt x="112" y="80"/>
                      </a:lnTo>
                      <a:lnTo>
                        <a:pt x="112" y="24"/>
                      </a:lnTo>
                      <a:lnTo>
                        <a:pt x="104" y="24"/>
                      </a:lnTo>
                      <a:lnTo>
                        <a:pt x="104" y="6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77" name="Freeform 151">
                  <a:extLst>
                    <a:ext uri="{FF2B5EF4-FFF2-40B4-BE49-F238E27FC236}">
                      <a16:creationId xmlns:a16="http://schemas.microsoft.com/office/drawing/2014/main" id="{9AFCAD0E-F20C-AE40-8F35-163D300334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5818" y="5528394"/>
                  <a:ext cx="88900" cy="82550"/>
                </a:xfrm>
                <a:custGeom>
                  <a:avLst/>
                  <a:gdLst>
                    <a:gd name="T0" fmla="*/ 2147483647 w 56"/>
                    <a:gd name="T1" fmla="*/ 2147483647 h 52"/>
                    <a:gd name="T2" fmla="*/ 2147483647 w 56"/>
                    <a:gd name="T3" fmla="*/ 2147483647 h 52"/>
                    <a:gd name="T4" fmla="*/ 2147483647 w 56"/>
                    <a:gd name="T5" fmla="*/ 0 h 52"/>
                    <a:gd name="T6" fmla="*/ 2147483647 w 56"/>
                    <a:gd name="T7" fmla="*/ 2147483647 h 52"/>
                    <a:gd name="T8" fmla="*/ 0 w 56"/>
                    <a:gd name="T9" fmla="*/ 2147483647 h 52"/>
                    <a:gd name="T10" fmla="*/ 2147483647 w 56"/>
                    <a:gd name="T11" fmla="*/ 2147483647 h 52"/>
                    <a:gd name="T12" fmla="*/ 2147483647 w 56"/>
                    <a:gd name="T13" fmla="*/ 2147483647 h 52"/>
                    <a:gd name="T14" fmla="*/ 2147483647 w 56"/>
                    <a:gd name="T15" fmla="*/ 2147483647 h 52"/>
                    <a:gd name="T16" fmla="*/ 2147483647 w 56"/>
                    <a:gd name="T17" fmla="*/ 2147483647 h 52"/>
                    <a:gd name="T18" fmla="*/ 2147483647 w 56"/>
                    <a:gd name="T19" fmla="*/ 2147483647 h 52"/>
                    <a:gd name="T20" fmla="*/ 2147483647 w 56"/>
                    <a:gd name="T21" fmla="*/ 2147483647 h 5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6"/>
                    <a:gd name="T34" fmla="*/ 0 h 52"/>
                    <a:gd name="T35" fmla="*/ 56 w 56"/>
                    <a:gd name="T36" fmla="*/ 52 h 5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6" h="52">
                      <a:moveTo>
                        <a:pt x="56" y="20"/>
                      </a:moveTo>
                      <a:lnTo>
                        <a:pt x="34" y="20"/>
                      </a:lnTo>
                      <a:lnTo>
                        <a:pt x="28" y="0"/>
                      </a:lnTo>
                      <a:lnTo>
                        <a:pt x="22" y="20"/>
                      </a:lnTo>
                      <a:lnTo>
                        <a:pt x="0" y="20"/>
                      </a:lnTo>
                      <a:lnTo>
                        <a:pt x="18" y="32"/>
                      </a:lnTo>
                      <a:lnTo>
                        <a:pt x="8" y="52"/>
                      </a:lnTo>
                      <a:lnTo>
                        <a:pt x="28" y="40"/>
                      </a:lnTo>
                      <a:lnTo>
                        <a:pt x="48" y="52"/>
                      </a:lnTo>
                      <a:lnTo>
                        <a:pt x="38" y="32"/>
                      </a:lnTo>
                      <a:lnTo>
                        <a:pt x="56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</p:grpSp>
          <p:grpSp>
            <p:nvGrpSpPr>
              <p:cNvPr id="67" name="Group 9982">
                <a:extLst>
                  <a:ext uri="{FF2B5EF4-FFF2-40B4-BE49-F238E27FC236}">
                    <a16:creationId xmlns:a16="http://schemas.microsoft.com/office/drawing/2014/main" id="{56044B34-DEC6-0F4B-803B-B3DD0C79E9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1089" y="6817587"/>
                <a:ext cx="246470" cy="246470"/>
                <a:chOff x="1412876" y="1485900"/>
                <a:chExt cx="203200" cy="203200"/>
              </a:xfrm>
              <a:solidFill>
                <a:sysClr val="window" lastClr="FFFFFF"/>
              </a:solidFill>
            </p:grpSpPr>
            <p:sp>
              <p:nvSpPr>
                <p:cNvPr id="73" name="Freeform 448">
                  <a:extLst>
                    <a:ext uri="{FF2B5EF4-FFF2-40B4-BE49-F238E27FC236}">
                      <a16:creationId xmlns:a16="http://schemas.microsoft.com/office/drawing/2014/main" id="{006E1DE2-BF9C-FB4C-A9E6-425700122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4476" y="1574800"/>
                  <a:ext cx="101600" cy="101600"/>
                </a:xfrm>
                <a:custGeom>
                  <a:avLst/>
                  <a:gdLst>
                    <a:gd name="T0" fmla="*/ 2147483647 w 64"/>
                    <a:gd name="T1" fmla="*/ 0 h 64"/>
                    <a:gd name="T2" fmla="*/ 0 w 64"/>
                    <a:gd name="T3" fmla="*/ 2147483647 h 64"/>
                    <a:gd name="T4" fmla="*/ 2147483647 w 64"/>
                    <a:gd name="T5" fmla="*/ 2147483647 h 64"/>
                    <a:gd name="T6" fmla="*/ 2147483647 w 64"/>
                    <a:gd name="T7" fmla="*/ 2147483647 h 64"/>
                    <a:gd name="T8" fmla="*/ 2147483647 w 64"/>
                    <a:gd name="T9" fmla="*/ 0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64"/>
                    <a:gd name="T17" fmla="*/ 64 w 64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64">
                      <a:moveTo>
                        <a:pt x="40" y="0"/>
                      </a:moveTo>
                      <a:lnTo>
                        <a:pt x="0" y="40"/>
                      </a:lnTo>
                      <a:lnTo>
                        <a:pt x="24" y="64"/>
                      </a:lnTo>
                      <a:lnTo>
                        <a:pt x="64" y="24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74" name="Freeform 449">
                  <a:extLst>
                    <a:ext uri="{FF2B5EF4-FFF2-40B4-BE49-F238E27FC236}">
                      <a16:creationId xmlns:a16="http://schemas.microsoft.com/office/drawing/2014/main" id="{8257EE4D-CF97-5146-AF43-923F010E8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1776" y="1651000"/>
                  <a:ext cx="38100" cy="38100"/>
                </a:xfrm>
                <a:custGeom>
                  <a:avLst/>
                  <a:gdLst>
                    <a:gd name="T0" fmla="*/ 0 w 24"/>
                    <a:gd name="T1" fmla="*/ 2147483647 h 24"/>
                    <a:gd name="T2" fmla="*/ 2147483647 w 24"/>
                    <a:gd name="T3" fmla="*/ 2147483647 h 24"/>
                    <a:gd name="T4" fmla="*/ 0 w 24"/>
                    <a:gd name="T5" fmla="*/ 0 h 24"/>
                    <a:gd name="T6" fmla="*/ 0 w 24"/>
                    <a:gd name="T7" fmla="*/ 2147483647 h 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4"/>
                    <a:gd name="T13" fmla="*/ 0 h 24"/>
                    <a:gd name="T14" fmla="*/ 24 w 24"/>
                    <a:gd name="T15" fmla="*/ 24 h 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4" h="24">
                      <a:moveTo>
                        <a:pt x="0" y="24"/>
                      </a:moveTo>
                      <a:lnTo>
                        <a:pt x="24" y="24"/>
                      </a:lnTo>
                      <a:lnTo>
                        <a:pt x="0" y="0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75" name="Freeform 450">
                  <a:extLst>
                    <a:ext uri="{FF2B5EF4-FFF2-40B4-BE49-F238E27FC236}">
                      <a16:creationId xmlns:a16="http://schemas.microsoft.com/office/drawing/2014/main" id="{10A80AEC-11A8-C54A-A677-7CF275B20F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12876" y="1485900"/>
                  <a:ext cx="165100" cy="177800"/>
                </a:xfrm>
                <a:custGeom>
                  <a:avLst/>
                  <a:gdLst>
                    <a:gd name="T0" fmla="*/ 2147483647 w 52"/>
                    <a:gd name="T1" fmla="*/ 2147483647 h 56"/>
                    <a:gd name="T2" fmla="*/ 2147483647 w 52"/>
                    <a:gd name="T3" fmla="*/ 2147483647 h 56"/>
                    <a:gd name="T4" fmla="*/ 2147483647 w 52"/>
                    <a:gd name="T5" fmla="*/ 2147483647 h 56"/>
                    <a:gd name="T6" fmla="*/ 2147483647 w 52"/>
                    <a:gd name="T7" fmla="*/ 2147483647 h 56"/>
                    <a:gd name="T8" fmla="*/ 2147483647 w 52"/>
                    <a:gd name="T9" fmla="*/ 2147483647 h 56"/>
                    <a:gd name="T10" fmla="*/ 2147483647 w 52"/>
                    <a:gd name="T11" fmla="*/ 2147483647 h 56"/>
                    <a:gd name="T12" fmla="*/ 2147483647 w 52"/>
                    <a:gd name="T13" fmla="*/ 2147483647 h 56"/>
                    <a:gd name="T14" fmla="*/ 2147483647 w 52"/>
                    <a:gd name="T15" fmla="*/ 2147483647 h 56"/>
                    <a:gd name="T16" fmla="*/ 2147483647 w 52"/>
                    <a:gd name="T17" fmla="*/ 2147483647 h 56"/>
                    <a:gd name="T18" fmla="*/ 2147483647 w 52"/>
                    <a:gd name="T19" fmla="*/ 2147483647 h 56"/>
                    <a:gd name="T20" fmla="*/ 2147483647 w 52"/>
                    <a:gd name="T21" fmla="*/ 2147483647 h 56"/>
                    <a:gd name="T22" fmla="*/ 2147483647 w 52"/>
                    <a:gd name="T23" fmla="*/ 2147483647 h 56"/>
                    <a:gd name="T24" fmla="*/ 2147483647 w 52"/>
                    <a:gd name="T25" fmla="*/ 2147483647 h 56"/>
                    <a:gd name="T26" fmla="*/ 2147483647 w 52"/>
                    <a:gd name="T27" fmla="*/ 2147483647 h 56"/>
                    <a:gd name="T28" fmla="*/ 2147483647 w 52"/>
                    <a:gd name="T29" fmla="*/ 2147483647 h 56"/>
                    <a:gd name="T30" fmla="*/ 2147483647 w 52"/>
                    <a:gd name="T31" fmla="*/ 2147483647 h 56"/>
                    <a:gd name="T32" fmla="*/ 2147483647 w 52"/>
                    <a:gd name="T33" fmla="*/ 2147483647 h 56"/>
                    <a:gd name="T34" fmla="*/ 2147483647 w 52"/>
                    <a:gd name="T35" fmla="*/ 2147483647 h 56"/>
                    <a:gd name="T36" fmla="*/ 2147483647 w 52"/>
                    <a:gd name="T37" fmla="*/ 2147483647 h 56"/>
                    <a:gd name="T38" fmla="*/ 2147483647 w 52"/>
                    <a:gd name="T39" fmla="*/ 0 h 56"/>
                    <a:gd name="T40" fmla="*/ 2147483647 w 52"/>
                    <a:gd name="T41" fmla="*/ 2147483647 h 56"/>
                    <a:gd name="T42" fmla="*/ 0 w 52"/>
                    <a:gd name="T43" fmla="*/ 2147483647 h 56"/>
                    <a:gd name="T44" fmla="*/ 0 w 52"/>
                    <a:gd name="T45" fmla="*/ 2147483647 h 56"/>
                    <a:gd name="T46" fmla="*/ 2147483647 w 52"/>
                    <a:gd name="T47" fmla="*/ 2147483647 h 56"/>
                    <a:gd name="T48" fmla="*/ 2147483647 w 52"/>
                    <a:gd name="T49" fmla="*/ 2147483647 h 56"/>
                    <a:gd name="T50" fmla="*/ 2147483647 w 52"/>
                    <a:gd name="T51" fmla="*/ 2147483647 h 56"/>
                    <a:gd name="T52" fmla="*/ 2147483647 w 52"/>
                    <a:gd name="T53" fmla="*/ 2147483647 h 56"/>
                    <a:gd name="T54" fmla="*/ 2147483647 w 52"/>
                    <a:gd name="T55" fmla="*/ 2147483647 h 56"/>
                    <a:gd name="T56" fmla="*/ 2147483647 w 52"/>
                    <a:gd name="T57" fmla="*/ 2147483647 h 56"/>
                    <a:gd name="T58" fmla="*/ 2147483647 w 52"/>
                    <a:gd name="T59" fmla="*/ 2147483647 h 56"/>
                    <a:gd name="T60" fmla="*/ 2147483647 w 52"/>
                    <a:gd name="T61" fmla="*/ 2147483647 h 56"/>
                    <a:gd name="T62" fmla="*/ 2147483647 w 52"/>
                    <a:gd name="T63" fmla="*/ 2147483647 h 56"/>
                    <a:gd name="T64" fmla="*/ 2147483647 w 52"/>
                    <a:gd name="T65" fmla="*/ 2147483647 h 5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52"/>
                    <a:gd name="T100" fmla="*/ 0 h 56"/>
                    <a:gd name="T101" fmla="*/ 52 w 52"/>
                    <a:gd name="T102" fmla="*/ 56 h 5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52" h="56">
                      <a:moveTo>
                        <a:pt x="4" y="39"/>
                      </a:moveTo>
                      <a:cubicBezTo>
                        <a:pt x="9" y="42"/>
                        <a:pt x="17" y="44"/>
                        <a:pt x="26" y="44"/>
                      </a:cubicBezTo>
                      <a:cubicBezTo>
                        <a:pt x="27" y="44"/>
                        <a:pt x="27" y="44"/>
                        <a:pt x="28" y="44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7" y="40"/>
                        <a:pt x="27" y="40"/>
                        <a:pt x="26" y="40"/>
                      </a:cubicBezTo>
                      <a:cubicBezTo>
                        <a:pt x="12" y="40"/>
                        <a:pt x="4" y="36"/>
                        <a:pt x="4" y="34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9" y="30"/>
                        <a:pt x="17" y="32"/>
                        <a:pt x="26" y="32"/>
                      </a:cubicBezTo>
                      <a:cubicBezTo>
                        <a:pt x="31" y="32"/>
                        <a:pt x="36" y="31"/>
                        <a:pt x="40" y="30"/>
                      </a:cubicBezTo>
                      <a:cubicBezTo>
                        <a:pt x="40" y="26"/>
                        <a:pt x="40" y="26"/>
                        <a:pt x="40" y="26"/>
                      </a:cubicBezTo>
                      <a:cubicBezTo>
                        <a:pt x="36" y="27"/>
                        <a:pt x="32" y="28"/>
                        <a:pt x="26" y="28"/>
                      </a:cubicBezTo>
                      <a:cubicBezTo>
                        <a:pt x="12" y="28"/>
                        <a:pt x="4" y="24"/>
                        <a:pt x="4" y="22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9" y="18"/>
                        <a:pt x="17" y="20"/>
                        <a:pt x="26" y="20"/>
                      </a:cubicBezTo>
                      <a:cubicBezTo>
                        <a:pt x="35" y="20"/>
                        <a:pt x="43" y="18"/>
                        <a:pt x="48" y="15"/>
                      </a:cubicBez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10"/>
                        <a:pt x="52" y="10"/>
                        <a:pt x="52" y="10"/>
                      </a:cubicBezTo>
                      <a:cubicBezTo>
                        <a:pt x="52" y="8"/>
                        <a:pt x="51" y="6"/>
                        <a:pt x="48" y="5"/>
                      </a:cubicBezTo>
                      <a:cubicBezTo>
                        <a:pt x="43" y="2"/>
                        <a:pt x="35" y="0"/>
                        <a:pt x="26" y="0"/>
                      </a:cubicBezTo>
                      <a:cubicBezTo>
                        <a:pt x="17" y="0"/>
                        <a:pt x="9" y="2"/>
                        <a:pt x="4" y="5"/>
                      </a:cubicBezTo>
                      <a:cubicBezTo>
                        <a:pt x="1" y="6"/>
                        <a:pt x="0" y="8"/>
                        <a:pt x="0" y="10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48"/>
                        <a:pt x="1" y="50"/>
                        <a:pt x="4" y="51"/>
                      </a:cubicBezTo>
                      <a:cubicBezTo>
                        <a:pt x="8" y="54"/>
                        <a:pt x="16" y="56"/>
                        <a:pt x="24" y="56"/>
                      </a:cubicBezTo>
                      <a:cubicBezTo>
                        <a:pt x="24" y="52"/>
                        <a:pt x="24" y="52"/>
                        <a:pt x="24" y="52"/>
                      </a:cubicBezTo>
                      <a:cubicBezTo>
                        <a:pt x="12" y="52"/>
                        <a:pt x="4" y="48"/>
                        <a:pt x="4" y="46"/>
                      </a:cubicBezTo>
                      <a:lnTo>
                        <a:pt x="4" y="39"/>
                      </a:lnTo>
                      <a:close/>
                      <a:moveTo>
                        <a:pt x="26" y="4"/>
                      </a:moveTo>
                      <a:cubicBezTo>
                        <a:pt x="40" y="4"/>
                        <a:pt x="48" y="8"/>
                        <a:pt x="48" y="10"/>
                      </a:cubicBezTo>
                      <a:cubicBezTo>
                        <a:pt x="48" y="12"/>
                        <a:pt x="40" y="16"/>
                        <a:pt x="26" y="16"/>
                      </a:cubicBezTo>
                      <a:cubicBezTo>
                        <a:pt x="12" y="16"/>
                        <a:pt x="4" y="12"/>
                        <a:pt x="4" y="10"/>
                      </a:cubicBezTo>
                      <a:cubicBezTo>
                        <a:pt x="4" y="8"/>
                        <a:pt x="12" y="4"/>
                        <a:pt x="2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84BB4A9-F335-3648-B4BA-0D27B7B5C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biLevel thresh="50000"/>
              </a:blip>
              <a:srcRect r="45492" b="2741"/>
              <a:stretch/>
            </p:blipFill>
            <p:spPr>
              <a:xfrm>
                <a:off x="12356865" y="6828994"/>
                <a:ext cx="346879" cy="225721"/>
              </a:xfrm>
              <a:prstGeom prst="rect">
                <a:avLst/>
              </a:prstGeom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14D7F13-89FD-1948-BE2C-58844353733E}"/>
                  </a:ext>
                </a:extLst>
              </p:cNvPr>
              <p:cNvGrpSpPr/>
              <p:nvPr/>
            </p:nvGrpSpPr>
            <p:grpSpPr>
              <a:xfrm>
                <a:off x="1702130" y="6826893"/>
                <a:ext cx="238789" cy="238788"/>
                <a:chOff x="1523639" y="6588890"/>
                <a:chExt cx="372619" cy="372618"/>
              </a:xfrm>
            </p:grpSpPr>
            <p:sp>
              <p:nvSpPr>
                <p:cNvPr id="71" name="Freeform 444">
                  <a:extLst>
                    <a:ext uri="{FF2B5EF4-FFF2-40B4-BE49-F238E27FC236}">
                      <a16:creationId xmlns:a16="http://schemas.microsoft.com/office/drawing/2014/main" id="{9D1CE3C5-19A5-334F-8CFE-EAA3A9483D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33237" y="6751911"/>
                  <a:ext cx="163021" cy="209597"/>
                </a:xfrm>
                <a:custGeom>
                  <a:avLst/>
                  <a:gdLst>
                    <a:gd name="T0" fmla="*/ 2147483647 w 28"/>
                    <a:gd name="T1" fmla="*/ 2147483647 h 36"/>
                    <a:gd name="T2" fmla="*/ 2147483647 w 28"/>
                    <a:gd name="T3" fmla="*/ 2147483647 h 36"/>
                    <a:gd name="T4" fmla="*/ 2147483647 w 28"/>
                    <a:gd name="T5" fmla="*/ 2147483647 h 36"/>
                    <a:gd name="T6" fmla="*/ 2147483647 w 28"/>
                    <a:gd name="T7" fmla="*/ 0 h 36"/>
                    <a:gd name="T8" fmla="*/ 2147483647 w 28"/>
                    <a:gd name="T9" fmla="*/ 2147483647 h 36"/>
                    <a:gd name="T10" fmla="*/ 2147483647 w 28"/>
                    <a:gd name="T11" fmla="*/ 2147483647 h 36"/>
                    <a:gd name="T12" fmla="*/ 2147483647 w 28"/>
                    <a:gd name="T13" fmla="*/ 2147483647 h 36"/>
                    <a:gd name="T14" fmla="*/ 0 w 28"/>
                    <a:gd name="T15" fmla="*/ 2147483647 h 36"/>
                    <a:gd name="T16" fmla="*/ 0 w 28"/>
                    <a:gd name="T17" fmla="*/ 2147483647 h 36"/>
                    <a:gd name="T18" fmla="*/ 2147483647 w 28"/>
                    <a:gd name="T19" fmla="*/ 2147483647 h 36"/>
                    <a:gd name="T20" fmla="*/ 2147483647 w 28"/>
                    <a:gd name="T21" fmla="*/ 2147483647 h 36"/>
                    <a:gd name="T22" fmla="*/ 2147483647 w 28"/>
                    <a:gd name="T23" fmla="*/ 2147483647 h 36"/>
                    <a:gd name="T24" fmla="*/ 2147483647 w 28"/>
                    <a:gd name="T25" fmla="*/ 2147483647 h 36"/>
                    <a:gd name="T26" fmla="*/ 2147483647 w 28"/>
                    <a:gd name="T27" fmla="*/ 2147483647 h 36"/>
                    <a:gd name="T28" fmla="*/ 2147483647 w 28"/>
                    <a:gd name="T29" fmla="*/ 2147483647 h 36"/>
                    <a:gd name="T30" fmla="*/ 2147483647 w 28"/>
                    <a:gd name="T31" fmla="*/ 2147483647 h 36"/>
                    <a:gd name="T32" fmla="*/ 2147483647 w 28"/>
                    <a:gd name="T33" fmla="*/ 2147483647 h 36"/>
                    <a:gd name="T34" fmla="*/ 2147483647 w 28"/>
                    <a:gd name="T35" fmla="*/ 2147483647 h 36"/>
                    <a:gd name="T36" fmla="*/ 2147483647 w 28"/>
                    <a:gd name="T37" fmla="*/ 2147483647 h 36"/>
                    <a:gd name="T38" fmla="*/ 2147483647 w 28"/>
                    <a:gd name="T39" fmla="*/ 2147483647 h 36"/>
                    <a:gd name="T40" fmla="*/ 2147483647 w 28"/>
                    <a:gd name="T41" fmla="*/ 2147483647 h 36"/>
                    <a:gd name="T42" fmla="*/ 2147483647 w 28"/>
                    <a:gd name="T43" fmla="*/ 2147483647 h 36"/>
                    <a:gd name="T44" fmla="*/ 2147483647 w 28"/>
                    <a:gd name="T45" fmla="*/ 2147483647 h 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8"/>
                    <a:gd name="T70" fmla="*/ 0 h 36"/>
                    <a:gd name="T71" fmla="*/ 28 w 28"/>
                    <a:gd name="T72" fmla="*/ 36 h 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8" h="36">
                      <a:moveTo>
                        <a:pt x="24" y="12"/>
                      </a:move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24" y="7"/>
                        <a:pt x="22" y="4"/>
                        <a:pt x="20" y="2"/>
                      </a:cubicBezTo>
                      <a:cubicBezTo>
                        <a:pt x="18" y="1"/>
                        <a:pt x="16" y="0"/>
                        <a:pt x="14" y="0"/>
                      </a:cubicBezTo>
                      <a:cubicBezTo>
                        <a:pt x="12" y="0"/>
                        <a:pt x="10" y="1"/>
                        <a:pt x="8" y="2"/>
                      </a:cubicBezTo>
                      <a:cubicBezTo>
                        <a:pt x="6" y="4"/>
                        <a:pt x="4" y="7"/>
                        <a:pt x="4" y="10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lnTo>
                        <a:pt x="24" y="12"/>
                      </a:lnTo>
                      <a:close/>
                      <a:moveTo>
                        <a:pt x="16" y="28"/>
                      </a:move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lnTo>
                        <a:pt x="16" y="28"/>
                      </a:lnTo>
                      <a:close/>
                      <a:moveTo>
                        <a:pt x="20" y="12"/>
                      </a:move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7"/>
                        <a:pt x="11" y="4"/>
                        <a:pt x="14" y="4"/>
                      </a:cubicBezTo>
                      <a:cubicBezTo>
                        <a:pt x="17" y="4"/>
                        <a:pt x="20" y="7"/>
                        <a:pt x="20" y="10"/>
                      </a:cubicBezTo>
                      <a:lnTo>
                        <a:pt x="20" y="1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  <p:sp>
              <p:nvSpPr>
                <p:cNvPr id="72" name="Freeform 445">
                  <a:extLst>
                    <a:ext uri="{FF2B5EF4-FFF2-40B4-BE49-F238E27FC236}">
                      <a16:creationId xmlns:a16="http://schemas.microsoft.com/office/drawing/2014/main" id="{59CEC93F-B1B6-6348-938D-F565B0566C7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23639" y="6588890"/>
                  <a:ext cx="302753" cy="326041"/>
                </a:xfrm>
                <a:custGeom>
                  <a:avLst/>
                  <a:gdLst>
                    <a:gd name="T0" fmla="*/ 2147483647 w 52"/>
                    <a:gd name="T1" fmla="*/ 2147483647 h 56"/>
                    <a:gd name="T2" fmla="*/ 2147483647 w 52"/>
                    <a:gd name="T3" fmla="*/ 2147483647 h 56"/>
                    <a:gd name="T4" fmla="*/ 2147483647 w 52"/>
                    <a:gd name="T5" fmla="*/ 2147483647 h 56"/>
                    <a:gd name="T6" fmla="*/ 2147483647 w 52"/>
                    <a:gd name="T7" fmla="*/ 2147483647 h 56"/>
                    <a:gd name="T8" fmla="*/ 2147483647 w 52"/>
                    <a:gd name="T9" fmla="*/ 2147483647 h 56"/>
                    <a:gd name="T10" fmla="*/ 2147483647 w 52"/>
                    <a:gd name="T11" fmla="*/ 2147483647 h 56"/>
                    <a:gd name="T12" fmla="*/ 2147483647 w 52"/>
                    <a:gd name="T13" fmla="*/ 2147483647 h 56"/>
                    <a:gd name="T14" fmla="*/ 2147483647 w 52"/>
                    <a:gd name="T15" fmla="*/ 2147483647 h 56"/>
                    <a:gd name="T16" fmla="*/ 2147483647 w 52"/>
                    <a:gd name="T17" fmla="*/ 0 h 56"/>
                    <a:gd name="T18" fmla="*/ 2147483647 w 52"/>
                    <a:gd name="T19" fmla="*/ 2147483647 h 56"/>
                    <a:gd name="T20" fmla="*/ 0 w 52"/>
                    <a:gd name="T21" fmla="*/ 2147483647 h 56"/>
                    <a:gd name="T22" fmla="*/ 0 w 52"/>
                    <a:gd name="T23" fmla="*/ 2147483647 h 56"/>
                    <a:gd name="T24" fmla="*/ 2147483647 w 52"/>
                    <a:gd name="T25" fmla="*/ 2147483647 h 56"/>
                    <a:gd name="T26" fmla="*/ 2147483647 w 52"/>
                    <a:gd name="T27" fmla="*/ 2147483647 h 56"/>
                    <a:gd name="T28" fmla="*/ 2147483647 w 52"/>
                    <a:gd name="T29" fmla="*/ 2147483647 h 56"/>
                    <a:gd name="T30" fmla="*/ 2147483647 w 52"/>
                    <a:gd name="T31" fmla="*/ 2147483647 h 56"/>
                    <a:gd name="T32" fmla="*/ 2147483647 w 52"/>
                    <a:gd name="T33" fmla="*/ 2147483647 h 56"/>
                    <a:gd name="T34" fmla="*/ 2147483647 w 52"/>
                    <a:gd name="T35" fmla="*/ 2147483647 h 56"/>
                    <a:gd name="T36" fmla="*/ 2147483647 w 52"/>
                    <a:gd name="T37" fmla="*/ 2147483647 h 56"/>
                    <a:gd name="T38" fmla="*/ 2147483647 w 52"/>
                    <a:gd name="T39" fmla="*/ 2147483647 h 56"/>
                    <a:gd name="T40" fmla="*/ 2147483647 w 52"/>
                    <a:gd name="T41" fmla="*/ 2147483647 h 56"/>
                    <a:gd name="T42" fmla="*/ 2147483647 w 52"/>
                    <a:gd name="T43" fmla="*/ 2147483647 h 56"/>
                    <a:gd name="T44" fmla="*/ 2147483647 w 52"/>
                    <a:gd name="T45" fmla="*/ 2147483647 h 56"/>
                    <a:gd name="T46" fmla="*/ 2147483647 w 52"/>
                    <a:gd name="T47" fmla="*/ 2147483647 h 56"/>
                    <a:gd name="T48" fmla="*/ 2147483647 w 52"/>
                    <a:gd name="T49" fmla="*/ 2147483647 h 56"/>
                    <a:gd name="T50" fmla="*/ 2147483647 w 52"/>
                    <a:gd name="T51" fmla="*/ 2147483647 h 56"/>
                    <a:gd name="T52" fmla="*/ 2147483647 w 52"/>
                    <a:gd name="T53" fmla="*/ 2147483647 h 56"/>
                    <a:gd name="T54" fmla="*/ 2147483647 w 52"/>
                    <a:gd name="T55" fmla="*/ 2147483647 h 56"/>
                    <a:gd name="T56" fmla="*/ 2147483647 w 52"/>
                    <a:gd name="T57" fmla="*/ 2147483647 h 56"/>
                    <a:gd name="T58" fmla="*/ 2147483647 w 52"/>
                    <a:gd name="T59" fmla="*/ 2147483647 h 56"/>
                    <a:gd name="T60" fmla="*/ 2147483647 w 52"/>
                    <a:gd name="T61" fmla="*/ 2147483647 h 56"/>
                    <a:gd name="T62" fmla="*/ 2147483647 w 52"/>
                    <a:gd name="T63" fmla="*/ 2147483647 h 56"/>
                    <a:gd name="T64" fmla="*/ 2147483647 w 52"/>
                    <a:gd name="T65" fmla="*/ 2147483647 h 56"/>
                    <a:gd name="T66" fmla="*/ 2147483647 w 52"/>
                    <a:gd name="T67" fmla="*/ 2147483647 h 56"/>
                    <a:gd name="T68" fmla="*/ 2147483647 w 52"/>
                    <a:gd name="T69" fmla="*/ 2147483647 h 5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52"/>
                    <a:gd name="T106" fmla="*/ 0 h 56"/>
                    <a:gd name="T107" fmla="*/ 52 w 52"/>
                    <a:gd name="T108" fmla="*/ 56 h 5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52" h="56">
                      <a:moveTo>
                        <a:pt x="4" y="22"/>
                      </a:move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9" y="18"/>
                        <a:pt x="17" y="20"/>
                        <a:pt x="26" y="20"/>
                      </a:cubicBezTo>
                      <a:cubicBezTo>
                        <a:pt x="35" y="20"/>
                        <a:pt x="43" y="18"/>
                        <a:pt x="48" y="15"/>
                      </a:cubicBez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10"/>
                        <a:pt x="52" y="10"/>
                        <a:pt x="52" y="10"/>
                      </a:cubicBezTo>
                      <a:cubicBezTo>
                        <a:pt x="52" y="8"/>
                        <a:pt x="51" y="6"/>
                        <a:pt x="48" y="5"/>
                      </a:cubicBezTo>
                      <a:cubicBezTo>
                        <a:pt x="43" y="2"/>
                        <a:pt x="35" y="0"/>
                        <a:pt x="26" y="0"/>
                      </a:cubicBezTo>
                      <a:cubicBezTo>
                        <a:pt x="17" y="0"/>
                        <a:pt x="9" y="2"/>
                        <a:pt x="4" y="5"/>
                      </a:cubicBezTo>
                      <a:cubicBezTo>
                        <a:pt x="1" y="6"/>
                        <a:pt x="0" y="8"/>
                        <a:pt x="0" y="10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48"/>
                        <a:pt x="1" y="50"/>
                        <a:pt x="4" y="51"/>
                      </a:cubicBezTo>
                      <a:cubicBezTo>
                        <a:pt x="9" y="54"/>
                        <a:pt x="17" y="56"/>
                        <a:pt x="26" y="56"/>
                      </a:cubicBezTo>
                      <a:cubicBezTo>
                        <a:pt x="28" y="56"/>
                        <a:pt x="30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0" y="52"/>
                        <a:pt x="28" y="52"/>
                        <a:pt x="26" y="52"/>
                      </a:cubicBezTo>
                      <a:cubicBezTo>
                        <a:pt x="12" y="52"/>
                        <a:pt x="4" y="48"/>
                        <a:pt x="4" y="46"/>
                      </a:cubicBez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9" y="42"/>
                        <a:pt x="17" y="44"/>
                        <a:pt x="26" y="44"/>
                      </a:cubicBezTo>
                      <a:cubicBezTo>
                        <a:pt x="28" y="44"/>
                        <a:pt x="30" y="44"/>
                        <a:pt x="32" y="44"/>
                      </a:cubicBezTo>
                      <a:cubicBezTo>
                        <a:pt x="32" y="40"/>
                        <a:pt x="32" y="40"/>
                        <a:pt x="32" y="40"/>
                      </a:cubicBezTo>
                      <a:cubicBezTo>
                        <a:pt x="30" y="40"/>
                        <a:pt x="28" y="40"/>
                        <a:pt x="26" y="40"/>
                      </a:cubicBezTo>
                      <a:cubicBezTo>
                        <a:pt x="12" y="40"/>
                        <a:pt x="4" y="36"/>
                        <a:pt x="4" y="34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9" y="30"/>
                        <a:pt x="17" y="32"/>
                        <a:pt x="26" y="32"/>
                      </a:cubicBezTo>
                      <a:cubicBezTo>
                        <a:pt x="28" y="32"/>
                        <a:pt x="30" y="32"/>
                        <a:pt x="32" y="32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0" y="28"/>
                        <a:pt x="28" y="28"/>
                        <a:pt x="26" y="28"/>
                      </a:cubicBezTo>
                      <a:cubicBezTo>
                        <a:pt x="12" y="28"/>
                        <a:pt x="4" y="24"/>
                        <a:pt x="4" y="22"/>
                      </a:cubicBezTo>
                      <a:close/>
                      <a:moveTo>
                        <a:pt x="26" y="4"/>
                      </a:moveTo>
                      <a:cubicBezTo>
                        <a:pt x="40" y="4"/>
                        <a:pt x="48" y="8"/>
                        <a:pt x="48" y="10"/>
                      </a:cubicBezTo>
                      <a:cubicBezTo>
                        <a:pt x="48" y="12"/>
                        <a:pt x="40" y="16"/>
                        <a:pt x="26" y="16"/>
                      </a:cubicBezTo>
                      <a:cubicBezTo>
                        <a:pt x="12" y="16"/>
                        <a:pt x="4" y="12"/>
                        <a:pt x="4" y="10"/>
                      </a:cubicBezTo>
                      <a:cubicBezTo>
                        <a:pt x="4" y="8"/>
                        <a:pt x="12" y="4"/>
                        <a:pt x="26" y="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385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</a:endParaRPr>
                </a:p>
              </p:txBody>
            </p:sp>
          </p:grpSp>
          <p:sp>
            <p:nvSpPr>
              <p:cNvPr id="70" name="Freeform 282">
                <a:extLst>
                  <a:ext uri="{FF2B5EF4-FFF2-40B4-BE49-F238E27FC236}">
                    <a16:creationId xmlns:a16="http://schemas.microsoft.com/office/drawing/2014/main" id="{64768FBA-4CC9-7B4B-B557-18187CB98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970867" y="6823215"/>
                <a:ext cx="263579" cy="225923"/>
              </a:xfrm>
              <a:custGeom>
                <a:avLst/>
                <a:gdLst>
                  <a:gd name="T0" fmla="*/ 139 w 154"/>
                  <a:gd name="T1" fmla="*/ 105 h 133"/>
                  <a:gd name="T2" fmla="*/ 139 w 154"/>
                  <a:gd name="T3" fmla="*/ 105 h 133"/>
                  <a:gd name="T4" fmla="*/ 139 w 154"/>
                  <a:gd name="T5" fmla="*/ 91 h 133"/>
                  <a:gd name="T6" fmla="*/ 129 w 154"/>
                  <a:gd name="T7" fmla="*/ 66 h 133"/>
                  <a:gd name="T8" fmla="*/ 99 w 154"/>
                  <a:gd name="T9" fmla="*/ 38 h 133"/>
                  <a:gd name="T10" fmla="*/ 88 w 154"/>
                  <a:gd name="T11" fmla="*/ 26 h 133"/>
                  <a:gd name="T12" fmla="*/ 85 w 154"/>
                  <a:gd name="T13" fmla="*/ 16 h 133"/>
                  <a:gd name="T14" fmla="*/ 85 w 154"/>
                  <a:gd name="T15" fmla="*/ 16 h 133"/>
                  <a:gd name="T16" fmla="*/ 85 w 154"/>
                  <a:gd name="T17" fmla="*/ 0 h 133"/>
                  <a:gd name="T18" fmla="*/ 66 w 154"/>
                  <a:gd name="T19" fmla="*/ 0 h 133"/>
                  <a:gd name="T20" fmla="*/ 66 w 154"/>
                  <a:gd name="T21" fmla="*/ 16 h 133"/>
                  <a:gd name="T22" fmla="*/ 66 w 154"/>
                  <a:gd name="T23" fmla="*/ 16 h 133"/>
                  <a:gd name="T24" fmla="*/ 64 w 154"/>
                  <a:gd name="T25" fmla="*/ 26 h 133"/>
                  <a:gd name="T26" fmla="*/ 53 w 154"/>
                  <a:gd name="T27" fmla="*/ 38 h 133"/>
                  <a:gd name="T28" fmla="*/ 25 w 154"/>
                  <a:gd name="T29" fmla="*/ 66 h 133"/>
                  <a:gd name="T30" fmla="*/ 15 w 154"/>
                  <a:gd name="T31" fmla="*/ 91 h 133"/>
                  <a:gd name="T32" fmla="*/ 15 w 154"/>
                  <a:gd name="T33" fmla="*/ 105 h 133"/>
                  <a:gd name="T34" fmla="*/ 0 w 154"/>
                  <a:gd name="T35" fmla="*/ 105 h 133"/>
                  <a:gd name="T36" fmla="*/ 23 w 154"/>
                  <a:gd name="T37" fmla="*/ 132 h 133"/>
                  <a:gd name="T38" fmla="*/ 47 w 154"/>
                  <a:gd name="T39" fmla="*/ 105 h 133"/>
                  <a:gd name="T40" fmla="*/ 32 w 154"/>
                  <a:gd name="T41" fmla="*/ 105 h 133"/>
                  <a:gd name="T42" fmla="*/ 32 w 154"/>
                  <a:gd name="T43" fmla="*/ 91 h 133"/>
                  <a:gd name="T44" fmla="*/ 32 w 154"/>
                  <a:gd name="T45" fmla="*/ 91 h 133"/>
                  <a:gd name="T46" fmla="*/ 36 w 154"/>
                  <a:gd name="T47" fmla="*/ 81 h 133"/>
                  <a:gd name="T48" fmla="*/ 45 w 154"/>
                  <a:gd name="T49" fmla="*/ 69 h 133"/>
                  <a:gd name="T50" fmla="*/ 66 w 154"/>
                  <a:gd name="T51" fmla="*/ 49 h 133"/>
                  <a:gd name="T52" fmla="*/ 66 w 154"/>
                  <a:gd name="T53" fmla="*/ 105 h 133"/>
                  <a:gd name="T54" fmla="*/ 53 w 154"/>
                  <a:gd name="T55" fmla="*/ 105 h 133"/>
                  <a:gd name="T56" fmla="*/ 76 w 154"/>
                  <a:gd name="T57" fmla="*/ 132 h 133"/>
                  <a:gd name="T58" fmla="*/ 99 w 154"/>
                  <a:gd name="T59" fmla="*/ 105 h 133"/>
                  <a:gd name="T60" fmla="*/ 85 w 154"/>
                  <a:gd name="T61" fmla="*/ 105 h 133"/>
                  <a:gd name="T62" fmla="*/ 85 w 154"/>
                  <a:gd name="T63" fmla="*/ 49 h 133"/>
                  <a:gd name="T64" fmla="*/ 107 w 154"/>
                  <a:gd name="T65" fmla="*/ 69 h 133"/>
                  <a:gd name="T66" fmla="*/ 118 w 154"/>
                  <a:gd name="T67" fmla="*/ 81 h 133"/>
                  <a:gd name="T68" fmla="*/ 120 w 154"/>
                  <a:gd name="T69" fmla="*/ 91 h 133"/>
                  <a:gd name="T70" fmla="*/ 120 w 154"/>
                  <a:gd name="T71" fmla="*/ 91 h 133"/>
                  <a:gd name="T72" fmla="*/ 120 w 154"/>
                  <a:gd name="T73" fmla="*/ 105 h 133"/>
                  <a:gd name="T74" fmla="*/ 107 w 154"/>
                  <a:gd name="T75" fmla="*/ 105 h 133"/>
                  <a:gd name="T76" fmla="*/ 130 w 154"/>
                  <a:gd name="T77" fmla="*/ 132 h 133"/>
                  <a:gd name="T78" fmla="*/ 153 w 154"/>
                  <a:gd name="T79" fmla="*/ 105 h 133"/>
                  <a:gd name="T80" fmla="*/ 139 w 154"/>
                  <a:gd name="T81" fmla="*/ 10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4" h="133">
                    <a:moveTo>
                      <a:pt x="139" y="105"/>
                    </a:moveTo>
                    <a:lnTo>
                      <a:pt x="139" y="105"/>
                    </a:lnTo>
                    <a:cubicBezTo>
                      <a:pt x="139" y="100"/>
                      <a:pt x="139" y="98"/>
                      <a:pt x="139" y="91"/>
                    </a:cubicBezTo>
                    <a:cubicBezTo>
                      <a:pt x="139" y="81"/>
                      <a:pt x="134" y="73"/>
                      <a:pt x="129" y="66"/>
                    </a:cubicBezTo>
                    <a:cubicBezTo>
                      <a:pt x="120" y="56"/>
                      <a:pt x="108" y="47"/>
                      <a:pt x="99" y="38"/>
                    </a:cubicBezTo>
                    <a:cubicBezTo>
                      <a:pt x="94" y="33"/>
                      <a:pt x="91" y="29"/>
                      <a:pt x="88" y="26"/>
                    </a:cubicBezTo>
                    <a:cubicBezTo>
                      <a:pt x="86" y="22"/>
                      <a:pt x="85" y="18"/>
                      <a:pt x="85" y="16"/>
                    </a:cubicBezTo>
                    <a:lnTo>
                      <a:pt x="85" y="16"/>
                    </a:lnTo>
                    <a:cubicBezTo>
                      <a:pt x="85" y="9"/>
                      <a:pt x="85" y="4"/>
                      <a:pt x="85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0"/>
                      <a:pt x="66" y="9"/>
                      <a:pt x="66" y="16"/>
                    </a:cubicBezTo>
                    <a:lnTo>
                      <a:pt x="66" y="16"/>
                    </a:lnTo>
                    <a:cubicBezTo>
                      <a:pt x="66" y="18"/>
                      <a:pt x="66" y="22"/>
                      <a:pt x="64" y="26"/>
                    </a:cubicBezTo>
                    <a:cubicBezTo>
                      <a:pt x="61" y="29"/>
                      <a:pt x="58" y="33"/>
                      <a:pt x="53" y="38"/>
                    </a:cubicBezTo>
                    <a:cubicBezTo>
                      <a:pt x="44" y="47"/>
                      <a:pt x="33" y="56"/>
                      <a:pt x="25" y="66"/>
                    </a:cubicBezTo>
                    <a:cubicBezTo>
                      <a:pt x="18" y="73"/>
                      <a:pt x="15" y="81"/>
                      <a:pt x="15" y="91"/>
                    </a:cubicBezTo>
                    <a:cubicBezTo>
                      <a:pt x="15" y="98"/>
                      <a:pt x="15" y="100"/>
                      <a:pt x="15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3" y="132"/>
                      <a:pt x="23" y="132"/>
                      <a:pt x="23" y="132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2" y="100"/>
                      <a:pt x="32" y="98"/>
                      <a:pt x="32" y="91"/>
                    </a:cubicBezTo>
                    <a:lnTo>
                      <a:pt x="32" y="91"/>
                    </a:lnTo>
                    <a:cubicBezTo>
                      <a:pt x="32" y="88"/>
                      <a:pt x="33" y="85"/>
                      <a:pt x="36" y="81"/>
                    </a:cubicBezTo>
                    <a:cubicBezTo>
                      <a:pt x="38" y="77"/>
                      <a:pt x="42" y="73"/>
                      <a:pt x="45" y="69"/>
                    </a:cubicBezTo>
                    <a:cubicBezTo>
                      <a:pt x="53" y="62"/>
                      <a:pt x="60" y="56"/>
                      <a:pt x="66" y="49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53" y="105"/>
                      <a:pt x="53" y="105"/>
                      <a:pt x="53" y="105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99" y="105"/>
                      <a:pt x="99" y="105"/>
                      <a:pt x="99" y="105"/>
                    </a:cubicBezTo>
                    <a:cubicBezTo>
                      <a:pt x="85" y="105"/>
                      <a:pt x="85" y="105"/>
                      <a:pt x="85" y="105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93" y="55"/>
                      <a:pt x="99" y="62"/>
                      <a:pt x="107" y="69"/>
                    </a:cubicBezTo>
                    <a:cubicBezTo>
                      <a:pt x="110" y="73"/>
                      <a:pt x="114" y="77"/>
                      <a:pt x="118" y="81"/>
                    </a:cubicBezTo>
                    <a:cubicBezTo>
                      <a:pt x="120" y="85"/>
                      <a:pt x="120" y="88"/>
                      <a:pt x="120" y="91"/>
                    </a:cubicBezTo>
                    <a:lnTo>
                      <a:pt x="120" y="91"/>
                    </a:lnTo>
                    <a:cubicBezTo>
                      <a:pt x="120" y="98"/>
                      <a:pt x="120" y="100"/>
                      <a:pt x="120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53" y="105"/>
                      <a:pt x="153" y="105"/>
                      <a:pt x="153" y="105"/>
                    </a:cubicBezTo>
                    <a:lnTo>
                      <a:pt x="139" y="105"/>
                    </a:ln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</p:grpSp>
      </p:grpSp>
      <p:sp>
        <p:nvSpPr>
          <p:cNvPr id="238" name="Google Shape;1153;p127">
            <a:extLst>
              <a:ext uri="{FF2B5EF4-FFF2-40B4-BE49-F238E27FC236}">
                <a16:creationId xmlns:a16="http://schemas.microsoft.com/office/drawing/2014/main" id="{F3494FE5-DD75-1142-8105-AC330388B943}"/>
              </a:ext>
            </a:extLst>
          </p:cNvPr>
          <p:cNvSpPr/>
          <p:nvPr/>
        </p:nvSpPr>
        <p:spPr>
          <a:xfrm>
            <a:off x="13957" y="331462"/>
            <a:ext cx="3994704" cy="631035"/>
          </a:xfrm>
          <a:custGeom>
            <a:avLst/>
            <a:gdLst/>
            <a:ahLst/>
            <a:cxnLst/>
            <a:rect l="l" t="t" r="r" b="b"/>
            <a:pathLst>
              <a:path w="21600" h="21596" extrusionOk="0">
                <a:moveTo>
                  <a:pt x="0" y="0"/>
                </a:moveTo>
                <a:lnTo>
                  <a:pt x="0" y="21593"/>
                </a:lnTo>
                <a:lnTo>
                  <a:pt x="21418" y="21593"/>
                </a:lnTo>
                <a:cubicBezTo>
                  <a:pt x="21444" y="21593"/>
                  <a:pt x="21463" y="21600"/>
                  <a:pt x="21480" y="21593"/>
                </a:cubicBezTo>
                <a:cubicBezTo>
                  <a:pt x="21497" y="21586"/>
                  <a:pt x="21512" y="21568"/>
                  <a:pt x="21526" y="21540"/>
                </a:cubicBezTo>
                <a:cubicBezTo>
                  <a:pt x="21541" y="21506"/>
                  <a:pt x="21553" y="21453"/>
                  <a:pt x="21565" y="21382"/>
                </a:cubicBezTo>
                <a:cubicBezTo>
                  <a:pt x="21576" y="21311"/>
                  <a:pt x="21586" y="21224"/>
                  <a:pt x="21592" y="21129"/>
                </a:cubicBezTo>
                <a:cubicBezTo>
                  <a:pt x="21596" y="21042"/>
                  <a:pt x="21597" y="20959"/>
                  <a:pt x="21598" y="20855"/>
                </a:cubicBezTo>
                <a:cubicBezTo>
                  <a:pt x="21599" y="20751"/>
                  <a:pt x="21600" y="20627"/>
                  <a:pt x="21600" y="20465"/>
                </a:cubicBezTo>
                <a:lnTo>
                  <a:pt x="20519" y="10807"/>
                </a:lnTo>
                <a:lnTo>
                  <a:pt x="21600" y="1139"/>
                </a:lnTo>
                <a:cubicBezTo>
                  <a:pt x="21600" y="974"/>
                  <a:pt x="21599" y="853"/>
                  <a:pt x="21598" y="749"/>
                </a:cubicBezTo>
                <a:cubicBezTo>
                  <a:pt x="21597" y="644"/>
                  <a:pt x="21596" y="562"/>
                  <a:pt x="21592" y="474"/>
                </a:cubicBezTo>
                <a:cubicBezTo>
                  <a:pt x="21586" y="380"/>
                  <a:pt x="21576" y="293"/>
                  <a:pt x="21565" y="221"/>
                </a:cubicBezTo>
                <a:cubicBezTo>
                  <a:pt x="21553" y="150"/>
                  <a:pt x="21541" y="98"/>
                  <a:pt x="21526" y="63"/>
                </a:cubicBezTo>
                <a:cubicBezTo>
                  <a:pt x="21512" y="35"/>
                  <a:pt x="21497" y="17"/>
                  <a:pt x="21480" y="11"/>
                </a:cubicBezTo>
                <a:cubicBezTo>
                  <a:pt x="21463" y="4"/>
                  <a:pt x="21445" y="0"/>
                  <a:pt x="2141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85F9C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36576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Editable Platform Chicklets </a:t>
            </a:r>
            <a:b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(with Salesforce Infrastructure)</a:t>
            </a:r>
            <a:endParaRPr sz="1400" dirty="0">
              <a:solidFill>
                <a:srgbClr val="F2F2F2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239" name="CloudIcons_5x5_RGB-27.png" descr="CloudIcons_5x5_RGB-27.png">
            <a:extLst>
              <a:ext uri="{FF2B5EF4-FFF2-40B4-BE49-F238E27FC236}">
                <a16:creationId xmlns:a16="http://schemas.microsoft.com/office/drawing/2014/main" id="{1F1BD56B-1EE6-1248-9D16-18D6ED8656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892" y="3970602"/>
            <a:ext cx="206675" cy="2066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2691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E40F37E4-B0B5-C146-9B67-52F35587FFEC}"/>
              </a:ext>
            </a:extLst>
          </p:cNvPr>
          <p:cNvSpPr txBox="1">
            <a:spLocks/>
          </p:cNvSpPr>
          <p:nvPr/>
        </p:nvSpPr>
        <p:spPr bwMode="auto">
          <a:xfrm>
            <a:off x="573838" y="65678"/>
            <a:ext cx="11043075" cy="9898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en-US" sz="3000" b="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GB" sz="2499" dirty="0">
                <a:solidFill>
                  <a:srgbClr val="205CA0"/>
                </a:solidFill>
                <a:latin typeface="Salesforce Sans"/>
              </a:rPr>
              <a:t>Example 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1262B5-29AC-904E-A133-13FCE59AF73F}"/>
              </a:ext>
            </a:extLst>
          </p:cNvPr>
          <p:cNvSpPr/>
          <p:nvPr/>
        </p:nvSpPr>
        <p:spPr>
          <a:xfrm>
            <a:off x="598012" y="1799327"/>
            <a:ext cx="2274649" cy="3923545"/>
          </a:xfrm>
          <a:prstGeom prst="roundRect">
            <a:avLst>
              <a:gd name="adj" fmla="val 3141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6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SYSTEMS &amp; DATA RESOURCES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66E3E1-D4FB-064E-96E3-4FF58764FF14}"/>
              </a:ext>
            </a:extLst>
          </p:cNvPr>
          <p:cNvSpPr>
            <a:spLocks/>
          </p:cNvSpPr>
          <p:nvPr/>
        </p:nvSpPr>
        <p:spPr>
          <a:xfrm>
            <a:off x="835904" y="2415661"/>
            <a:ext cx="1595718" cy="55202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944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DATA SOURCE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D9ACAA-C8A6-8140-8215-61C7B2DE8B46}"/>
              </a:ext>
            </a:extLst>
          </p:cNvPr>
          <p:cNvGrpSpPr/>
          <p:nvPr/>
        </p:nvGrpSpPr>
        <p:grpSpPr>
          <a:xfrm>
            <a:off x="1972527" y="2289156"/>
            <a:ext cx="705008" cy="754248"/>
            <a:chOff x="5475426" y="2613227"/>
            <a:chExt cx="2762301" cy="29552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8D33CC-8B87-0F46-B8B1-10FF91F69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376" y="2613227"/>
              <a:ext cx="2142351" cy="27259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0DC2261-95D1-6243-895B-029E829CF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5426" y="2842523"/>
              <a:ext cx="2142351" cy="2725930"/>
            </a:xfrm>
            <a:prstGeom prst="rect">
              <a:avLst/>
            </a:prstGeom>
          </p:spPr>
        </p:pic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AE54A41-86F7-2D42-9FAF-9BE93FDFFB20}"/>
              </a:ext>
            </a:extLst>
          </p:cNvPr>
          <p:cNvSpPr>
            <a:spLocks/>
          </p:cNvSpPr>
          <p:nvPr/>
        </p:nvSpPr>
        <p:spPr>
          <a:xfrm>
            <a:off x="835904" y="3215552"/>
            <a:ext cx="1595718" cy="55202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944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DATA 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6277C93-D974-524A-803A-324DE0D1D709}"/>
              </a:ext>
            </a:extLst>
          </p:cNvPr>
          <p:cNvSpPr>
            <a:spLocks/>
          </p:cNvSpPr>
          <p:nvPr/>
        </p:nvSpPr>
        <p:spPr>
          <a:xfrm>
            <a:off x="835904" y="4015444"/>
            <a:ext cx="1595718" cy="55202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944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DATA SOURCE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7ADFEC-5564-1B44-B7D2-133AAEC9F33F}"/>
              </a:ext>
            </a:extLst>
          </p:cNvPr>
          <p:cNvSpPr>
            <a:spLocks/>
          </p:cNvSpPr>
          <p:nvPr/>
        </p:nvSpPr>
        <p:spPr>
          <a:xfrm>
            <a:off x="835904" y="4815335"/>
            <a:ext cx="1595718" cy="55202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944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DATA SOURCE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2BC107-B322-1645-9D79-49FE9FCD1EB9}"/>
              </a:ext>
            </a:extLst>
          </p:cNvPr>
          <p:cNvGrpSpPr/>
          <p:nvPr/>
        </p:nvGrpSpPr>
        <p:grpSpPr>
          <a:xfrm>
            <a:off x="1972527" y="3089047"/>
            <a:ext cx="705008" cy="754248"/>
            <a:chOff x="5475426" y="2613227"/>
            <a:chExt cx="2762301" cy="295522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DBFBAED-A916-294C-B67A-D0F285C7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376" y="2613227"/>
              <a:ext cx="2142351" cy="272593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11FB25D-1D2B-0948-878E-195979BA2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5426" y="2842523"/>
              <a:ext cx="2142351" cy="272593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ED24ECA-D465-8041-9F56-37A87D3CE634}"/>
              </a:ext>
            </a:extLst>
          </p:cNvPr>
          <p:cNvGrpSpPr/>
          <p:nvPr/>
        </p:nvGrpSpPr>
        <p:grpSpPr>
          <a:xfrm>
            <a:off x="1972527" y="3888939"/>
            <a:ext cx="705008" cy="754248"/>
            <a:chOff x="5475426" y="2613227"/>
            <a:chExt cx="2762301" cy="295522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E9FF583-60B6-2845-8648-901331826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376" y="2613227"/>
              <a:ext cx="2142351" cy="272593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3C6BDE-7EA7-D647-8C56-7C2AAE90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5426" y="2842523"/>
              <a:ext cx="2142351" cy="2725930"/>
            </a:xfrm>
            <a:prstGeom prst="rect">
              <a:avLst/>
            </a:prstGeom>
          </p:spPr>
        </p:pic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94220E1-C33E-DA4E-BABE-30B15CEAF787}"/>
              </a:ext>
            </a:extLst>
          </p:cNvPr>
          <p:cNvSpPr/>
          <p:nvPr/>
        </p:nvSpPr>
        <p:spPr>
          <a:xfrm>
            <a:off x="9354962" y="1799327"/>
            <a:ext cx="2274649" cy="3923545"/>
          </a:xfrm>
          <a:prstGeom prst="roundRect">
            <a:avLst>
              <a:gd name="adj" fmla="val 2639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6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CUSTOMER EXPERIENCE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E4F190F-6263-C242-A160-B17E03F13852}"/>
              </a:ext>
            </a:extLst>
          </p:cNvPr>
          <p:cNvSpPr/>
          <p:nvPr/>
        </p:nvSpPr>
        <p:spPr>
          <a:xfrm>
            <a:off x="3468913" y="1110312"/>
            <a:ext cx="3223832" cy="2310286"/>
          </a:xfrm>
          <a:prstGeom prst="roundRect">
            <a:avLst>
              <a:gd name="adj" fmla="val 2662"/>
            </a:avLst>
          </a:prstGeom>
          <a:solidFill>
            <a:srgbClr val="05B8AD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179953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6AE38E8-9DCD-3347-BCA5-940ABC8B9B91}"/>
              </a:ext>
            </a:extLst>
          </p:cNvPr>
          <p:cNvSpPr/>
          <p:nvPr/>
        </p:nvSpPr>
        <p:spPr>
          <a:xfrm>
            <a:off x="3467787" y="3654509"/>
            <a:ext cx="5281823" cy="2858719"/>
          </a:xfrm>
          <a:prstGeom prst="roundRect">
            <a:avLst>
              <a:gd name="adj" fmla="val 2486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179953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1C387FB-E74C-3C44-BC1B-F58CE389905E}"/>
              </a:ext>
            </a:extLst>
          </p:cNvPr>
          <p:cNvSpPr/>
          <p:nvPr/>
        </p:nvSpPr>
        <p:spPr>
          <a:xfrm>
            <a:off x="6822898" y="1107438"/>
            <a:ext cx="1926711" cy="2313160"/>
          </a:xfrm>
          <a:prstGeom prst="roundRect">
            <a:avLst>
              <a:gd name="adj" fmla="val 2960"/>
            </a:avLst>
          </a:prstGeom>
          <a:solidFill>
            <a:srgbClr val="A11354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179953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819AFEE-6B66-B841-A759-79AB1C61A91D}"/>
              </a:ext>
            </a:extLst>
          </p:cNvPr>
          <p:cNvSpPr>
            <a:spLocks/>
          </p:cNvSpPr>
          <p:nvPr/>
        </p:nvSpPr>
        <p:spPr>
          <a:xfrm>
            <a:off x="9694427" y="2415660"/>
            <a:ext cx="1595718" cy="412087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7878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EMAIL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E045B27-21B3-4C41-AA56-3AFF2543A5DC}"/>
              </a:ext>
            </a:extLst>
          </p:cNvPr>
          <p:cNvSpPr>
            <a:spLocks/>
          </p:cNvSpPr>
          <p:nvPr/>
        </p:nvSpPr>
        <p:spPr>
          <a:xfrm>
            <a:off x="9694427" y="2930474"/>
            <a:ext cx="1595718" cy="412087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7878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SMS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D4A7CAE-5289-ED49-A2E7-373B065412DF}"/>
              </a:ext>
            </a:extLst>
          </p:cNvPr>
          <p:cNvSpPr>
            <a:spLocks/>
          </p:cNvSpPr>
          <p:nvPr/>
        </p:nvSpPr>
        <p:spPr>
          <a:xfrm>
            <a:off x="9694427" y="3445288"/>
            <a:ext cx="1595718" cy="412087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7878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ADS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A898E1EB-A214-BA4F-9CA2-8B0334DCD0C5}"/>
              </a:ext>
            </a:extLst>
          </p:cNvPr>
          <p:cNvSpPr>
            <a:spLocks/>
          </p:cNvSpPr>
          <p:nvPr/>
        </p:nvSpPr>
        <p:spPr>
          <a:xfrm>
            <a:off x="9694427" y="3960102"/>
            <a:ext cx="1595718" cy="412087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7878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LANDING PAGES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EA53A9C-C1B8-374B-A1F4-AD4D75B484A6}"/>
              </a:ext>
            </a:extLst>
          </p:cNvPr>
          <p:cNvGrpSpPr/>
          <p:nvPr/>
        </p:nvGrpSpPr>
        <p:grpSpPr>
          <a:xfrm>
            <a:off x="10116473" y="1477191"/>
            <a:ext cx="751631" cy="439982"/>
            <a:chOff x="570458" y="4080686"/>
            <a:chExt cx="1363940" cy="798410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293CBC6-C4FE-EA4E-AD17-3D7C925EE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458" y="4130958"/>
              <a:ext cx="520983" cy="688757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A25394E-D7B8-7E4F-B6E0-E79A429F5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5" y="4130958"/>
              <a:ext cx="520983" cy="688757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B1A5B0C-477E-7A45-B66F-F2E379FC2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466" y="4080686"/>
              <a:ext cx="603925" cy="798410"/>
            </a:xfrm>
            <a:prstGeom prst="rect">
              <a:avLst/>
            </a:prstGeom>
          </p:spPr>
        </p:pic>
      </p:grp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27F2B20A-4FCD-514B-81E6-23A1709E47C4}"/>
              </a:ext>
            </a:extLst>
          </p:cNvPr>
          <p:cNvSpPr>
            <a:spLocks/>
          </p:cNvSpPr>
          <p:nvPr/>
        </p:nvSpPr>
        <p:spPr>
          <a:xfrm>
            <a:off x="6988392" y="1685890"/>
            <a:ext cx="1595718" cy="1125927"/>
          </a:xfrm>
          <a:prstGeom prst="roundRect">
            <a:avLst>
              <a:gd name="adj" fmla="val 2967"/>
            </a:avLst>
          </a:prstGeom>
          <a:solidFill>
            <a:schemeClr val="bg1"/>
          </a:solidFill>
          <a:ln w="12700">
            <a:solidFill>
              <a:srgbClr val="7C2448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944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F01E871A-96C3-5F40-9A30-E9580A8F9B52}"/>
              </a:ext>
            </a:extLst>
          </p:cNvPr>
          <p:cNvSpPr>
            <a:spLocks/>
          </p:cNvSpPr>
          <p:nvPr/>
        </p:nvSpPr>
        <p:spPr>
          <a:xfrm>
            <a:off x="3634172" y="4221018"/>
            <a:ext cx="4949939" cy="2135888"/>
          </a:xfrm>
          <a:prstGeom prst="roundRect">
            <a:avLst>
              <a:gd name="adj" fmla="val 2825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944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CFE083F-CD75-A24A-A12F-1F0C37419C49}"/>
              </a:ext>
            </a:extLst>
          </p:cNvPr>
          <p:cNvGrpSpPr/>
          <p:nvPr/>
        </p:nvGrpSpPr>
        <p:grpSpPr>
          <a:xfrm>
            <a:off x="7156415" y="1831270"/>
            <a:ext cx="1259672" cy="796316"/>
            <a:chOff x="7207491" y="1857497"/>
            <a:chExt cx="1260000" cy="796523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A1ED580C-9A19-8544-92DE-EE1474B81047}"/>
                </a:ext>
              </a:extLst>
            </p:cNvPr>
            <p:cNvSpPr/>
            <p:nvPr/>
          </p:nvSpPr>
          <p:spPr>
            <a:xfrm>
              <a:off x="7207491" y="1857497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AC1459"/>
            </a:solidFill>
            <a:ln w="12700">
              <a:solidFill>
                <a:srgbClr val="7D2248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Contacts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0129997-9BEF-C241-A753-013DB220B8E0}"/>
                </a:ext>
              </a:extLst>
            </p:cNvPr>
            <p:cNvSpPr/>
            <p:nvPr/>
          </p:nvSpPr>
          <p:spPr>
            <a:xfrm>
              <a:off x="7207491" y="2314697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AC1459"/>
            </a:solidFill>
            <a:ln w="12700">
              <a:solidFill>
                <a:srgbClr val="7D2248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Cases</a:t>
              </a:r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005492E-F44A-3647-8802-08B4B0891D3E}"/>
              </a:ext>
            </a:extLst>
          </p:cNvPr>
          <p:cNvSpPr/>
          <p:nvPr/>
        </p:nvSpPr>
        <p:spPr>
          <a:xfrm>
            <a:off x="7160155" y="4454931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Email Studio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CB0A744-7B58-B743-908A-9BC4EE168054}"/>
              </a:ext>
            </a:extLst>
          </p:cNvPr>
          <p:cNvSpPr/>
          <p:nvPr/>
        </p:nvSpPr>
        <p:spPr>
          <a:xfrm>
            <a:off x="7160155" y="4912012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Web Studio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4904DF8-29A0-E14F-944C-90F17A3213D1}"/>
              </a:ext>
            </a:extLst>
          </p:cNvPr>
          <p:cNvSpPr/>
          <p:nvPr/>
        </p:nvSpPr>
        <p:spPr>
          <a:xfrm>
            <a:off x="7160155" y="5369093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Mobile Studio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F24D6D2-E90A-224E-9CC3-0FB78CC562C6}"/>
              </a:ext>
            </a:extLst>
          </p:cNvPr>
          <p:cNvSpPr/>
          <p:nvPr/>
        </p:nvSpPr>
        <p:spPr>
          <a:xfrm>
            <a:off x="7160155" y="5826174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Ads Studio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ACD71D4-1E5A-A545-8091-152060BF533E}"/>
              </a:ext>
            </a:extLst>
          </p:cNvPr>
          <p:cNvSpPr/>
          <p:nvPr/>
        </p:nvSpPr>
        <p:spPr>
          <a:xfrm>
            <a:off x="5485151" y="4921730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Audience Builder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E726DDA-2C98-7D44-8AE6-B93C282BFCFD}"/>
              </a:ext>
            </a:extLst>
          </p:cNvPr>
          <p:cNvSpPr/>
          <p:nvPr/>
        </p:nvSpPr>
        <p:spPr>
          <a:xfrm>
            <a:off x="5485151" y="5378811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Contact Builder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C7A4688-4C15-1C4A-9096-0C45DFE30C10}"/>
              </a:ext>
            </a:extLst>
          </p:cNvPr>
          <p:cNvSpPr/>
          <p:nvPr/>
        </p:nvSpPr>
        <p:spPr>
          <a:xfrm>
            <a:off x="3746902" y="4481093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05B8AD"/>
          </a:solidFill>
          <a:ln w="12700">
            <a:solidFill>
              <a:srgbClr val="038A8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Contacts 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C063F36-0D99-2D48-9045-B30DA3E83128}"/>
              </a:ext>
            </a:extLst>
          </p:cNvPr>
          <p:cNvSpPr/>
          <p:nvPr/>
        </p:nvSpPr>
        <p:spPr>
          <a:xfrm>
            <a:off x="3746902" y="4931826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05B8AD"/>
          </a:solidFill>
          <a:ln w="12700">
            <a:solidFill>
              <a:srgbClr val="038A8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Leads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74895670-615E-F04D-BFF7-42C8CBCC0C5D}"/>
              </a:ext>
            </a:extLst>
          </p:cNvPr>
          <p:cNvSpPr/>
          <p:nvPr/>
        </p:nvSpPr>
        <p:spPr>
          <a:xfrm>
            <a:off x="3746902" y="5382558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05B8AD"/>
          </a:solidFill>
          <a:ln w="12700">
            <a:solidFill>
              <a:srgbClr val="038A8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Accounts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B352CAB-D0BF-6E4C-98D2-DE90A90F3D67}"/>
              </a:ext>
            </a:extLst>
          </p:cNvPr>
          <p:cNvGrpSpPr/>
          <p:nvPr/>
        </p:nvGrpSpPr>
        <p:grpSpPr>
          <a:xfrm>
            <a:off x="5428024" y="4330515"/>
            <a:ext cx="1316799" cy="486056"/>
            <a:chOff x="8958844" y="3890694"/>
            <a:chExt cx="1317142" cy="486183"/>
          </a:xfrm>
        </p:grpSpPr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D2786395-8F94-9A42-A9E6-9B42D74168B3}"/>
                </a:ext>
              </a:extLst>
            </p:cNvPr>
            <p:cNvSpPr/>
            <p:nvPr/>
          </p:nvSpPr>
          <p:spPr>
            <a:xfrm>
              <a:off x="9015986" y="4006868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215CA0"/>
            </a:solidFill>
            <a:ln w="12700">
              <a:solidFill>
                <a:srgbClr val="032D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95897" tIns="0" rIns="91416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EINSTEIN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BA9BED8-3B19-904D-BB7B-66EC9D0A1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762" t="17895" r="22862" b="35427"/>
            <a:stretch/>
          </p:blipFill>
          <p:spPr>
            <a:xfrm>
              <a:off x="8958844" y="3890694"/>
              <a:ext cx="429603" cy="486183"/>
            </a:xfrm>
            <a:prstGeom prst="rect">
              <a:avLst/>
            </a:prstGeom>
          </p:spPr>
        </p:pic>
      </p:grp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A5C67AD-BF5A-F64C-9AC8-A08C79527FDB}"/>
              </a:ext>
            </a:extLst>
          </p:cNvPr>
          <p:cNvSpPr>
            <a:spLocks/>
          </p:cNvSpPr>
          <p:nvPr/>
        </p:nvSpPr>
        <p:spPr>
          <a:xfrm>
            <a:off x="3634172" y="1685889"/>
            <a:ext cx="2880379" cy="1547597"/>
          </a:xfrm>
          <a:prstGeom prst="roundRect">
            <a:avLst>
              <a:gd name="adj" fmla="val 2967"/>
            </a:avLst>
          </a:prstGeom>
          <a:solidFill>
            <a:schemeClr val="bg1"/>
          </a:solidFill>
          <a:ln w="12700">
            <a:solidFill>
              <a:srgbClr val="12857D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944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7670AF-7772-544F-8BBC-C69D4A0D6421}"/>
              </a:ext>
            </a:extLst>
          </p:cNvPr>
          <p:cNvGrpSpPr/>
          <p:nvPr/>
        </p:nvGrpSpPr>
        <p:grpSpPr>
          <a:xfrm>
            <a:off x="3746902" y="1831272"/>
            <a:ext cx="2630915" cy="1240700"/>
            <a:chOff x="3797090" y="1857498"/>
            <a:chExt cx="2631600" cy="124102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B2DC9A5-5BDD-2B47-BD88-7E00B9AC573B}"/>
                </a:ext>
              </a:extLst>
            </p:cNvPr>
            <p:cNvSpPr/>
            <p:nvPr/>
          </p:nvSpPr>
          <p:spPr>
            <a:xfrm>
              <a:off x="3797090" y="2308348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05B8AD"/>
            </a:solidFill>
            <a:ln w="12700">
              <a:solidFill>
                <a:srgbClr val="038A8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Leads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9BE8518A-B955-8048-9F78-23F938765B00}"/>
                </a:ext>
              </a:extLst>
            </p:cNvPr>
            <p:cNvSpPr/>
            <p:nvPr/>
          </p:nvSpPr>
          <p:spPr>
            <a:xfrm>
              <a:off x="3797090" y="2759198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05B8AD"/>
            </a:solidFill>
            <a:ln w="12700">
              <a:solidFill>
                <a:srgbClr val="038A8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Accounts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BEF7EC34-E4F4-F940-8DD4-4C08BB10F7D9}"/>
                </a:ext>
              </a:extLst>
            </p:cNvPr>
            <p:cNvSpPr/>
            <p:nvPr/>
          </p:nvSpPr>
          <p:spPr>
            <a:xfrm>
              <a:off x="5168690" y="1857498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05B8AD"/>
            </a:solidFill>
            <a:ln w="12700">
              <a:solidFill>
                <a:srgbClr val="038A8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Reports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5A92319-5C83-A148-9FA1-B890ABE1D119}"/>
                </a:ext>
              </a:extLst>
            </p:cNvPr>
            <p:cNvSpPr/>
            <p:nvPr/>
          </p:nvSpPr>
          <p:spPr>
            <a:xfrm>
              <a:off x="5168690" y="2308348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05B8AD"/>
            </a:solidFill>
            <a:ln w="12700">
              <a:solidFill>
                <a:srgbClr val="038A8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Tasks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7190A9D-7C71-3041-9A94-9AE5F0FAE33D}"/>
                </a:ext>
              </a:extLst>
            </p:cNvPr>
            <p:cNvSpPr/>
            <p:nvPr/>
          </p:nvSpPr>
          <p:spPr>
            <a:xfrm>
              <a:off x="3797090" y="1857498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05B8AD"/>
            </a:solidFill>
            <a:ln w="12700">
              <a:solidFill>
                <a:srgbClr val="038A8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Contacts </a:t>
              </a:r>
            </a:p>
          </p:txBody>
        </p:sp>
      </p:grp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1C95B09A-5946-5B48-9864-48008D27E673}"/>
              </a:ext>
            </a:extLst>
          </p:cNvPr>
          <p:cNvSpPr/>
          <p:nvPr/>
        </p:nvSpPr>
        <p:spPr>
          <a:xfrm>
            <a:off x="5485151" y="5826174"/>
            <a:ext cx="1259672" cy="339235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Journey Builder</a:t>
            </a:r>
          </a:p>
        </p:txBody>
      </p:sp>
      <p:sp>
        <p:nvSpPr>
          <p:cNvPr id="105" name="Trailhead">
            <a:extLst>
              <a:ext uri="{FF2B5EF4-FFF2-40B4-BE49-F238E27FC236}">
                <a16:creationId xmlns:a16="http://schemas.microsoft.com/office/drawing/2014/main" id="{5B3F029C-A30B-3444-9C8A-E937216E110C}"/>
              </a:ext>
            </a:extLst>
          </p:cNvPr>
          <p:cNvSpPr/>
          <p:nvPr/>
        </p:nvSpPr>
        <p:spPr>
          <a:xfrm>
            <a:off x="6905646" y="2919192"/>
            <a:ext cx="1761214" cy="28220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01" tIns="35701" rIns="0" bIns="0" numCol="1" anchor="t">
            <a:spAutoFit/>
          </a:bodyPr>
          <a:lstStyle/>
          <a:p>
            <a:pPr algn="ctr"/>
            <a:r>
              <a:rPr lang="en-GB" sz="800" dirty="0">
                <a:solidFill>
                  <a:srgbClr val="2E3961"/>
                </a:solidFill>
                <a:latin typeface="Salesforce Sans" panose="020B0505020202020203" pitchFamily="34" charset="77"/>
              </a:rPr>
              <a:t>Journey Builder able to create Salesforce Tasks &amp; Update Objects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2C30C7B6-A42C-0142-9F38-6CB61D820EC7}"/>
              </a:ext>
            </a:extLst>
          </p:cNvPr>
          <p:cNvCxnSpPr>
            <a:cxnSpLocks/>
          </p:cNvCxnSpPr>
          <p:nvPr/>
        </p:nvCxnSpPr>
        <p:spPr>
          <a:xfrm flipV="1">
            <a:off x="2624896" y="2442335"/>
            <a:ext cx="827784" cy="2663306"/>
          </a:xfrm>
          <a:prstGeom prst="bentConnector3">
            <a:avLst>
              <a:gd name="adj1" fmla="val 65153"/>
            </a:avLst>
          </a:prstGeom>
          <a:ln w="9525" cmpd="sng">
            <a:solidFill>
              <a:srgbClr val="032E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A535D4-EED6-E94F-974F-D74B944C7708}"/>
              </a:ext>
            </a:extLst>
          </p:cNvPr>
          <p:cNvGrpSpPr/>
          <p:nvPr/>
        </p:nvGrpSpPr>
        <p:grpSpPr>
          <a:xfrm>
            <a:off x="1972527" y="4688831"/>
            <a:ext cx="705008" cy="754248"/>
            <a:chOff x="5475426" y="2613227"/>
            <a:chExt cx="2762301" cy="295522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2249D76-30AD-C047-8D20-509763056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376" y="2613227"/>
              <a:ext cx="2142351" cy="272593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65ACC8-38DC-3546-BB45-202AAAE20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5426" y="2842523"/>
              <a:ext cx="2142351" cy="2725930"/>
            </a:xfrm>
            <a:prstGeom prst="rect">
              <a:avLst/>
            </a:prstGeom>
          </p:spPr>
        </p:pic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7FC51705-BB2F-A740-B86C-DB975721CBBB}"/>
              </a:ext>
            </a:extLst>
          </p:cNvPr>
          <p:cNvCxnSpPr>
            <a:cxnSpLocks/>
          </p:cNvCxnSpPr>
          <p:nvPr/>
        </p:nvCxnSpPr>
        <p:spPr>
          <a:xfrm flipV="1">
            <a:off x="1257007" y="5538420"/>
            <a:ext cx="2483353" cy="611841"/>
          </a:xfrm>
          <a:prstGeom prst="bentConnector3">
            <a:avLst>
              <a:gd name="adj1" fmla="val 76060"/>
            </a:avLst>
          </a:prstGeom>
          <a:ln w="9525" cmpd="sng">
            <a:solidFill>
              <a:srgbClr val="032E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51AA02F4-0AEB-684A-A3F8-A5D6BF8B73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09497" y="4965631"/>
            <a:ext cx="7363682" cy="1547597"/>
          </a:xfrm>
          <a:prstGeom prst="bentConnector3">
            <a:avLst>
              <a:gd name="adj1" fmla="val -10533"/>
            </a:avLst>
          </a:prstGeom>
          <a:ln w="9525" cmpd="sng">
            <a:solidFill>
              <a:srgbClr val="032E6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3E7ECD50-AAA8-6242-8D56-7A25AFFDA3E8}"/>
              </a:ext>
            </a:extLst>
          </p:cNvPr>
          <p:cNvCxnSpPr>
            <a:cxnSpLocks/>
          </p:cNvCxnSpPr>
          <p:nvPr/>
        </p:nvCxnSpPr>
        <p:spPr>
          <a:xfrm rot="5400000">
            <a:off x="1462385" y="3615319"/>
            <a:ext cx="4750763" cy="1061723"/>
          </a:xfrm>
          <a:prstGeom prst="bentConnector3">
            <a:avLst>
              <a:gd name="adj1" fmla="val -3920"/>
            </a:avLst>
          </a:prstGeom>
          <a:ln w="9525" cmpd="sng">
            <a:solidFill>
              <a:srgbClr val="032E6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F6D5087-32CF-2148-ADD9-801E22471722}"/>
              </a:ext>
            </a:extLst>
          </p:cNvPr>
          <p:cNvCxnSpPr/>
          <p:nvPr/>
        </p:nvCxnSpPr>
        <p:spPr>
          <a:xfrm>
            <a:off x="11230020" y="5319750"/>
            <a:ext cx="215944" cy="0"/>
          </a:xfrm>
          <a:prstGeom prst="line">
            <a:avLst/>
          </a:prstGeom>
          <a:ln w="9525" cmpd="sng">
            <a:solidFill>
              <a:srgbClr val="2E396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AD860F55-2761-6C47-99B9-EA5A14500B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26011" y="2895915"/>
            <a:ext cx="10797" cy="1763541"/>
          </a:xfrm>
          <a:prstGeom prst="bentConnector3">
            <a:avLst>
              <a:gd name="adj1" fmla="val 1800000"/>
            </a:avLst>
          </a:prstGeom>
          <a:ln w="9525" cmpd="sng">
            <a:solidFill>
              <a:srgbClr val="12857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F47A73D9-150F-C246-A8F8-C00D6D7E22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26252" y="1998156"/>
            <a:ext cx="10797" cy="899766"/>
          </a:xfrm>
          <a:prstGeom prst="bentConnector3">
            <a:avLst>
              <a:gd name="adj1" fmla="val 1800000"/>
            </a:avLst>
          </a:prstGeom>
          <a:ln w="9525" cmpd="sng">
            <a:solidFill>
              <a:srgbClr val="12857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31E90EA7-DFDE-294A-8500-76AF865F49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23657" y="5578826"/>
            <a:ext cx="611841" cy="211588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12857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12D61EE-A501-A741-A647-2BD8BF6A123A}"/>
              </a:ext>
            </a:extLst>
          </p:cNvPr>
          <p:cNvCxnSpPr/>
          <p:nvPr/>
        </p:nvCxnSpPr>
        <p:spPr>
          <a:xfrm>
            <a:off x="6377816" y="2398501"/>
            <a:ext cx="370703" cy="0"/>
          </a:xfrm>
          <a:prstGeom prst="line">
            <a:avLst/>
          </a:prstGeom>
          <a:ln w="9525" cmpd="sng">
            <a:solidFill>
              <a:srgbClr val="12857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7AB693A-9C3E-064C-A3E2-AE9FF1F665CB}"/>
              </a:ext>
            </a:extLst>
          </p:cNvPr>
          <p:cNvCxnSpPr>
            <a:cxnSpLocks/>
          </p:cNvCxnSpPr>
          <p:nvPr/>
        </p:nvCxnSpPr>
        <p:spPr>
          <a:xfrm>
            <a:off x="6744823" y="2398502"/>
            <a:ext cx="0" cy="1123917"/>
          </a:xfrm>
          <a:prstGeom prst="line">
            <a:avLst/>
          </a:prstGeom>
          <a:ln w="9525" cmpd="sng">
            <a:solidFill>
              <a:srgbClr val="12857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3151C3B-2941-7945-BF20-B18411BADC66}"/>
              </a:ext>
            </a:extLst>
          </p:cNvPr>
          <p:cNvCxnSpPr>
            <a:cxnSpLocks/>
          </p:cNvCxnSpPr>
          <p:nvPr/>
        </p:nvCxnSpPr>
        <p:spPr>
          <a:xfrm flipH="1">
            <a:off x="6744822" y="3525485"/>
            <a:ext cx="179953" cy="0"/>
          </a:xfrm>
          <a:prstGeom prst="line">
            <a:avLst/>
          </a:prstGeom>
          <a:ln w="9525" cmpd="sng">
            <a:solidFill>
              <a:srgbClr val="12857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6EE77EAB-A001-9B45-846E-E12896B684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23658" y="5124165"/>
            <a:ext cx="611841" cy="211588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12857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5A07E5B3-631D-354B-B999-11F2AE4658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23659" y="4669503"/>
            <a:ext cx="611841" cy="211588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12857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C815DC7A-173E-BA45-9011-1BED4655AE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23660" y="4210002"/>
            <a:ext cx="611841" cy="211588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12857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5F8807F4-7798-9F44-96E9-E0A7FF5F1178}"/>
              </a:ext>
            </a:extLst>
          </p:cNvPr>
          <p:cNvCxnSpPr>
            <a:cxnSpLocks/>
          </p:cNvCxnSpPr>
          <p:nvPr/>
        </p:nvCxnSpPr>
        <p:spPr>
          <a:xfrm rot="5400000">
            <a:off x="7251811" y="3006108"/>
            <a:ext cx="251934" cy="791794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7C2448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82809E89-2010-1C4C-8CD2-8D27DB8F086D}"/>
              </a:ext>
            </a:extLst>
          </p:cNvPr>
          <p:cNvCxnSpPr>
            <a:cxnSpLocks/>
          </p:cNvCxnSpPr>
          <p:nvPr/>
        </p:nvCxnSpPr>
        <p:spPr>
          <a:xfrm rot="5400000">
            <a:off x="8422957" y="5378697"/>
            <a:ext cx="611841" cy="611841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2E396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F58F7F0D-622E-1C41-9CBE-D23AECAC3127}"/>
              </a:ext>
            </a:extLst>
          </p:cNvPr>
          <p:cNvCxnSpPr>
            <a:cxnSpLocks/>
          </p:cNvCxnSpPr>
          <p:nvPr/>
        </p:nvCxnSpPr>
        <p:spPr>
          <a:xfrm rot="5400000">
            <a:off x="8422958" y="4924035"/>
            <a:ext cx="611841" cy="611841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2E396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225B1517-D844-1C4B-A545-BA61A37F9CD0}"/>
              </a:ext>
            </a:extLst>
          </p:cNvPr>
          <p:cNvCxnSpPr>
            <a:cxnSpLocks/>
          </p:cNvCxnSpPr>
          <p:nvPr/>
        </p:nvCxnSpPr>
        <p:spPr>
          <a:xfrm rot="5400000">
            <a:off x="8422959" y="4469374"/>
            <a:ext cx="611841" cy="611841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2E396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FEF256BA-72EB-CF41-8DE2-5EC343DFFA1D}"/>
              </a:ext>
            </a:extLst>
          </p:cNvPr>
          <p:cNvCxnSpPr>
            <a:cxnSpLocks/>
          </p:cNvCxnSpPr>
          <p:nvPr/>
        </p:nvCxnSpPr>
        <p:spPr>
          <a:xfrm rot="5400000">
            <a:off x="8422960" y="4009875"/>
            <a:ext cx="611841" cy="611841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2E396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C5F34910-9640-164B-A26F-07B7ABD088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2399" y="4163156"/>
            <a:ext cx="611841" cy="611841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2E39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0F5FD05A-ABCC-B046-B45A-E0C2F302496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2400" y="3645937"/>
            <a:ext cx="611841" cy="611841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2E39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E8CF0691-8AB4-7D48-80A1-BE60083B0FA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2401" y="3128719"/>
            <a:ext cx="611841" cy="611841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2E39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60ACBF3D-F81A-AB4C-B10A-CABDC6AD61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2402" y="2611501"/>
            <a:ext cx="611841" cy="611841"/>
          </a:xfrm>
          <a:prstGeom prst="bentConnector3">
            <a:avLst>
              <a:gd name="adj1" fmla="val 100136"/>
            </a:avLst>
          </a:prstGeom>
          <a:ln w="9525" cmpd="sng">
            <a:solidFill>
              <a:srgbClr val="2E39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F4E487F-2109-3644-8AB1-A956CEC619DD}"/>
              </a:ext>
            </a:extLst>
          </p:cNvPr>
          <p:cNvSpPr>
            <a:spLocks/>
          </p:cNvSpPr>
          <p:nvPr/>
        </p:nvSpPr>
        <p:spPr>
          <a:xfrm>
            <a:off x="9694427" y="4871783"/>
            <a:ext cx="1595718" cy="20322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Preference Center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53DE4134-2032-D34C-8041-9952705CC17E}"/>
              </a:ext>
            </a:extLst>
          </p:cNvPr>
          <p:cNvSpPr>
            <a:spLocks/>
          </p:cNvSpPr>
          <p:nvPr/>
        </p:nvSpPr>
        <p:spPr>
          <a:xfrm>
            <a:off x="9694427" y="5216103"/>
            <a:ext cx="1595718" cy="20322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Opens/Clicks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170FEE4-4224-A941-BAB8-12D8D09E509F}"/>
              </a:ext>
            </a:extLst>
          </p:cNvPr>
          <p:cNvGrpSpPr/>
          <p:nvPr/>
        </p:nvGrpSpPr>
        <p:grpSpPr>
          <a:xfrm>
            <a:off x="835905" y="5858136"/>
            <a:ext cx="436131" cy="550357"/>
            <a:chOff x="4370577" y="2001292"/>
            <a:chExt cx="570566" cy="720000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A64DE8D-4115-1A4D-BFDF-732CA3674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0577" y="2001292"/>
              <a:ext cx="570566" cy="72000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6C8E31-D4A7-6949-98D8-7D30A88C9E10}"/>
                </a:ext>
              </a:extLst>
            </p:cNvPr>
            <p:cNvSpPr txBox="1"/>
            <p:nvPr/>
          </p:nvSpPr>
          <p:spPr>
            <a:xfrm>
              <a:off x="4370577" y="2446316"/>
              <a:ext cx="57056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92500" lnSpcReduction="20000"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3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CSV</a:t>
              </a:r>
            </a:p>
          </p:txBody>
        </p:sp>
      </p:grpSp>
      <p:pic>
        <p:nvPicPr>
          <p:cNvPr id="112" name="Graphic 111">
            <a:extLst>
              <a:ext uri="{FF2B5EF4-FFF2-40B4-BE49-F238E27FC236}">
                <a16:creationId xmlns:a16="http://schemas.microsoft.com/office/drawing/2014/main" id="{0A543F65-6CF0-5D4C-8075-1863C34133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6023" y="3525745"/>
            <a:ext cx="272104" cy="251173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C4C35248-938C-8B41-92C4-2D6973CDE2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023" y="2543212"/>
            <a:ext cx="209310" cy="156983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50A4C666-301B-0A43-8770-209A68050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6023" y="3000467"/>
            <a:ext cx="209310" cy="272104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CF55C1A3-69B1-9D46-B43F-EE5440BC6D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86021" y="4040559"/>
            <a:ext cx="251173" cy="251173"/>
          </a:xfrm>
          <a:prstGeom prst="rect">
            <a:avLst/>
          </a:prstGeom>
        </p:spPr>
      </p:pic>
      <p:sp>
        <p:nvSpPr>
          <p:cNvPr id="117" name="Text Placeholder 10">
            <a:extLst>
              <a:ext uri="{FF2B5EF4-FFF2-40B4-BE49-F238E27FC236}">
                <a16:creationId xmlns:a16="http://schemas.microsoft.com/office/drawing/2014/main" id="{163C22E2-5BD7-4446-8FAE-A8B6223C91E0}"/>
              </a:ext>
            </a:extLst>
          </p:cNvPr>
          <p:cNvSpPr txBox="1">
            <a:spLocks/>
          </p:cNvSpPr>
          <p:nvPr/>
        </p:nvSpPr>
        <p:spPr bwMode="auto">
          <a:xfrm>
            <a:off x="3872988" y="1251792"/>
            <a:ext cx="743621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00857D"/>
                </a:solidFill>
                <a:latin typeface="Salesforce Sans" panose="020B0505020202020203" pitchFamily="34" charset="77"/>
              </a:rPr>
              <a:t>Sales</a:t>
            </a:r>
          </a:p>
        </p:txBody>
      </p:sp>
      <p:sp>
        <p:nvSpPr>
          <p:cNvPr id="119" name="Text Placeholder 10">
            <a:extLst>
              <a:ext uri="{FF2B5EF4-FFF2-40B4-BE49-F238E27FC236}">
                <a16:creationId xmlns:a16="http://schemas.microsoft.com/office/drawing/2014/main" id="{3A9D7C37-BD8D-E24C-9CDC-CC1D6179AC82}"/>
              </a:ext>
            </a:extLst>
          </p:cNvPr>
          <p:cNvSpPr txBox="1">
            <a:spLocks/>
          </p:cNvSpPr>
          <p:nvPr/>
        </p:nvSpPr>
        <p:spPr bwMode="auto">
          <a:xfrm>
            <a:off x="7234271" y="1251792"/>
            <a:ext cx="810344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721F42"/>
                </a:solidFill>
                <a:latin typeface="Salesforce Sans" panose="020B0505020202020203" pitchFamily="34" charset="77"/>
              </a:rPr>
              <a:t>Service</a:t>
            </a:r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id="{646A55C5-8CC6-7E4B-A9B4-03C8906DBE12}"/>
              </a:ext>
            </a:extLst>
          </p:cNvPr>
          <p:cNvSpPr txBox="1">
            <a:spLocks/>
          </p:cNvSpPr>
          <p:nvPr/>
        </p:nvSpPr>
        <p:spPr bwMode="auto">
          <a:xfrm>
            <a:off x="3873323" y="3781105"/>
            <a:ext cx="633000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EB7600"/>
                </a:solidFill>
                <a:latin typeface="Salesforce Sans" panose="020B0505020202020203" pitchFamily="34" charset="77"/>
              </a:rPr>
              <a:t>Marketing</a:t>
            </a:r>
          </a:p>
        </p:txBody>
      </p:sp>
      <p:pic>
        <p:nvPicPr>
          <p:cNvPr id="121" name="CloudIcons_5x5_RGB-01-03.png" descr="CloudIcons_5x5_RGB-01-03.png">
            <a:extLst>
              <a:ext uri="{FF2B5EF4-FFF2-40B4-BE49-F238E27FC236}">
                <a16:creationId xmlns:a16="http://schemas.microsoft.com/office/drawing/2014/main" id="{8D104556-0E0B-BC4F-8814-F3B29CA95E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05442" y="1202003"/>
            <a:ext cx="230747" cy="230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CloudIcons_5x5_RGB-01-05.png" descr="CloudIcons_5x5_RGB-01-05.png">
            <a:extLst>
              <a:ext uri="{FF2B5EF4-FFF2-40B4-BE49-F238E27FC236}">
                <a16:creationId xmlns:a16="http://schemas.microsoft.com/office/drawing/2014/main" id="{62E79A20-70C1-124F-96AA-E2BFE26B0EC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1211" y="1209117"/>
            <a:ext cx="242160" cy="24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CloudIcons_5x5_RGB-01-07.png" descr="CloudIcons_5x5_RGB-01-07.png">
            <a:extLst>
              <a:ext uri="{FF2B5EF4-FFF2-40B4-BE49-F238E27FC236}">
                <a16:creationId xmlns:a16="http://schemas.microsoft.com/office/drawing/2014/main" id="{1AACF0FD-04E7-D64E-B775-83C85C2DD6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92051" y="3725004"/>
            <a:ext cx="251190" cy="25055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D041499-88D0-2A40-828F-17AAA6B3DF57}"/>
              </a:ext>
            </a:extLst>
          </p:cNvPr>
          <p:cNvCxnSpPr>
            <a:cxnSpLocks/>
          </p:cNvCxnSpPr>
          <p:nvPr/>
        </p:nvCxnSpPr>
        <p:spPr>
          <a:xfrm>
            <a:off x="6952070" y="1505338"/>
            <a:ext cx="1632042" cy="0"/>
          </a:xfrm>
          <a:prstGeom prst="line">
            <a:avLst/>
          </a:prstGeom>
          <a:ln w="9525" cmpd="sng">
            <a:solidFill>
              <a:srgbClr val="D367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0432057-F4F5-2245-AF8F-F1F23340D2C9}"/>
              </a:ext>
            </a:extLst>
          </p:cNvPr>
          <p:cNvCxnSpPr>
            <a:cxnSpLocks/>
          </p:cNvCxnSpPr>
          <p:nvPr/>
        </p:nvCxnSpPr>
        <p:spPr>
          <a:xfrm>
            <a:off x="3629707" y="4034651"/>
            <a:ext cx="4954403" cy="0"/>
          </a:xfrm>
          <a:prstGeom prst="line">
            <a:avLst/>
          </a:prstGeom>
          <a:ln w="9525" cmpd="sng">
            <a:solidFill>
              <a:srgbClr val="FCAC6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762B8E2-2851-6344-9FC2-2FABA4B0C52C}"/>
              </a:ext>
            </a:extLst>
          </p:cNvPr>
          <p:cNvCxnSpPr>
            <a:cxnSpLocks/>
          </p:cNvCxnSpPr>
          <p:nvPr/>
        </p:nvCxnSpPr>
        <p:spPr>
          <a:xfrm>
            <a:off x="3644953" y="1505338"/>
            <a:ext cx="2869597" cy="0"/>
          </a:xfrm>
          <a:prstGeom prst="line">
            <a:avLst/>
          </a:prstGeom>
          <a:ln w="9525" cmpd="sng">
            <a:solidFill>
              <a:srgbClr val="11CE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hape 547">
            <a:extLst>
              <a:ext uri="{FF2B5EF4-FFF2-40B4-BE49-F238E27FC236}">
                <a16:creationId xmlns:a16="http://schemas.microsoft.com/office/drawing/2014/main" id="{A4311587-C20F-4147-A71B-4E59E4ED2D19}"/>
              </a:ext>
            </a:extLst>
          </p:cNvPr>
          <p:cNvCxnSpPr>
            <a:cxnSpLocks/>
          </p:cNvCxnSpPr>
          <p:nvPr/>
        </p:nvCxnSpPr>
        <p:spPr>
          <a:xfrm>
            <a:off x="3543966" y="2445659"/>
            <a:ext cx="184717" cy="0"/>
          </a:xfrm>
          <a:prstGeom prst="straightConnector1">
            <a:avLst/>
          </a:prstGeom>
          <a:noFill/>
          <a:ln w="9525" cap="flat" cmpd="sng">
            <a:solidFill>
              <a:srgbClr val="11857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78B424C-64B1-7044-B453-3A1AA5F002E7}"/>
              </a:ext>
            </a:extLst>
          </p:cNvPr>
          <p:cNvCxnSpPr>
            <a:cxnSpLocks/>
          </p:cNvCxnSpPr>
          <p:nvPr/>
        </p:nvCxnSpPr>
        <p:spPr>
          <a:xfrm>
            <a:off x="6923785" y="3522420"/>
            <a:ext cx="0" cy="2005171"/>
          </a:xfrm>
          <a:prstGeom prst="line">
            <a:avLst/>
          </a:prstGeom>
          <a:ln w="9525" cmpd="sng">
            <a:solidFill>
              <a:srgbClr val="12857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74561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5C321C9F-3F79-4445-AD0C-04D55E3E96BA}"/>
              </a:ext>
            </a:extLst>
          </p:cNvPr>
          <p:cNvSpPr/>
          <p:nvPr/>
        </p:nvSpPr>
        <p:spPr>
          <a:xfrm>
            <a:off x="3770562" y="1445105"/>
            <a:ext cx="4647701" cy="4253602"/>
          </a:xfrm>
          <a:prstGeom prst="roundRect">
            <a:avLst>
              <a:gd name="adj" fmla="val 1826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89977" rIns="8997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sz="800" b="1" dirty="0">
                <a:solidFill>
                  <a:srgbClr val="032E61"/>
                </a:solidFill>
                <a:latin typeface="Salesforce Sans"/>
                <a:cs typeface="Salesforce Sans"/>
              </a:rPr>
            </a:br>
            <a:endParaRPr lang="en-US" sz="800" b="1" dirty="0">
              <a:solidFill>
                <a:srgbClr val="032E61"/>
              </a:solidFill>
              <a:latin typeface="Salesforce Sans"/>
              <a:cs typeface="Salesforce Sans"/>
            </a:endParaRPr>
          </a:p>
        </p:txBody>
      </p:sp>
      <p:cxnSp>
        <p:nvCxnSpPr>
          <p:cNvPr id="265" name="Elbow Connector 264">
            <a:extLst>
              <a:ext uri="{FF2B5EF4-FFF2-40B4-BE49-F238E27FC236}">
                <a16:creationId xmlns:a16="http://schemas.microsoft.com/office/drawing/2014/main" id="{1B5DA5D3-71CE-A24A-AB45-2694A0100B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28185" y="2364655"/>
            <a:ext cx="719813" cy="2699297"/>
          </a:xfrm>
          <a:prstGeom prst="bentConnector3">
            <a:avLst>
              <a:gd name="adj1" fmla="val 35283"/>
            </a:avLst>
          </a:prstGeom>
          <a:ln w="9525" cmpd="sng">
            <a:solidFill>
              <a:srgbClr val="009DDC"/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CB9168D-32A8-F849-9099-2667FAD2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38" y="65678"/>
            <a:ext cx="11043075" cy="989861"/>
          </a:xfrm>
        </p:spPr>
        <p:txBody>
          <a:bodyPr/>
          <a:lstStyle/>
          <a:p>
            <a:r>
              <a:rPr lang="en-US" sz="2499" dirty="0"/>
              <a:t>Example 4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34E77A4-7B2B-7149-8F4F-BF349B212F30}"/>
              </a:ext>
            </a:extLst>
          </p:cNvPr>
          <p:cNvSpPr/>
          <p:nvPr/>
        </p:nvSpPr>
        <p:spPr>
          <a:xfrm>
            <a:off x="18230628" y="1727433"/>
            <a:ext cx="2488846" cy="4253602"/>
          </a:xfrm>
          <a:prstGeom prst="roundRect">
            <a:avLst>
              <a:gd name="adj" fmla="val 3228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41B26AD-5B8F-5644-9DCB-83E6D98EB272}"/>
              </a:ext>
            </a:extLst>
          </p:cNvPr>
          <p:cNvGrpSpPr/>
          <p:nvPr/>
        </p:nvGrpSpPr>
        <p:grpSpPr>
          <a:xfrm>
            <a:off x="19306899" y="1562156"/>
            <a:ext cx="336304" cy="336304"/>
            <a:chOff x="2951501" y="1529044"/>
            <a:chExt cx="336392" cy="33639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D398F2E-967B-8F49-B682-E96CF4C7480D}"/>
                </a:ext>
              </a:extLst>
            </p:cNvPr>
            <p:cNvSpPr/>
            <p:nvPr/>
          </p:nvSpPr>
          <p:spPr>
            <a:xfrm>
              <a:off x="2951501" y="1529044"/>
              <a:ext cx="336392" cy="3363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52" name="Icon_Marketing_2017.png" descr="Icon_Marketing_2017.png">
              <a:extLst>
                <a:ext uri="{FF2B5EF4-FFF2-40B4-BE49-F238E27FC236}">
                  <a16:creationId xmlns:a16="http://schemas.microsoft.com/office/drawing/2014/main" id="{C006ADD9-D47A-D343-8A84-0641E3223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984697" y="1562240"/>
              <a:ext cx="270000" cy="2700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71B9456-7C8E-CF4E-9AAC-01CB81B3B998}"/>
              </a:ext>
            </a:extLst>
          </p:cNvPr>
          <p:cNvSpPr/>
          <p:nvPr/>
        </p:nvSpPr>
        <p:spPr>
          <a:xfrm>
            <a:off x="602608" y="1445105"/>
            <a:ext cx="2488846" cy="4253602"/>
          </a:xfrm>
          <a:prstGeom prst="roundRect">
            <a:avLst>
              <a:gd name="adj" fmla="val 3228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107972" rIns="8997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032E61"/>
                </a:solidFill>
                <a:latin typeface="Salesforce Sans"/>
                <a:cs typeface="Salesforce Sans"/>
              </a:rPr>
              <a:t>OTHER DATA RESOURCES</a:t>
            </a: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035663F-CA1F-134B-A2BE-670ADA9DCAE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95998" y="2620495"/>
            <a:ext cx="1352086" cy="3437071"/>
          </a:xfrm>
          <a:prstGeom prst="bentConnector5">
            <a:avLst>
              <a:gd name="adj1" fmla="val -58689"/>
              <a:gd name="adj2" fmla="val 53364"/>
              <a:gd name="adj3" fmla="val -58655"/>
            </a:avLst>
          </a:prstGeom>
          <a:ln w="9525" cmpd="sng">
            <a:solidFill>
              <a:srgbClr val="009DD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FFB9ED42-0B80-DB4F-994D-97FE61A2386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95998" y="2774577"/>
            <a:ext cx="2177471" cy="2735288"/>
          </a:xfrm>
          <a:prstGeom prst="bentConnector4">
            <a:avLst>
              <a:gd name="adj1" fmla="val -14539"/>
              <a:gd name="adj2" fmla="val 100009"/>
            </a:avLst>
          </a:prstGeom>
          <a:ln w="9525" cmpd="sng">
            <a:solidFill>
              <a:srgbClr val="009DD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6DDF4B4-065F-DF43-A40D-58128459821E}"/>
              </a:ext>
            </a:extLst>
          </p:cNvPr>
          <p:cNvSpPr>
            <a:spLocks/>
          </p:cNvSpPr>
          <p:nvPr/>
        </p:nvSpPr>
        <p:spPr>
          <a:xfrm>
            <a:off x="820603" y="5956527"/>
            <a:ext cx="1049305" cy="20154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Batch </a:t>
            </a:r>
            <a:r>
              <a:rPr lang="en-US" sz="800" b="1" dirty="0" err="1">
                <a:solidFill>
                  <a:srgbClr val="FFFFFF"/>
                </a:solidFill>
                <a:latin typeface="Salesforce Sans"/>
                <a:cs typeface="Salesforce Sans"/>
              </a:rPr>
              <a:t>sFTP</a:t>
            </a:r>
            <a:endParaRPr lang="en-US" sz="800" b="1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0F1D0D8C-AAE2-0246-B37A-2004B4690F72}"/>
              </a:ext>
            </a:extLst>
          </p:cNvPr>
          <p:cNvSpPr>
            <a:spLocks/>
          </p:cNvSpPr>
          <p:nvPr/>
        </p:nvSpPr>
        <p:spPr>
          <a:xfrm>
            <a:off x="1053354" y="5408911"/>
            <a:ext cx="1122759" cy="20154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HTTPS SOAP API</a:t>
            </a:r>
          </a:p>
        </p:txBody>
      </p:sp>
      <p:cxnSp>
        <p:nvCxnSpPr>
          <p:cNvPr id="125" name="Shape 547">
            <a:extLst>
              <a:ext uri="{FF2B5EF4-FFF2-40B4-BE49-F238E27FC236}">
                <a16:creationId xmlns:a16="http://schemas.microsoft.com/office/drawing/2014/main" id="{9A486046-8D47-D446-BDE3-47470AC8ADAB}"/>
              </a:ext>
            </a:extLst>
          </p:cNvPr>
          <p:cNvCxnSpPr>
            <a:cxnSpLocks/>
          </p:cNvCxnSpPr>
          <p:nvPr/>
        </p:nvCxnSpPr>
        <p:spPr>
          <a:xfrm>
            <a:off x="2597913" y="2687260"/>
            <a:ext cx="668948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DE6E91EF-FC63-0945-972C-50425E9EFEDB}"/>
              </a:ext>
            </a:extLst>
          </p:cNvPr>
          <p:cNvSpPr/>
          <p:nvPr/>
        </p:nvSpPr>
        <p:spPr>
          <a:xfrm>
            <a:off x="9089521" y="1445105"/>
            <a:ext cx="2488846" cy="4253602"/>
          </a:xfrm>
          <a:prstGeom prst="roundRect">
            <a:avLst>
              <a:gd name="adj" fmla="val 3228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89977" rIns="8997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sz="800" b="1" dirty="0">
                <a:solidFill>
                  <a:srgbClr val="032E61"/>
                </a:solidFill>
                <a:latin typeface="Salesforce Sans"/>
                <a:cs typeface="Salesforce Sans"/>
              </a:rPr>
            </a:br>
            <a:endParaRPr lang="en-US" sz="800" b="1" dirty="0">
              <a:solidFill>
                <a:srgbClr val="032E61"/>
              </a:solidFill>
              <a:latin typeface="Salesforce Sans"/>
              <a:cs typeface="Salesforce Sans"/>
            </a:endParaRP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09D2F496-6275-D147-8066-47CB4A77B3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24311" y="2368582"/>
            <a:ext cx="2170235" cy="3553883"/>
          </a:xfrm>
          <a:prstGeom prst="bentConnector3">
            <a:avLst>
              <a:gd name="adj1" fmla="val -36730"/>
            </a:avLst>
          </a:prstGeom>
          <a:ln w="9525" cmpd="sng">
            <a:solidFill>
              <a:srgbClr val="032E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A2713235-60F3-FD4C-9CA2-FA6B6380CEAA}"/>
              </a:ext>
            </a:extLst>
          </p:cNvPr>
          <p:cNvCxnSpPr>
            <a:cxnSpLocks/>
          </p:cNvCxnSpPr>
          <p:nvPr/>
        </p:nvCxnSpPr>
        <p:spPr>
          <a:xfrm flipH="1">
            <a:off x="8926766" y="2614062"/>
            <a:ext cx="2147075" cy="3045713"/>
          </a:xfrm>
          <a:prstGeom prst="bentConnector3">
            <a:avLst>
              <a:gd name="adj1" fmla="val -10644"/>
            </a:avLst>
          </a:prstGeom>
          <a:ln w="9525" cmpd="sng">
            <a:solidFill>
              <a:srgbClr val="032E6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7CB9D17-D684-C549-90C4-72279DDBC458}"/>
              </a:ext>
            </a:extLst>
          </p:cNvPr>
          <p:cNvCxnSpPr>
            <a:cxnSpLocks/>
          </p:cNvCxnSpPr>
          <p:nvPr/>
        </p:nvCxnSpPr>
        <p:spPr>
          <a:xfrm rot="5400000" flipH="1">
            <a:off x="4217534" y="1265838"/>
            <a:ext cx="287925" cy="3599063"/>
          </a:xfrm>
          <a:prstGeom prst="bentConnector4">
            <a:avLst>
              <a:gd name="adj1" fmla="val -44677"/>
              <a:gd name="adj2" fmla="val 75686"/>
            </a:avLst>
          </a:prstGeom>
          <a:ln w="9525" cmpd="sng">
            <a:solidFill>
              <a:srgbClr val="009DD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3F731D4B-8C9C-8F40-B141-969363F6410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814022" y="2053542"/>
            <a:ext cx="1223681" cy="3671044"/>
          </a:xfrm>
          <a:prstGeom prst="bentConnector4">
            <a:avLst>
              <a:gd name="adj1" fmla="val 41842"/>
              <a:gd name="adj2" fmla="val 50576"/>
            </a:avLst>
          </a:prstGeom>
          <a:ln w="9525" cmpd="sng">
            <a:solidFill>
              <a:srgbClr val="E8762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Elbow Connector 212">
            <a:extLst>
              <a:ext uri="{FF2B5EF4-FFF2-40B4-BE49-F238E27FC236}">
                <a16:creationId xmlns:a16="http://schemas.microsoft.com/office/drawing/2014/main" id="{49A85F53-6777-9840-9D3D-27CFBBCD3042}"/>
              </a:ext>
            </a:extLst>
          </p:cNvPr>
          <p:cNvCxnSpPr>
            <a:cxnSpLocks/>
          </p:cNvCxnSpPr>
          <p:nvPr/>
        </p:nvCxnSpPr>
        <p:spPr>
          <a:xfrm>
            <a:off x="2599878" y="4744929"/>
            <a:ext cx="1817527" cy="719813"/>
          </a:xfrm>
          <a:prstGeom prst="bentConnector2">
            <a:avLst/>
          </a:prstGeom>
          <a:ln w="9525" cmpd="sng">
            <a:solidFill>
              <a:srgbClr val="E8762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5B2F250-924C-4D4D-B282-E48B5B6608AE}"/>
              </a:ext>
            </a:extLst>
          </p:cNvPr>
          <p:cNvSpPr>
            <a:spLocks/>
          </p:cNvSpPr>
          <p:nvPr/>
        </p:nvSpPr>
        <p:spPr>
          <a:xfrm>
            <a:off x="1095998" y="2236082"/>
            <a:ext cx="1500809" cy="768828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158359" rIns="89977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EXTERNAL DATA</a:t>
            </a: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>
              <a:spcBef>
                <a:spcPts val="150"/>
              </a:spcBef>
            </a:pPr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6636CA5-321A-F944-93E2-B466DA0D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53" y="2001106"/>
            <a:ext cx="513971" cy="65397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F1C189-07DE-0044-960D-7F9E16BDE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251" y="2001106"/>
            <a:ext cx="513971" cy="653978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1727617A-CC22-8845-B38F-AC6D90A276E6}"/>
              </a:ext>
            </a:extLst>
          </p:cNvPr>
          <p:cNvSpPr txBox="1"/>
          <p:nvPr/>
        </p:nvSpPr>
        <p:spPr>
          <a:xfrm>
            <a:off x="1683687" y="2372431"/>
            <a:ext cx="314545" cy="246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rgbClr val="032E61"/>
                </a:solidFill>
                <a:latin typeface="Salesforce Sans"/>
                <a:cs typeface="Salesforce Sans"/>
              </a:rPr>
              <a:t>…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13A0D95-6F3A-C64B-BD10-B0E1DD378E74}"/>
              </a:ext>
            </a:extLst>
          </p:cNvPr>
          <p:cNvGrpSpPr/>
          <p:nvPr/>
        </p:nvGrpSpPr>
        <p:grpSpPr>
          <a:xfrm>
            <a:off x="3266862" y="5855650"/>
            <a:ext cx="320609" cy="404579"/>
            <a:chOff x="4370577" y="2001292"/>
            <a:chExt cx="570566" cy="7200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2572DB3-B3DA-C04D-911D-4B20CBBE2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0577" y="2001292"/>
              <a:ext cx="570566" cy="7200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C55E8F-04E2-3D46-B36F-66245B2EF947}"/>
                </a:ext>
              </a:extLst>
            </p:cNvPr>
            <p:cNvSpPr txBox="1"/>
            <p:nvPr/>
          </p:nvSpPr>
          <p:spPr>
            <a:xfrm>
              <a:off x="4370577" y="2446316"/>
              <a:ext cx="57056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3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CSV</a:t>
              </a:r>
            </a:p>
          </p:txBody>
        </p:sp>
      </p:grpSp>
      <p:cxnSp>
        <p:nvCxnSpPr>
          <p:cNvPr id="221" name="Elbow Connector 220">
            <a:extLst>
              <a:ext uri="{FF2B5EF4-FFF2-40B4-BE49-F238E27FC236}">
                <a16:creationId xmlns:a16="http://schemas.microsoft.com/office/drawing/2014/main" id="{F1BA837A-098A-E146-B316-0F45A8EB4144}"/>
              </a:ext>
            </a:extLst>
          </p:cNvPr>
          <p:cNvCxnSpPr>
            <a:cxnSpLocks/>
          </p:cNvCxnSpPr>
          <p:nvPr/>
        </p:nvCxnSpPr>
        <p:spPr>
          <a:xfrm rot="10800000">
            <a:off x="3584122" y="5511308"/>
            <a:ext cx="755803" cy="157818"/>
          </a:xfrm>
          <a:prstGeom prst="bentConnector3">
            <a:avLst>
              <a:gd name="adj1" fmla="val 53024"/>
            </a:avLst>
          </a:prstGeom>
          <a:ln w="9525" cap="rnd" cmpd="sng">
            <a:solidFill>
              <a:srgbClr val="E8762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68B1E7B-0781-D047-A652-187F1DB0C384}"/>
              </a:ext>
            </a:extLst>
          </p:cNvPr>
          <p:cNvGrpSpPr/>
          <p:nvPr/>
        </p:nvGrpSpPr>
        <p:grpSpPr>
          <a:xfrm>
            <a:off x="1095999" y="4091041"/>
            <a:ext cx="1502068" cy="1147800"/>
            <a:chOff x="4853746" y="3606780"/>
            <a:chExt cx="1270001" cy="1148099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49AF4260-02D1-0445-88A0-6D54E3A7577E}"/>
                </a:ext>
              </a:extLst>
            </p:cNvPr>
            <p:cNvSpPr>
              <a:spLocks/>
            </p:cNvSpPr>
            <p:nvPr/>
          </p:nvSpPr>
          <p:spPr>
            <a:xfrm>
              <a:off x="4853746" y="3606780"/>
              <a:ext cx="1270001" cy="1148099"/>
            </a:xfrm>
            <a:prstGeom prst="roundRect">
              <a:avLst>
                <a:gd name="adj" fmla="val 3027"/>
              </a:avLst>
            </a:prstGeom>
            <a:solidFill>
              <a:schemeClr val="bg1"/>
            </a:solidFill>
            <a:ln w="12700">
              <a:solidFill>
                <a:srgbClr val="04A1E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158359" rIns="89977" bIns="457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SALESFORCE DATA CENTER</a:t>
              </a:r>
            </a:p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Salesforce Org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F4C897F-F973-7A47-82B6-6126A0D68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7596" y="3746797"/>
              <a:ext cx="402300" cy="282497"/>
            </a:xfrm>
            <a:prstGeom prst="rect">
              <a:avLst/>
            </a:prstGeom>
          </p:spPr>
        </p:pic>
      </p:grpSp>
      <p:cxnSp>
        <p:nvCxnSpPr>
          <p:cNvPr id="124" name="Shape 538">
            <a:extLst>
              <a:ext uri="{FF2B5EF4-FFF2-40B4-BE49-F238E27FC236}">
                <a16:creationId xmlns:a16="http://schemas.microsoft.com/office/drawing/2014/main" id="{2BDC5A93-AEB7-D54B-96D7-725EC2A9616E}"/>
              </a:ext>
            </a:extLst>
          </p:cNvPr>
          <p:cNvCxnSpPr>
            <a:cxnSpLocks/>
          </p:cNvCxnSpPr>
          <p:nvPr/>
        </p:nvCxnSpPr>
        <p:spPr>
          <a:xfrm>
            <a:off x="1846403" y="3004911"/>
            <a:ext cx="0" cy="1080689"/>
          </a:xfrm>
          <a:prstGeom prst="straightConnector1">
            <a:avLst/>
          </a:prstGeom>
          <a:noFill/>
          <a:ln w="12700" cap="rnd" cmpd="sng">
            <a:solidFill>
              <a:srgbClr val="2E3961"/>
            </a:solidFill>
            <a:prstDash val="sysDash"/>
            <a:round/>
            <a:headEnd type="oval" w="med" len="med"/>
            <a:tailEnd type="triangle" w="lg" len="lg"/>
          </a:ln>
        </p:spPr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73237556-2CF7-4347-BA1B-5655855890C3}"/>
              </a:ext>
            </a:extLst>
          </p:cNvPr>
          <p:cNvSpPr>
            <a:spLocks/>
          </p:cNvSpPr>
          <p:nvPr/>
        </p:nvSpPr>
        <p:spPr>
          <a:xfrm>
            <a:off x="1095999" y="3413730"/>
            <a:ext cx="1502068" cy="201548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Leads, Contacts &amp; Other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2261FBA-E192-CA43-89C0-351AB65FB221}"/>
              </a:ext>
            </a:extLst>
          </p:cNvPr>
          <p:cNvGrpSpPr/>
          <p:nvPr/>
        </p:nvGrpSpPr>
        <p:grpSpPr>
          <a:xfrm>
            <a:off x="3266862" y="5318330"/>
            <a:ext cx="320609" cy="404579"/>
            <a:chOff x="4370577" y="2001292"/>
            <a:chExt cx="570566" cy="720000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F57CB29-F8CF-6F4B-AA6E-ECA3955E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0577" y="2001292"/>
              <a:ext cx="570566" cy="72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79F3A52-2D6C-6342-B835-C9CED7360FCF}"/>
                </a:ext>
              </a:extLst>
            </p:cNvPr>
            <p:cNvSpPr txBox="1"/>
            <p:nvPr/>
          </p:nvSpPr>
          <p:spPr>
            <a:xfrm>
              <a:off x="4370577" y="2446316"/>
              <a:ext cx="57056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3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CSV</a:t>
              </a:r>
            </a:p>
          </p:txBody>
        </p:sp>
      </p:grp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2ABA74D9-E837-E648-85D3-9FDC6D5825D8}"/>
              </a:ext>
            </a:extLst>
          </p:cNvPr>
          <p:cNvSpPr>
            <a:spLocks/>
          </p:cNvSpPr>
          <p:nvPr/>
        </p:nvSpPr>
        <p:spPr>
          <a:xfrm>
            <a:off x="4713652" y="4085600"/>
            <a:ext cx="3337447" cy="1153239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158359" rIns="89977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MESSAGING</a:t>
            </a:r>
          </a:p>
        </p:txBody>
      </p:sp>
      <p:cxnSp>
        <p:nvCxnSpPr>
          <p:cNvPr id="250" name="Elbow Connector 249">
            <a:extLst>
              <a:ext uri="{FF2B5EF4-FFF2-40B4-BE49-F238E27FC236}">
                <a16:creationId xmlns:a16="http://schemas.microsoft.com/office/drawing/2014/main" id="{F28E2AC1-249A-0E4B-A84B-016DB7BD034D}"/>
              </a:ext>
            </a:extLst>
          </p:cNvPr>
          <p:cNvCxnSpPr>
            <a:cxnSpLocks/>
          </p:cNvCxnSpPr>
          <p:nvPr/>
        </p:nvCxnSpPr>
        <p:spPr>
          <a:xfrm>
            <a:off x="2599878" y="4661327"/>
            <a:ext cx="2519344" cy="287925"/>
          </a:xfrm>
          <a:prstGeom prst="bentConnector3">
            <a:avLst>
              <a:gd name="adj1" fmla="val 77421"/>
            </a:avLst>
          </a:prstGeom>
          <a:ln w="9525" cmpd="sng">
            <a:solidFill>
              <a:srgbClr val="E8762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Elbow Connector 258">
            <a:extLst>
              <a:ext uri="{FF2B5EF4-FFF2-40B4-BE49-F238E27FC236}">
                <a16:creationId xmlns:a16="http://schemas.microsoft.com/office/drawing/2014/main" id="{B493C69E-997D-4E48-997C-E834EF0CBF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6549" y="979520"/>
            <a:ext cx="1475616" cy="3671044"/>
          </a:xfrm>
          <a:prstGeom prst="bentConnector4">
            <a:avLst>
              <a:gd name="adj1" fmla="val -10065"/>
              <a:gd name="adj2" fmla="val 76916"/>
            </a:avLst>
          </a:prstGeom>
          <a:ln w="9525" cmpd="sng">
            <a:solidFill>
              <a:srgbClr val="032E6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C5A6D0B2-BCA3-2F4B-8F6E-8957DF0E385A}"/>
              </a:ext>
            </a:extLst>
          </p:cNvPr>
          <p:cNvSpPr>
            <a:spLocks/>
          </p:cNvSpPr>
          <p:nvPr/>
        </p:nvSpPr>
        <p:spPr>
          <a:xfrm>
            <a:off x="4117016" y="2081663"/>
            <a:ext cx="3490544" cy="1119203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158359" rIns="89977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AUTOMATION STUDIO</a:t>
            </a:r>
          </a:p>
        </p:txBody>
      </p:sp>
      <p:cxnSp>
        <p:nvCxnSpPr>
          <p:cNvPr id="271" name="Elbow Connector 270">
            <a:extLst>
              <a:ext uri="{FF2B5EF4-FFF2-40B4-BE49-F238E27FC236}">
                <a16:creationId xmlns:a16="http://schemas.microsoft.com/office/drawing/2014/main" id="{FBC537DC-E62C-144D-B6D2-C511407DA5FD}"/>
              </a:ext>
            </a:extLst>
          </p:cNvPr>
          <p:cNvCxnSpPr>
            <a:cxnSpLocks/>
          </p:cNvCxnSpPr>
          <p:nvPr/>
        </p:nvCxnSpPr>
        <p:spPr>
          <a:xfrm flipV="1">
            <a:off x="4669622" y="5238837"/>
            <a:ext cx="2699297" cy="573517"/>
          </a:xfrm>
          <a:prstGeom prst="bentConnector2">
            <a:avLst/>
          </a:prstGeom>
          <a:ln w="9525" cmpd="sng">
            <a:solidFill>
              <a:srgbClr val="E87620"/>
            </a:solidFill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256DA5D4-46C3-6849-A4DF-C3BD05C6EFF2}"/>
              </a:ext>
            </a:extLst>
          </p:cNvPr>
          <p:cNvCxnSpPr>
            <a:cxnSpLocks/>
          </p:cNvCxnSpPr>
          <p:nvPr/>
        </p:nvCxnSpPr>
        <p:spPr>
          <a:xfrm flipV="1">
            <a:off x="8051082" y="3819770"/>
            <a:ext cx="1532457" cy="755803"/>
          </a:xfrm>
          <a:prstGeom prst="bentConnector3">
            <a:avLst>
              <a:gd name="adj1" fmla="val 46065"/>
            </a:avLst>
          </a:prstGeom>
          <a:ln w="9525" cmpd="sng">
            <a:solidFill>
              <a:srgbClr val="032E61"/>
            </a:solidFill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2861B2D6-E652-154A-8EF8-55914432AD35}"/>
              </a:ext>
            </a:extLst>
          </p:cNvPr>
          <p:cNvSpPr>
            <a:spLocks/>
          </p:cNvSpPr>
          <p:nvPr/>
        </p:nvSpPr>
        <p:spPr>
          <a:xfrm>
            <a:off x="9583539" y="3200865"/>
            <a:ext cx="1500809" cy="940707"/>
          </a:xfrm>
          <a:prstGeom prst="roundRect">
            <a:avLst>
              <a:gd name="adj" fmla="val 8289"/>
            </a:avLst>
          </a:prstGeom>
          <a:solidFill>
            <a:srgbClr val="255FA4"/>
          </a:solidFill>
          <a:ln w="12700">
            <a:solidFill>
              <a:srgbClr val="07326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89977" rIns="89977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FFFFFF"/>
              </a:solidFill>
              <a:latin typeface="Salesforce Sans"/>
              <a:cs typeface="Salesforce Sans"/>
            </a:endParaRPr>
          </a:p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EINSTEIN</a:t>
            </a:r>
          </a:p>
          <a:p>
            <a:pPr algn="ctr"/>
            <a:endParaRPr lang="en-US" sz="800" b="1" dirty="0">
              <a:solidFill>
                <a:srgbClr val="FFFFFF"/>
              </a:solidFill>
              <a:latin typeface="Salesforce Sans"/>
              <a:cs typeface="Salesforce Sans"/>
            </a:endParaRPr>
          </a:p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Einstein scoring</a:t>
            </a:r>
          </a:p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Einstein Recommendations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B61DB3-4FFE-4547-A1CA-74BBCF826BBB}"/>
              </a:ext>
            </a:extLst>
          </p:cNvPr>
          <p:cNvGrpSpPr/>
          <p:nvPr/>
        </p:nvGrpSpPr>
        <p:grpSpPr>
          <a:xfrm>
            <a:off x="10118124" y="2980328"/>
            <a:ext cx="431641" cy="431888"/>
            <a:chOff x="9994659" y="3259226"/>
            <a:chExt cx="431753" cy="432000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0FB62A-78EF-4D4F-8A3D-D8F2E76B643A}"/>
                </a:ext>
              </a:extLst>
            </p:cNvPr>
            <p:cNvSpPr/>
            <p:nvPr/>
          </p:nvSpPr>
          <p:spPr>
            <a:xfrm>
              <a:off x="10012975" y="3277666"/>
              <a:ext cx="395121" cy="395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E599392-29BD-7B4C-9C27-68D768EA6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4659" y="3259226"/>
              <a:ext cx="431753" cy="432000"/>
            </a:xfrm>
            <a:prstGeom prst="rect">
              <a:avLst/>
            </a:prstGeom>
          </p:spPr>
        </p:pic>
      </p:grpSp>
      <p:cxnSp>
        <p:nvCxnSpPr>
          <p:cNvPr id="278" name="Elbow Connector 277">
            <a:extLst>
              <a:ext uri="{FF2B5EF4-FFF2-40B4-BE49-F238E27FC236}">
                <a16:creationId xmlns:a16="http://schemas.microsoft.com/office/drawing/2014/main" id="{0D4D8316-18CA-4B4A-BD22-15D9AC8A2E15}"/>
              </a:ext>
            </a:extLst>
          </p:cNvPr>
          <p:cNvCxnSpPr>
            <a:cxnSpLocks/>
          </p:cNvCxnSpPr>
          <p:nvPr/>
        </p:nvCxnSpPr>
        <p:spPr>
          <a:xfrm flipV="1">
            <a:off x="8747699" y="4982449"/>
            <a:ext cx="825308" cy="575027"/>
          </a:xfrm>
          <a:prstGeom prst="bentConnector3">
            <a:avLst>
              <a:gd name="adj1" fmla="val -306"/>
            </a:avLst>
          </a:prstGeom>
          <a:ln w="9525" cmpd="sng">
            <a:solidFill>
              <a:srgbClr val="032E6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>
            <a:extLst>
              <a:ext uri="{FF2B5EF4-FFF2-40B4-BE49-F238E27FC236}">
                <a16:creationId xmlns:a16="http://schemas.microsoft.com/office/drawing/2014/main" id="{BA669161-60BA-414F-8F76-41EA97864F0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84122" y="5899827"/>
            <a:ext cx="755803" cy="157818"/>
          </a:xfrm>
          <a:prstGeom prst="bentConnector3">
            <a:avLst>
              <a:gd name="adj1" fmla="val 53024"/>
            </a:avLst>
          </a:prstGeom>
          <a:ln w="9525" cap="rnd" cmpd="sng">
            <a:solidFill>
              <a:srgbClr val="E8762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B07DB34F-4749-5E4E-B2A6-A9717C8D5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451" y="5461924"/>
            <a:ext cx="513971" cy="653978"/>
          </a:xfrm>
          <a:prstGeom prst="rect">
            <a:avLst/>
          </a:prstGeom>
        </p:spPr>
      </p:pic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D9FB22A9-31E3-3544-9AAE-B649E4D948F2}"/>
              </a:ext>
            </a:extLst>
          </p:cNvPr>
          <p:cNvSpPr>
            <a:spLocks/>
          </p:cNvSpPr>
          <p:nvPr/>
        </p:nvSpPr>
        <p:spPr>
          <a:xfrm>
            <a:off x="9882621" y="5562020"/>
            <a:ext cx="899766" cy="20322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Web Recs</a:t>
            </a:r>
          </a:p>
        </p:txBody>
      </p: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CA71BAF6-A454-0849-BCDF-D916AE0CB107}"/>
              </a:ext>
            </a:extLst>
          </p:cNvPr>
          <p:cNvSpPr>
            <a:spLocks/>
          </p:cNvSpPr>
          <p:nvPr/>
        </p:nvSpPr>
        <p:spPr>
          <a:xfrm>
            <a:off x="9738659" y="5823637"/>
            <a:ext cx="1187691" cy="20322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Targeted Display</a:t>
            </a:r>
          </a:p>
        </p:txBody>
      </p:sp>
      <p:sp>
        <p:nvSpPr>
          <p:cNvPr id="292" name="Rounded Rectangle 291">
            <a:extLst>
              <a:ext uri="{FF2B5EF4-FFF2-40B4-BE49-F238E27FC236}">
                <a16:creationId xmlns:a16="http://schemas.microsoft.com/office/drawing/2014/main" id="{B374A3D5-2E6C-524D-BC9A-179FA112590E}"/>
              </a:ext>
            </a:extLst>
          </p:cNvPr>
          <p:cNvSpPr>
            <a:spLocks/>
          </p:cNvSpPr>
          <p:nvPr/>
        </p:nvSpPr>
        <p:spPr>
          <a:xfrm>
            <a:off x="8310546" y="4107078"/>
            <a:ext cx="899766" cy="20322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Email Recs</a:t>
            </a:r>
          </a:p>
        </p:txBody>
      </p:sp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1D5316CB-6CFD-3640-9CD5-D446F82309FA}"/>
              </a:ext>
            </a:extLst>
          </p:cNvPr>
          <p:cNvSpPr>
            <a:spLocks/>
          </p:cNvSpPr>
          <p:nvPr/>
        </p:nvSpPr>
        <p:spPr>
          <a:xfrm>
            <a:off x="8372370" y="5140559"/>
            <a:ext cx="755803" cy="20322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HTTPS</a:t>
            </a:r>
          </a:p>
        </p:txBody>
      </p:sp>
      <p:cxnSp>
        <p:nvCxnSpPr>
          <p:cNvPr id="295" name="Shape 547">
            <a:extLst>
              <a:ext uri="{FF2B5EF4-FFF2-40B4-BE49-F238E27FC236}">
                <a16:creationId xmlns:a16="http://schemas.microsoft.com/office/drawing/2014/main" id="{4AE0DA24-5A5F-7446-9AFE-E01096616405}"/>
              </a:ext>
            </a:extLst>
          </p:cNvPr>
          <p:cNvCxnSpPr>
            <a:cxnSpLocks/>
          </p:cNvCxnSpPr>
          <p:nvPr/>
        </p:nvCxnSpPr>
        <p:spPr>
          <a:xfrm flipH="1">
            <a:off x="8042871" y="4768703"/>
            <a:ext cx="1547597" cy="0"/>
          </a:xfrm>
          <a:prstGeom prst="straightConnector1">
            <a:avLst/>
          </a:prstGeom>
          <a:noFill/>
          <a:ln w="9525" cap="flat" cmpd="sng">
            <a:solidFill>
              <a:srgbClr val="032E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8D49E8E-7B14-8A4A-A2B4-C57B0913060D}"/>
              </a:ext>
            </a:extLst>
          </p:cNvPr>
          <p:cNvSpPr>
            <a:spLocks/>
          </p:cNvSpPr>
          <p:nvPr/>
        </p:nvSpPr>
        <p:spPr>
          <a:xfrm>
            <a:off x="9583539" y="4470014"/>
            <a:ext cx="1500809" cy="766600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INTERACTION STUDIO</a:t>
            </a:r>
          </a:p>
        </p:txBody>
      </p: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ADA0B62-6884-2F48-BB38-2401B484D21C}"/>
              </a:ext>
            </a:extLst>
          </p:cNvPr>
          <p:cNvSpPr>
            <a:spLocks/>
          </p:cNvSpPr>
          <p:nvPr/>
        </p:nvSpPr>
        <p:spPr>
          <a:xfrm>
            <a:off x="6849076" y="3514301"/>
            <a:ext cx="647831" cy="203225"/>
          </a:xfrm>
          <a:prstGeom prst="roundRect">
            <a:avLst>
              <a:gd name="adj" fmla="val 50000"/>
            </a:avLst>
          </a:prstGeom>
          <a:solidFill>
            <a:srgbClr val="E8762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Batch</a:t>
            </a:r>
          </a:p>
        </p:txBody>
      </p:sp>
      <p:sp>
        <p:nvSpPr>
          <p:cNvPr id="298" name="Rounded Rectangle 297">
            <a:extLst>
              <a:ext uri="{FF2B5EF4-FFF2-40B4-BE49-F238E27FC236}">
                <a16:creationId xmlns:a16="http://schemas.microsoft.com/office/drawing/2014/main" id="{CD1DE8D7-9479-834D-A02A-BDA7450C48C2}"/>
              </a:ext>
            </a:extLst>
          </p:cNvPr>
          <p:cNvSpPr>
            <a:spLocks/>
          </p:cNvSpPr>
          <p:nvPr/>
        </p:nvSpPr>
        <p:spPr>
          <a:xfrm>
            <a:off x="4674332" y="3689415"/>
            <a:ext cx="1259672" cy="203225"/>
          </a:xfrm>
          <a:prstGeom prst="roundRect">
            <a:avLst>
              <a:gd name="adj" fmla="val 50000"/>
            </a:avLst>
          </a:prstGeom>
          <a:solidFill>
            <a:srgbClr val="E8762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Mapped Object Data</a:t>
            </a:r>
          </a:p>
        </p:txBody>
      </p:sp>
      <p:sp>
        <p:nvSpPr>
          <p:cNvPr id="299" name="Rounded Rectangle 298">
            <a:extLst>
              <a:ext uri="{FF2B5EF4-FFF2-40B4-BE49-F238E27FC236}">
                <a16:creationId xmlns:a16="http://schemas.microsoft.com/office/drawing/2014/main" id="{E5711137-DF56-6A4F-A465-17A72C369BF2}"/>
              </a:ext>
            </a:extLst>
          </p:cNvPr>
          <p:cNvSpPr>
            <a:spLocks/>
          </p:cNvSpPr>
          <p:nvPr/>
        </p:nvSpPr>
        <p:spPr>
          <a:xfrm>
            <a:off x="3689265" y="3507811"/>
            <a:ext cx="791794" cy="20154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Email Recs</a:t>
            </a:r>
          </a:p>
        </p:txBody>
      </p:sp>
      <p:cxnSp>
        <p:nvCxnSpPr>
          <p:cNvPr id="312" name="Shape 547">
            <a:extLst>
              <a:ext uri="{FF2B5EF4-FFF2-40B4-BE49-F238E27FC236}">
                <a16:creationId xmlns:a16="http://schemas.microsoft.com/office/drawing/2014/main" id="{FF84F290-32D6-844C-8E6C-CF9970EEDAA6}"/>
              </a:ext>
            </a:extLst>
          </p:cNvPr>
          <p:cNvCxnSpPr>
            <a:cxnSpLocks/>
          </p:cNvCxnSpPr>
          <p:nvPr/>
        </p:nvCxnSpPr>
        <p:spPr>
          <a:xfrm>
            <a:off x="4800098" y="2687260"/>
            <a:ext cx="287925" cy="0"/>
          </a:xfrm>
          <a:prstGeom prst="straightConnector1">
            <a:avLst/>
          </a:prstGeom>
          <a:noFill/>
          <a:ln w="9525" cap="flat" cmpd="sng">
            <a:solidFill>
              <a:srgbClr val="E8762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Shape 547">
            <a:extLst>
              <a:ext uri="{FF2B5EF4-FFF2-40B4-BE49-F238E27FC236}">
                <a16:creationId xmlns:a16="http://schemas.microsoft.com/office/drawing/2014/main" id="{F3C4E120-B585-D54B-BDD0-48D5F86437AE}"/>
              </a:ext>
            </a:extLst>
          </p:cNvPr>
          <p:cNvCxnSpPr>
            <a:cxnSpLocks/>
          </p:cNvCxnSpPr>
          <p:nvPr/>
        </p:nvCxnSpPr>
        <p:spPr>
          <a:xfrm>
            <a:off x="6583554" y="2687260"/>
            <a:ext cx="358360" cy="0"/>
          </a:xfrm>
          <a:prstGeom prst="straightConnector1">
            <a:avLst/>
          </a:prstGeom>
          <a:noFill/>
          <a:ln w="9525" cap="flat" cmpd="sng">
            <a:solidFill>
              <a:srgbClr val="E8762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Shape 547">
            <a:extLst>
              <a:ext uri="{FF2B5EF4-FFF2-40B4-BE49-F238E27FC236}">
                <a16:creationId xmlns:a16="http://schemas.microsoft.com/office/drawing/2014/main" id="{FA3EBDA4-C51E-FD40-8C20-15DC0E60D9F0}"/>
              </a:ext>
            </a:extLst>
          </p:cNvPr>
          <p:cNvCxnSpPr>
            <a:cxnSpLocks/>
          </p:cNvCxnSpPr>
          <p:nvPr/>
        </p:nvCxnSpPr>
        <p:spPr>
          <a:xfrm>
            <a:off x="3582395" y="2687260"/>
            <a:ext cx="831040" cy="0"/>
          </a:xfrm>
          <a:prstGeom prst="straightConnector1">
            <a:avLst/>
          </a:prstGeom>
          <a:noFill/>
          <a:ln w="9525" cap="flat" cmpd="sng">
            <a:solidFill>
              <a:srgbClr val="E8762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801CFB9-CE1A-B640-9A3D-B6E60B75D54B}"/>
              </a:ext>
            </a:extLst>
          </p:cNvPr>
          <p:cNvGrpSpPr/>
          <p:nvPr/>
        </p:nvGrpSpPr>
        <p:grpSpPr>
          <a:xfrm>
            <a:off x="3266862" y="2464622"/>
            <a:ext cx="320609" cy="404579"/>
            <a:chOff x="4370577" y="2001292"/>
            <a:chExt cx="570566" cy="72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C16384D-9500-C943-9E14-3DFB8EE9F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0577" y="2001292"/>
              <a:ext cx="570566" cy="72000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988BD7-6F11-DD45-B48C-8B5BFA96910E}"/>
                </a:ext>
              </a:extLst>
            </p:cNvPr>
            <p:cNvSpPr txBox="1"/>
            <p:nvPr/>
          </p:nvSpPr>
          <p:spPr>
            <a:xfrm>
              <a:off x="4370577" y="2446316"/>
              <a:ext cx="57056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3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CSV</a:t>
              </a:r>
            </a:p>
          </p:txBody>
        </p:sp>
      </p:grpSp>
      <p:sp>
        <p:nvSpPr>
          <p:cNvPr id="324" name="Rounded Rectangle 323">
            <a:extLst>
              <a:ext uri="{FF2B5EF4-FFF2-40B4-BE49-F238E27FC236}">
                <a16:creationId xmlns:a16="http://schemas.microsoft.com/office/drawing/2014/main" id="{FC0F3275-C5C1-E840-954B-E4C6FDD56F60}"/>
              </a:ext>
            </a:extLst>
          </p:cNvPr>
          <p:cNvSpPr>
            <a:spLocks/>
          </p:cNvSpPr>
          <p:nvPr/>
        </p:nvSpPr>
        <p:spPr>
          <a:xfrm>
            <a:off x="5173638" y="5718409"/>
            <a:ext cx="1511606" cy="203225"/>
          </a:xfrm>
          <a:prstGeom prst="roundRect">
            <a:avLst>
              <a:gd name="adj" fmla="val 50000"/>
            </a:avLst>
          </a:prstGeom>
          <a:solidFill>
            <a:srgbClr val="E8762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Opens, clicks, bounces</a:t>
            </a:r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C270ECAC-E928-E244-9C1D-BF203ED8908F}"/>
              </a:ext>
            </a:extLst>
          </p:cNvPr>
          <p:cNvSpPr>
            <a:spLocks/>
          </p:cNvSpPr>
          <p:nvPr/>
        </p:nvSpPr>
        <p:spPr>
          <a:xfrm>
            <a:off x="8166583" y="2657553"/>
            <a:ext cx="1187691" cy="20322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Einstein Segments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4E5A599-3D33-6447-B428-E7A4D1A6FCE2}"/>
              </a:ext>
            </a:extLst>
          </p:cNvPr>
          <p:cNvSpPr txBox="1"/>
          <p:nvPr/>
        </p:nvSpPr>
        <p:spPr>
          <a:xfrm>
            <a:off x="4850527" y="4546841"/>
            <a:ext cx="747965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Journey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1896A0DD-525F-AF4C-8971-6375B5BBE33D}"/>
              </a:ext>
            </a:extLst>
          </p:cNvPr>
          <p:cNvSpPr txBox="1"/>
          <p:nvPr/>
        </p:nvSpPr>
        <p:spPr>
          <a:xfrm>
            <a:off x="5618835" y="4546841"/>
            <a:ext cx="747965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Email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52EED377-44B6-5E4C-96C4-CAB87E03F09E}"/>
              </a:ext>
            </a:extLst>
          </p:cNvPr>
          <p:cNvSpPr txBox="1"/>
          <p:nvPr/>
        </p:nvSpPr>
        <p:spPr>
          <a:xfrm>
            <a:off x="6394325" y="4546841"/>
            <a:ext cx="747965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SMS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8B211079-6175-334E-AA85-6FA591DF85EE}"/>
              </a:ext>
            </a:extLst>
          </p:cNvPr>
          <p:cNvSpPr txBox="1"/>
          <p:nvPr/>
        </p:nvSpPr>
        <p:spPr>
          <a:xfrm>
            <a:off x="7189520" y="4546841"/>
            <a:ext cx="747965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Mobile Push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B27DE275-832B-A348-8111-8692FCFAF30D}"/>
              </a:ext>
            </a:extLst>
          </p:cNvPr>
          <p:cNvSpPr txBox="1"/>
          <p:nvPr/>
        </p:nvSpPr>
        <p:spPr>
          <a:xfrm>
            <a:off x="4252157" y="2950273"/>
            <a:ext cx="747965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File Drop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9303185-A470-854F-9165-411AC1E4D7EC}"/>
              </a:ext>
            </a:extLst>
          </p:cNvPr>
          <p:cNvSpPr txBox="1"/>
          <p:nvPr/>
        </p:nvSpPr>
        <p:spPr>
          <a:xfrm>
            <a:off x="4905875" y="2950273"/>
            <a:ext cx="747965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FTP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F5D72845-34FF-5440-B7E4-4B522450E996}"/>
              </a:ext>
            </a:extLst>
          </p:cNvPr>
          <p:cNvSpPr txBox="1"/>
          <p:nvPr/>
        </p:nvSpPr>
        <p:spPr>
          <a:xfrm>
            <a:off x="5757712" y="2950273"/>
            <a:ext cx="889015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b="1" dirty="0">
                <a:solidFill>
                  <a:srgbClr val="032E61"/>
                </a:solidFill>
                <a:latin typeface="Salesforce Sans"/>
                <a:cs typeface="Salesforce Sans"/>
              </a:rPr>
              <a:t>Data Extensions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AFA88464-5708-3F47-9B1F-D1C0A317E321}"/>
              </a:ext>
            </a:extLst>
          </p:cNvPr>
          <p:cNvSpPr txBox="1"/>
          <p:nvPr/>
        </p:nvSpPr>
        <p:spPr>
          <a:xfrm>
            <a:off x="6792973" y="2950273"/>
            <a:ext cx="747965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Filter/SQL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02A3521E-3170-6646-A070-CE5567326550}"/>
              </a:ext>
            </a:extLst>
          </p:cNvPr>
          <p:cNvGrpSpPr/>
          <p:nvPr/>
        </p:nvGrpSpPr>
        <p:grpSpPr>
          <a:xfrm>
            <a:off x="5854092" y="2494176"/>
            <a:ext cx="696251" cy="393587"/>
            <a:chOff x="5782749" y="2580961"/>
            <a:chExt cx="696432" cy="393690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C61D51EE-EA42-B444-9D80-93E1722E8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2749" y="2580961"/>
              <a:ext cx="309407" cy="393690"/>
            </a:xfrm>
            <a:prstGeom prst="rect">
              <a:avLst/>
            </a:prstGeom>
          </p:spPr>
        </p:pic>
        <p:pic>
          <p:nvPicPr>
            <p:cNvPr id="336" name="Picture 335">
              <a:extLst>
                <a:ext uri="{FF2B5EF4-FFF2-40B4-BE49-F238E27FC236}">
                  <a16:creationId xmlns:a16="http://schemas.microsoft.com/office/drawing/2014/main" id="{A5C16D35-2900-0744-9AEC-56403CF1A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9774" y="2580961"/>
              <a:ext cx="309407" cy="393690"/>
            </a:xfrm>
            <a:prstGeom prst="rect">
              <a:avLst/>
            </a:prstGeom>
          </p:spPr>
        </p:pic>
      </p:grpSp>
      <p:pic>
        <p:nvPicPr>
          <p:cNvPr id="151" name="Picture 150">
            <a:extLst>
              <a:ext uri="{FF2B5EF4-FFF2-40B4-BE49-F238E27FC236}">
                <a16:creationId xmlns:a16="http://schemas.microsoft.com/office/drawing/2014/main" id="{DEC7835C-FE71-3D4B-BAAC-1005AB029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74" y="2422623"/>
            <a:ext cx="402887" cy="512633"/>
          </a:xfrm>
          <a:prstGeom prst="rect">
            <a:avLst/>
          </a:prstGeom>
        </p:spPr>
      </p:pic>
      <p:sp>
        <p:nvSpPr>
          <p:cNvPr id="356" name="Rectangle 355">
            <a:extLst>
              <a:ext uri="{FF2B5EF4-FFF2-40B4-BE49-F238E27FC236}">
                <a16:creationId xmlns:a16="http://schemas.microsoft.com/office/drawing/2014/main" id="{BA5B1B8A-1C9D-6F4D-B83D-35F776276B11}"/>
              </a:ext>
            </a:extLst>
          </p:cNvPr>
          <p:cNvSpPr/>
          <p:nvPr/>
        </p:nvSpPr>
        <p:spPr>
          <a:xfrm>
            <a:off x="5263125" y="4924274"/>
            <a:ext cx="62156" cy="62469"/>
          </a:xfrm>
          <a:prstGeom prst="rect">
            <a:avLst/>
          </a:prstGeom>
          <a:solidFill>
            <a:srgbClr val="E8762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2B1FEB-1832-1447-AD16-890D74FA3807}"/>
              </a:ext>
            </a:extLst>
          </p:cNvPr>
          <p:cNvGrpSpPr/>
          <p:nvPr/>
        </p:nvGrpSpPr>
        <p:grpSpPr>
          <a:xfrm>
            <a:off x="8068401" y="5601189"/>
            <a:ext cx="873230" cy="387862"/>
            <a:chOff x="8068914" y="5725692"/>
            <a:chExt cx="873457" cy="387963"/>
          </a:xfrm>
        </p:grpSpPr>
        <p:sp>
          <p:nvSpPr>
            <p:cNvPr id="362" name="Rounded Rectangle 361">
              <a:extLst>
                <a:ext uri="{FF2B5EF4-FFF2-40B4-BE49-F238E27FC236}">
                  <a16:creationId xmlns:a16="http://schemas.microsoft.com/office/drawing/2014/main" id="{DE1455C1-4FE0-0F48-9828-F00D498BC44F}"/>
                </a:ext>
              </a:extLst>
            </p:cNvPr>
            <p:cNvSpPr>
              <a:spLocks/>
            </p:cNvSpPr>
            <p:nvPr/>
          </p:nvSpPr>
          <p:spPr>
            <a:xfrm>
              <a:off x="8068914" y="5840296"/>
              <a:ext cx="671651" cy="203278"/>
            </a:xfrm>
            <a:prstGeom prst="roundRect">
              <a:avLst>
                <a:gd name="adj" fmla="val 50000"/>
              </a:avLst>
            </a:prstGeom>
            <a:solidFill>
              <a:srgbClr val="032E61"/>
            </a:solidFill>
            <a:ln w="12700">
              <a:noFill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981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WWW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B3A2ADC-97AA-994F-A1CB-60B931BA45C1}"/>
                </a:ext>
              </a:extLst>
            </p:cNvPr>
            <p:cNvSpPr/>
            <p:nvPr/>
          </p:nvSpPr>
          <p:spPr>
            <a:xfrm>
              <a:off x="8554408" y="5725692"/>
              <a:ext cx="387963" cy="387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DA0D518-7603-D941-BD04-B1CE54AF530C}"/>
              </a:ext>
            </a:extLst>
          </p:cNvPr>
          <p:cNvSpPr>
            <a:spLocks/>
          </p:cNvSpPr>
          <p:nvPr/>
        </p:nvSpPr>
        <p:spPr>
          <a:xfrm>
            <a:off x="9583539" y="2103596"/>
            <a:ext cx="1500809" cy="768828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158359" rIns="89977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Display Advertising &amp; 2</a:t>
            </a:r>
            <a:r>
              <a:rPr lang="en-US" sz="800" b="1" baseline="30000" dirty="0">
                <a:solidFill>
                  <a:srgbClr val="2E3961"/>
                </a:solidFill>
                <a:latin typeface="Salesforce Sans"/>
                <a:cs typeface="Salesforce Sans"/>
              </a:rPr>
              <a:t>nd</a:t>
            </a: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/3</a:t>
            </a:r>
            <a:r>
              <a:rPr lang="en-US" sz="800" b="1" baseline="30000" dirty="0">
                <a:solidFill>
                  <a:srgbClr val="2E3961"/>
                </a:solidFill>
                <a:latin typeface="Salesforce Sans"/>
                <a:cs typeface="Salesforce Sans"/>
              </a:rPr>
              <a:t>rd</a:t>
            </a: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 Party Data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25C04CD-065A-A843-9599-0C11608FF937}"/>
              </a:ext>
            </a:extLst>
          </p:cNvPr>
          <p:cNvGrpSpPr/>
          <p:nvPr/>
        </p:nvGrpSpPr>
        <p:grpSpPr>
          <a:xfrm>
            <a:off x="9981067" y="2175271"/>
            <a:ext cx="993777" cy="275984"/>
            <a:chOff x="9792004" y="2387772"/>
            <a:chExt cx="1387048" cy="385200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FD313132-F538-014B-BDA9-57FDB5B2E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2004" y="2387772"/>
              <a:ext cx="548556" cy="385200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B727576-F387-E840-B8DC-52D6FE455B76}"/>
                </a:ext>
              </a:extLst>
            </p:cNvPr>
            <p:cNvSpPr txBox="1"/>
            <p:nvPr/>
          </p:nvSpPr>
          <p:spPr>
            <a:xfrm>
              <a:off x="10257505" y="2389852"/>
              <a:ext cx="921547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10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DMP</a:t>
              </a:r>
            </a:p>
          </p:txBody>
        </p:sp>
      </p:grpSp>
      <p:cxnSp>
        <p:nvCxnSpPr>
          <p:cNvPr id="181" name="Shape 547">
            <a:extLst>
              <a:ext uri="{FF2B5EF4-FFF2-40B4-BE49-F238E27FC236}">
                <a16:creationId xmlns:a16="http://schemas.microsoft.com/office/drawing/2014/main" id="{26A2A2CA-AB38-5047-8273-2D6A52A94C30}"/>
              </a:ext>
            </a:extLst>
          </p:cNvPr>
          <p:cNvCxnSpPr>
            <a:cxnSpLocks/>
          </p:cNvCxnSpPr>
          <p:nvPr/>
        </p:nvCxnSpPr>
        <p:spPr>
          <a:xfrm>
            <a:off x="7657386" y="5813787"/>
            <a:ext cx="395897" cy="0"/>
          </a:xfrm>
          <a:prstGeom prst="straightConnector1">
            <a:avLst/>
          </a:prstGeom>
          <a:noFill/>
          <a:ln w="9525" cap="flat" cmpd="sng">
            <a:solidFill>
              <a:srgbClr val="032E6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69CFFDC6-2949-4F4D-9267-A11CD59F4B04}"/>
              </a:ext>
            </a:extLst>
          </p:cNvPr>
          <p:cNvGrpSpPr/>
          <p:nvPr/>
        </p:nvGrpSpPr>
        <p:grpSpPr>
          <a:xfrm>
            <a:off x="7039815" y="5589241"/>
            <a:ext cx="669194" cy="391726"/>
            <a:chOff x="570458" y="4080686"/>
            <a:chExt cx="1363940" cy="798410"/>
          </a:xfrm>
        </p:grpSpPr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EE02B6AE-5A35-2142-A0BF-80CC57AE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458" y="4130958"/>
              <a:ext cx="520983" cy="688757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71D6003F-E962-F54F-AC7B-CFFA70BE2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13415" y="4130958"/>
              <a:ext cx="520983" cy="68875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C25C8A13-EE68-7C4E-A286-E83DB8C67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466" y="4080686"/>
              <a:ext cx="603925" cy="79841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EF2F2B2-E4D1-5248-9999-9D6BF8EE48B4}"/>
              </a:ext>
            </a:extLst>
          </p:cNvPr>
          <p:cNvSpPr/>
          <p:nvPr/>
        </p:nvSpPr>
        <p:spPr>
          <a:xfrm>
            <a:off x="7855334" y="3266862"/>
            <a:ext cx="154910" cy="145355"/>
          </a:xfrm>
          <a:prstGeom prst="rect">
            <a:avLst/>
          </a:prstGeom>
          <a:solidFill>
            <a:srgbClr val="FEF1E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EF1E5"/>
              </a:solidFill>
              <a:latin typeface="Salesforce Sans"/>
              <a:cs typeface="Salesforce Sans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32E12D6-EB3F-CE43-97B8-2D8F65889665}"/>
              </a:ext>
            </a:extLst>
          </p:cNvPr>
          <p:cNvSpPr txBox="1"/>
          <p:nvPr/>
        </p:nvSpPr>
        <p:spPr>
          <a:xfrm>
            <a:off x="7513187" y="3266106"/>
            <a:ext cx="826236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E87620"/>
                </a:solidFill>
                <a:latin typeface="Salesforce Sans"/>
                <a:cs typeface="Salesforce Sans"/>
              </a:rPr>
              <a:t>Target Audience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6C0EBB9-8ABE-3348-8571-5D58329EF391}"/>
              </a:ext>
            </a:extLst>
          </p:cNvPr>
          <p:cNvSpPr txBox="1"/>
          <p:nvPr/>
        </p:nvSpPr>
        <p:spPr>
          <a:xfrm>
            <a:off x="2267679" y="6184994"/>
            <a:ext cx="747965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FTP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72FDC1D-E934-3A40-9998-2F84E6981AD7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808204" y="6057646"/>
            <a:ext cx="458657" cy="295"/>
          </a:xfrm>
          <a:prstGeom prst="line">
            <a:avLst/>
          </a:prstGeom>
          <a:ln w="9525" cmpd="sng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 Placeholder 10">
            <a:extLst>
              <a:ext uri="{FF2B5EF4-FFF2-40B4-BE49-F238E27FC236}">
                <a16:creationId xmlns:a16="http://schemas.microsoft.com/office/drawing/2014/main" id="{48B04DAD-1961-7349-A6F5-0A7A55A926B6}"/>
              </a:ext>
            </a:extLst>
          </p:cNvPr>
          <p:cNvSpPr txBox="1">
            <a:spLocks/>
          </p:cNvSpPr>
          <p:nvPr/>
        </p:nvSpPr>
        <p:spPr bwMode="auto">
          <a:xfrm>
            <a:off x="2267681" y="791562"/>
            <a:ext cx="11043264" cy="1538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59575C"/>
                </a:solidFill>
              </a:rPr>
              <a:t>Thanks: </a:t>
            </a:r>
            <a:r>
              <a:rPr lang="en-GB" sz="1000" b="1" dirty="0">
                <a:solidFill>
                  <a:srgbClr val="59575C"/>
                </a:solidFill>
                <a:hlinkClick r:id="rId9"/>
              </a:rPr>
              <a:t>Cross Cloud Reference Architecture </a:t>
            </a:r>
            <a:r>
              <a:rPr lang="en-GB" sz="1000" b="1" dirty="0">
                <a:solidFill>
                  <a:srgbClr val="59575C"/>
                </a:solidFill>
              </a:rPr>
              <a:t>by Matthew Evans &amp; Kenneth Wagner</a:t>
            </a:r>
          </a:p>
        </p:txBody>
      </p: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E0392480-1D58-CB40-9750-A58ACB35E971}"/>
              </a:ext>
            </a:extLst>
          </p:cNvPr>
          <p:cNvCxnSpPr>
            <a:cxnSpLocks/>
          </p:cNvCxnSpPr>
          <p:nvPr/>
        </p:nvCxnSpPr>
        <p:spPr>
          <a:xfrm flipV="1">
            <a:off x="2599878" y="4286113"/>
            <a:ext cx="2591325" cy="287925"/>
          </a:xfrm>
          <a:prstGeom prst="bentConnector3">
            <a:avLst>
              <a:gd name="adj1" fmla="val 75251"/>
            </a:avLst>
          </a:prstGeom>
          <a:ln w="9525" cmpd="sng">
            <a:solidFill>
              <a:srgbClr val="E8762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47F7F95-962B-CE48-811A-F13855375A6C}"/>
              </a:ext>
            </a:extLst>
          </p:cNvPr>
          <p:cNvSpPr>
            <a:spLocks/>
          </p:cNvSpPr>
          <p:nvPr/>
        </p:nvSpPr>
        <p:spPr>
          <a:xfrm>
            <a:off x="2788572" y="4362842"/>
            <a:ext cx="1429546" cy="517291"/>
          </a:xfrm>
          <a:prstGeom prst="roundRect">
            <a:avLst>
              <a:gd name="adj" fmla="val 50000"/>
            </a:avLst>
          </a:prstGeom>
          <a:solidFill>
            <a:srgbClr val="E8762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MC CONNECT</a:t>
            </a:r>
          </a:p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Standard and Custom Objects Secure 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880665-D700-8643-AF41-141DF5DF905F}"/>
              </a:ext>
            </a:extLst>
          </p:cNvPr>
          <p:cNvCxnSpPr/>
          <p:nvPr/>
        </p:nvCxnSpPr>
        <p:spPr>
          <a:xfrm>
            <a:off x="5191203" y="4286112"/>
            <a:ext cx="0" cy="143963"/>
          </a:xfrm>
          <a:prstGeom prst="straightConnector1">
            <a:avLst/>
          </a:prstGeom>
          <a:ln w="9525" cmpd="sng">
            <a:solidFill>
              <a:srgbClr val="EA7A3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Graphic 165">
            <a:extLst>
              <a:ext uri="{FF2B5EF4-FFF2-40B4-BE49-F238E27FC236}">
                <a16:creationId xmlns:a16="http://schemas.microsoft.com/office/drawing/2014/main" id="{FA3A9909-58D2-A54A-9537-EEE776FA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78296" y="4776670"/>
            <a:ext cx="253934" cy="19045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5A933557-E05D-1C42-BC1F-2F5136E80C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44131" y="4706838"/>
            <a:ext cx="266631" cy="330114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675D5B53-A5A5-7A4B-812B-FD92742D2E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61214" y="4706838"/>
            <a:ext cx="253934" cy="330114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39C293BD-C17F-9645-B1C9-4EE549BC20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08075" y="4751277"/>
            <a:ext cx="241237" cy="241237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066F833F-4234-A741-A752-B6F5AF35C0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39082" y="2587617"/>
            <a:ext cx="292024" cy="22854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B7138182-D67B-7549-A0C9-73A9DF3459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18505" y="2986668"/>
            <a:ext cx="228540" cy="253934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8F7D182-5A77-5B44-ACEB-C9DCD09A90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41446" y="2668229"/>
            <a:ext cx="269930" cy="312728"/>
          </a:xfrm>
          <a:prstGeom prst="bentConnector3">
            <a:avLst>
              <a:gd name="adj1" fmla="val 1031"/>
            </a:avLst>
          </a:prstGeom>
          <a:ln w="9525" cmpd="sng">
            <a:solidFill>
              <a:srgbClr val="EC7A24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>
            <a:extLst>
              <a:ext uri="{FF2B5EF4-FFF2-40B4-BE49-F238E27FC236}">
                <a16:creationId xmlns:a16="http://schemas.microsoft.com/office/drawing/2014/main" id="{AF3993C9-756E-8047-8787-38DE589E4F97}"/>
              </a:ext>
            </a:extLst>
          </p:cNvPr>
          <p:cNvCxnSpPr>
            <a:cxnSpLocks/>
            <a:endCxn id="297" idx="3"/>
          </p:cNvCxnSpPr>
          <p:nvPr/>
        </p:nvCxnSpPr>
        <p:spPr>
          <a:xfrm rot="10800000" flipV="1">
            <a:off x="7496909" y="3412216"/>
            <a:ext cx="435873" cy="203697"/>
          </a:xfrm>
          <a:prstGeom prst="bentConnector3">
            <a:avLst>
              <a:gd name="adj1" fmla="val -757"/>
            </a:avLst>
          </a:prstGeom>
          <a:ln w="9525" cmpd="sng">
            <a:solidFill>
              <a:srgbClr val="EC7A24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184">
            <a:extLst>
              <a:ext uri="{FF2B5EF4-FFF2-40B4-BE49-F238E27FC236}">
                <a16:creationId xmlns:a16="http://schemas.microsoft.com/office/drawing/2014/main" id="{08599430-57CB-C14C-8904-A144A1219E70}"/>
              </a:ext>
            </a:extLst>
          </p:cNvPr>
          <p:cNvCxnSpPr>
            <a:cxnSpLocks/>
          </p:cNvCxnSpPr>
          <p:nvPr/>
        </p:nvCxnSpPr>
        <p:spPr>
          <a:xfrm rot="5400000">
            <a:off x="6378498" y="3584133"/>
            <a:ext cx="460680" cy="503869"/>
          </a:xfrm>
          <a:prstGeom prst="bentConnector3">
            <a:avLst>
              <a:gd name="adj1" fmla="val 1012"/>
            </a:avLst>
          </a:prstGeom>
          <a:ln w="9525" cmpd="sng">
            <a:solidFill>
              <a:srgbClr val="EC7A2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186">
            <a:extLst>
              <a:ext uri="{FF2B5EF4-FFF2-40B4-BE49-F238E27FC236}">
                <a16:creationId xmlns:a16="http://schemas.microsoft.com/office/drawing/2014/main" id="{4959BEF6-33E7-E44C-84C1-B3E3A46208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29577" y="2588723"/>
            <a:ext cx="260282" cy="226332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3FD3116F-E957-0A4D-930F-D81021372EE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477443" y="2588723"/>
            <a:ext cx="271598" cy="226332"/>
          </a:xfrm>
          <a:prstGeom prst="rect">
            <a:avLst/>
          </a:prstGeom>
        </p:spPr>
      </p:pic>
      <p:cxnSp>
        <p:nvCxnSpPr>
          <p:cNvPr id="190" name="Shape 547">
            <a:extLst>
              <a:ext uri="{FF2B5EF4-FFF2-40B4-BE49-F238E27FC236}">
                <a16:creationId xmlns:a16="http://schemas.microsoft.com/office/drawing/2014/main" id="{DA7303D0-AA4D-C547-8FAE-EC491F820EE3}"/>
              </a:ext>
            </a:extLst>
          </p:cNvPr>
          <p:cNvCxnSpPr>
            <a:cxnSpLocks/>
          </p:cNvCxnSpPr>
          <p:nvPr/>
        </p:nvCxnSpPr>
        <p:spPr>
          <a:xfrm>
            <a:off x="5482165" y="2687260"/>
            <a:ext cx="287925" cy="0"/>
          </a:xfrm>
          <a:prstGeom prst="straightConnector1">
            <a:avLst/>
          </a:prstGeom>
          <a:noFill/>
          <a:ln w="9525" cap="flat" cmpd="sng">
            <a:solidFill>
              <a:srgbClr val="E8762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1" name="Graphic 190">
            <a:extLst>
              <a:ext uri="{FF2B5EF4-FFF2-40B4-BE49-F238E27FC236}">
                <a16:creationId xmlns:a16="http://schemas.microsoft.com/office/drawing/2014/main" id="{05E39ABC-D03A-7947-8FA9-9E0121F14D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84201" y="5946479"/>
            <a:ext cx="292024" cy="22854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E7FB1FAD-4E7C-0C4B-A64E-B5539EE9EE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542645" y="5606222"/>
            <a:ext cx="381339" cy="38133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2C2CB18-5E57-0A41-A957-992C585E560C}"/>
              </a:ext>
            </a:extLst>
          </p:cNvPr>
          <p:cNvGrpSpPr/>
          <p:nvPr/>
        </p:nvGrpSpPr>
        <p:grpSpPr>
          <a:xfrm>
            <a:off x="2843086" y="2762472"/>
            <a:ext cx="317417" cy="317417"/>
            <a:chOff x="2833405" y="2762298"/>
            <a:chExt cx="317500" cy="3175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731E8D-5FF4-CF49-8AE7-EBEFCD95AF9F}"/>
                </a:ext>
              </a:extLst>
            </p:cNvPr>
            <p:cNvSpPr/>
            <p:nvPr/>
          </p:nvSpPr>
          <p:spPr>
            <a:xfrm>
              <a:off x="2886074" y="2814967"/>
              <a:ext cx="212163" cy="212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EA82FFFC-CB00-C547-88F2-2906BFA9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833405" y="2762298"/>
              <a:ext cx="317500" cy="3175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3481B1E-E475-CB4A-BA89-71C32814D466}"/>
              </a:ext>
            </a:extLst>
          </p:cNvPr>
          <p:cNvGrpSpPr/>
          <p:nvPr/>
        </p:nvGrpSpPr>
        <p:grpSpPr>
          <a:xfrm>
            <a:off x="2593678" y="5351708"/>
            <a:ext cx="317417" cy="317417"/>
            <a:chOff x="2833405" y="2762298"/>
            <a:chExt cx="317500" cy="31750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B142B48-16BA-784D-A51F-F3199FC1941A}"/>
                </a:ext>
              </a:extLst>
            </p:cNvPr>
            <p:cNvSpPr/>
            <p:nvPr/>
          </p:nvSpPr>
          <p:spPr>
            <a:xfrm>
              <a:off x="2886074" y="2814967"/>
              <a:ext cx="212163" cy="212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7AA2CB5C-64FB-1149-9A5D-E8A83C60E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833405" y="2762298"/>
              <a:ext cx="317500" cy="317500"/>
            </a:xfrm>
            <a:prstGeom prst="rect">
              <a:avLst/>
            </a:prstGeom>
          </p:spPr>
        </p:pic>
      </p:grpSp>
      <p:sp>
        <p:nvSpPr>
          <p:cNvPr id="198" name="Text Placeholder 10">
            <a:extLst>
              <a:ext uri="{FF2B5EF4-FFF2-40B4-BE49-F238E27FC236}">
                <a16:creationId xmlns:a16="http://schemas.microsoft.com/office/drawing/2014/main" id="{92E25620-04DB-7943-A581-7E8312E48F41}"/>
              </a:ext>
            </a:extLst>
          </p:cNvPr>
          <p:cNvSpPr txBox="1">
            <a:spLocks/>
          </p:cNvSpPr>
          <p:nvPr/>
        </p:nvSpPr>
        <p:spPr bwMode="auto">
          <a:xfrm>
            <a:off x="4122459" y="1566124"/>
            <a:ext cx="2483582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EB7600"/>
                </a:solidFill>
                <a:latin typeface="Salesforce Sans" panose="020B0505020202020203" pitchFamily="34" charset="77"/>
              </a:rPr>
              <a:t>SFMC DATA CENTERS </a:t>
            </a:r>
          </a:p>
        </p:txBody>
      </p:sp>
      <p:pic>
        <p:nvPicPr>
          <p:cNvPr id="199" name="CloudIcons_5x5_RGB-01-07.png" descr="CloudIcons_5x5_RGB-01-07.png">
            <a:extLst>
              <a:ext uri="{FF2B5EF4-FFF2-40B4-BE49-F238E27FC236}">
                <a16:creationId xmlns:a16="http://schemas.microsoft.com/office/drawing/2014/main" id="{843DE0DD-125A-344C-B952-FCA03C521BC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841187" y="1499268"/>
            <a:ext cx="251190" cy="25055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6D49286-594B-514F-9645-250DD182A026}"/>
              </a:ext>
            </a:extLst>
          </p:cNvPr>
          <p:cNvCxnSpPr>
            <a:cxnSpLocks/>
          </p:cNvCxnSpPr>
          <p:nvPr/>
        </p:nvCxnSpPr>
        <p:spPr>
          <a:xfrm>
            <a:off x="3878843" y="1808915"/>
            <a:ext cx="4426847" cy="0"/>
          </a:xfrm>
          <a:prstGeom prst="line">
            <a:avLst/>
          </a:prstGeom>
          <a:ln w="9525" cmpd="sng">
            <a:solidFill>
              <a:srgbClr val="FCAC6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 Placeholder 10">
            <a:extLst>
              <a:ext uri="{FF2B5EF4-FFF2-40B4-BE49-F238E27FC236}">
                <a16:creationId xmlns:a16="http://schemas.microsoft.com/office/drawing/2014/main" id="{C9D4BF08-E94B-9F42-AE8E-9D3CADD6ED3F}"/>
              </a:ext>
            </a:extLst>
          </p:cNvPr>
          <p:cNvSpPr txBox="1">
            <a:spLocks/>
          </p:cNvSpPr>
          <p:nvPr/>
        </p:nvSpPr>
        <p:spPr bwMode="auto">
          <a:xfrm>
            <a:off x="9446109" y="1566124"/>
            <a:ext cx="1938204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EB7600"/>
                </a:solidFill>
                <a:latin typeface="Salesforce Sans" panose="020B0505020202020203" pitchFamily="34" charset="77"/>
              </a:rPr>
              <a:t>HOSTED</a:t>
            </a:r>
          </a:p>
        </p:txBody>
      </p:sp>
      <p:pic>
        <p:nvPicPr>
          <p:cNvPr id="202" name="CloudIcons_5x5_RGB-01-07.png" descr="CloudIcons_5x5_RGB-01-07.png">
            <a:extLst>
              <a:ext uri="{FF2B5EF4-FFF2-40B4-BE49-F238E27FC236}">
                <a16:creationId xmlns:a16="http://schemas.microsoft.com/office/drawing/2014/main" id="{0910E5E4-992D-F548-A025-1101E8683D6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64837" y="1499268"/>
            <a:ext cx="251190" cy="25055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92ABE189-4165-FF4D-A63E-848727F9A1A3}"/>
              </a:ext>
            </a:extLst>
          </p:cNvPr>
          <p:cNvCxnSpPr>
            <a:cxnSpLocks/>
          </p:cNvCxnSpPr>
          <p:nvPr/>
        </p:nvCxnSpPr>
        <p:spPr>
          <a:xfrm>
            <a:off x="9200239" y="1808915"/>
            <a:ext cx="2267409" cy="0"/>
          </a:xfrm>
          <a:prstGeom prst="line">
            <a:avLst/>
          </a:prstGeom>
          <a:ln w="9525" cmpd="sng">
            <a:solidFill>
              <a:srgbClr val="FCAC6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9B3D189-86F3-3045-8C54-E08AD73A4BFF}"/>
              </a:ext>
            </a:extLst>
          </p:cNvPr>
          <p:cNvGrpSpPr/>
          <p:nvPr/>
        </p:nvGrpSpPr>
        <p:grpSpPr>
          <a:xfrm>
            <a:off x="8597764" y="4617961"/>
            <a:ext cx="317417" cy="317417"/>
            <a:chOff x="2833405" y="2762298"/>
            <a:chExt cx="317500" cy="317500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6B15B2A-3610-8C4C-AE64-FAD13F8ED421}"/>
                </a:ext>
              </a:extLst>
            </p:cNvPr>
            <p:cNvSpPr/>
            <p:nvPr/>
          </p:nvSpPr>
          <p:spPr>
            <a:xfrm>
              <a:off x="2886074" y="2814967"/>
              <a:ext cx="212163" cy="212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206" name="Graphic 205">
              <a:extLst>
                <a:ext uri="{FF2B5EF4-FFF2-40B4-BE49-F238E27FC236}">
                  <a16:creationId xmlns:a16="http://schemas.microsoft.com/office/drawing/2014/main" id="{C4988DE9-FBF3-254B-89AA-4E61762C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833405" y="2762298"/>
              <a:ext cx="3175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331073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AB02D098-6B75-6544-A063-0902AFC8D8F8}"/>
              </a:ext>
            </a:extLst>
          </p:cNvPr>
          <p:cNvSpPr/>
          <p:nvPr/>
        </p:nvSpPr>
        <p:spPr>
          <a:xfrm>
            <a:off x="3908450" y="3482408"/>
            <a:ext cx="722152" cy="428751"/>
          </a:xfrm>
          <a:prstGeom prst="cloud">
            <a:avLst/>
          </a:prstGeom>
          <a:noFill/>
          <a:ln>
            <a:solidFill>
              <a:srgbClr val="09A1DE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cxnSp>
        <p:nvCxnSpPr>
          <p:cNvPr id="298" name="Shape 547">
            <a:extLst>
              <a:ext uri="{FF2B5EF4-FFF2-40B4-BE49-F238E27FC236}">
                <a16:creationId xmlns:a16="http://schemas.microsoft.com/office/drawing/2014/main" id="{0EEC4A58-8946-DD47-BE8E-A0A4485D6E1C}"/>
              </a:ext>
            </a:extLst>
          </p:cNvPr>
          <p:cNvCxnSpPr>
            <a:cxnSpLocks/>
          </p:cNvCxnSpPr>
          <p:nvPr/>
        </p:nvCxnSpPr>
        <p:spPr>
          <a:xfrm>
            <a:off x="3340128" y="3681791"/>
            <a:ext cx="503869" cy="0"/>
          </a:xfrm>
          <a:prstGeom prst="straightConnector1">
            <a:avLst/>
          </a:prstGeom>
          <a:noFill/>
          <a:ln w="9525" cap="flat" cmpd="sng">
            <a:solidFill>
              <a:srgbClr val="2E396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01" name="Title 1">
            <a:extLst>
              <a:ext uri="{FF2B5EF4-FFF2-40B4-BE49-F238E27FC236}">
                <a16:creationId xmlns:a16="http://schemas.microsoft.com/office/drawing/2014/main" id="{6E3634E8-D072-3B4F-88ED-7104E486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38" y="65678"/>
            <a:ext cx="11043075" cy="989861"/>
          </a:xfrm>
        </p:spPr>
        <p:txBody>
          <a:bodyPr/>
          <a:lstStyle/>
          <a:p>
            <a:r>
              <a:rPr lang="en-US" sz="2499" dirty="0"/>
              <a:t>Example 5</a:t>
            </a:r>
          </a:p>
        </p:txBody>
      </p:sp>
      <p:sp>
        <p:nvSpPr>
          <p:cNvPr id="322" name="Trailhead">
            <a:extLst>
              <a:ext uri="{FF2B5EF4-FFF2-40B4-BE49-F238E27FC236}">
                <a16:creationId xmlns:a16="http://schemas.microsoft.com/office/drawing/2014/main" id="{F071D0D9-00B9-1149-AE39-BDB6DE209619}"/>
              </a:ext>
            </a:extLst>
          </p:cNvPr>
          <p:cNvSpPr/>
          <p:nvPr/>
        </p:nvSpPr>
        <p:spPr>
          <a:xfrm>
            <a:off x="3291515" y="3487904"/>
            <a:ext cx="608159" cy="1591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01" tIns="35701" rIns="0" bIns="0" numCol="1" anchor="t">
            <a:spAutoFit/>
          </a:bodyPr>
          <a:lstStyle/>
          <a:p>
            <a:pPr algn="ctr"/>
            <a:r>
              <a:rPr lang="en-GB" sz="8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Http(s)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B234D-E3B3-124C-8442-DEECCFF3928A}"/>
              </a:ext>
            </a:extLst>
          </p:cNvPr>
          <p:cNvGrpSpPr/>
          <p:nvPr/>
        </p:nvGrpSpPr>
        <p:grpSpPr>
          <a:xfrm>
            <a:off x="831719" y="2516792"/>
            <a:ext cx="2609090" cy="3004824"/>
            <a:chOff x="418671" y="1906465"/>
            <a:chExt cx="2609770" cy="3005607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5DD35C7E-15ED-9A4B-89C8-311BA5BEE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9649" y="2628028"/>
              <a:ext cx="1465047" cy="946366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7CE90612-F4B2-F848-BF59-8DBA99B83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53"/>
            <a:stretch/>
          </p:blipFill>
          <p:spPr>
            <a:xfrm>
              <a:off x="1637565" y="2758701"/>
              <a:ext cx="1166498" cy="577784"/>
            </a:xfrm>
            <a:prstGeom prst="rect">
              <a:avLst/>
            </a:prstGeom>
          </p:spPr>
        </p:pic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E9326BAC-652D-BE4C-BFD5-2F3856EB1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7421" y="2817258"/>
              <a:ext cx="1092021" cy="757135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4723DAB2-EB86-D64A-9E8E-060DE095F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53"/>
            <a:stretch/>
          </p:blipFill>
          <p:spPr>
            <a:xfrm>
              <a:off x="799069" y="2972666"/>
              <a:ext cx="982644" cy="486718"/>
            </a:xfrm>
            <a:prstGeom prst="rect">
              <a:avLst/>
            </a:prstGeom>
          </p:spPr>
        </p:pic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E96E12BC-F8D3-EC4B-B11D-8A21FDD8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91988" y="2046165"/>
              <a:ext cx="254000" cy="190500"/>
            </a:xfrm>
            <a:prstGeom prst="rect">
              <a:avLst/>
            </a:pr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442DCF37-7130-5E42-B9F9-2A121E389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7420" y="1982665"/>
              <a:ext cx="254000" cy="254000"/>
            </a:xfrm>
            <a:prstGeom prst="rect">
              <a:avLst/>
            </a:prstGeom>
          </p:spPr>
        </p:pic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A7A9D669-8021-6441-A739-7034410C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04272" y="1906465"/>
              <a:ext cx="266700" cy="330200"/>
            </a:xfrm>
            <a:prstGeom prst="rect">
              <a:avLst/>
            </a:pr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4384D4CE-2931-BD4B-84B8-6852C0F6B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29256" y="1906465"/>
              <a:ext cx="254000" cy="330200"/>
            </a:xfrm>
            <a:prstGeom prst="rect">
              <a:avLst/>
            </a:prstGeom>
          </p:spPr>
        </p:pic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id="{72DFAF29-6B13-2943-9D52-4B3DB7D5D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79704" y="1982665"/>
              <a:ext cx="254000" cy="254000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F7068364-1A31-9A43-9532-C1C2FFD86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85" y="3977257"/>
              <a:ext cx="436932" cy="577638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7F379088-57EB-C941-B0F6-BC5583FE8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46324" y="3977257"/>
              <a:ext cx="436932" cy="577638"/>
            </a:xfrm>
            <a:prstGeom prst="rect">
              <a:avLst/>
            </a:prstGeom>
          </p:spPr>
        </p:pic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4AEEF1A-79A9-B94E-B9A8-44679A20201C}"/>
                </a:ext>
              </a:extLst>
            </p:cNvPr>
            <p:cNvGrpSpPr/>
            <p:nvPr/>
          </p:nvGrpSpPr>
          <p:grpSpPr>
            <a:xfrm>
              <a:off x="1229575" y="3977257"/>
              <a:ext cx="986791" cy="577638"/>
              <a:chOff x="570458" y="4080686"/>
              <a:chExt cx="1363940" cy="798410"/>
            </a:xfrm>
          </p:grpSpPr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CEB95F2D-3218-1644-82F0-E4DDFBE24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0458" y="4130958"/>
                <a:ext cx="520983" cy="688757"/>
              </a:xfrm>
              <a:prstGeom prst="rect">
                <a:avLst/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14059864-530B-8A42-AF39-5813D8110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13415" y="4130958"/>
                <a:ext cx="520983" cy="688757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4CF17E17-9EBA-5B48-A062-B883C173C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50466" y="4080686"/>
                <a:ext cx="603925" cy="798410"/>
              </a:xfrm>
              <a:prstGeom prst="rect">
                <a:avLst/>
              </a:prstGeom>
            </p:spPr>
          </p:pic>
        </p:grp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91FF28C3-B55D-3844-AAB3-1B36B85B4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3199" y="3029668"/>
              <a:ext cx="313110" cy="544725"/>
            </a:xfrm>
            <a:prstGeom prst="rect">
              <a:avLst/>
            </a:prstGeom>
          </p:spPr>
        </p:pic>
        <p:sp>
          <p:nvSpPr>
            <p:cNvPr id="157" name="Trailhead">
              <a:extLst>
                <a:ext uri="{FF2B5EF4-FFF2-40B4-BE49-F238E27FC236}">
                  <a16:creationId xmlns:a16="http://schemas.microsoft.com/office/drawing/2014/main" id="{43D16091-5E71-3646-9CE2-24049A47A381}"/>
                </a:ext>
              </a:extLst>
            </p:cNvPr>
            <p:cNvSpPr/>
            <p:nvPr/>
          </p:nvSpPr>
          <p:spPr>
            <a:xfrm>
              <a:off x="1353328" y="4629792"/>
              <a:ext cx="724960" cy="2822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01" tIns="35701" rIns="0" bIns="0" numCol="1" anchor="t">
              <a:spAutoFit/>
            </a:bodyPr>
            <a:lstStyle/>
            <a:p>
              <a:pPr algn="ctr"/>
              <a:r>
                <a:rPr lang="en-GB" sz="800" b="1" dirty="0">
                  <a:solidFill>
                    <a:srgbClr val="2E3961"/>
                  </a:solidFill>
                  <a:latin typeface="Salesforce Sans" panose="020B0505020202020203" pitchFamily="34" charset="77"/>
                </a:rPr>
                <a:t>Service Agent Team</a:t>
              </a:r>
            </a:p>
          </p:txBody>
        </p:sp>
        <p:sp>
          <p:nvSpPr>
            <p:cNvPr id="158" name="Trailhead">
              <a:extLst>
                <a:ext uri="{FF2B5EF4-FFF2-40B4-BE49-F238E27FC236}">
                  <a16:creationId xmlns:a16="http://schemas.microsoft.com/office/drawing/2014/main" id="{D7C010EC-0240-614E-ADB1-F4D6A8925CA4}"/>
                </a:ext>
              </a:extLst>
            </p:cNvPr>
            <p:cNvSpPr/>
            <p:nvPr/>
          </p:nvSpPr>
          <p:spPr>
            <a:xfrm>
              <a:off x="2303481" y="4629792"/>
              <a:ext cx="724960" cy="15916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01" tIns="35701" rIns="0" bIns="0" numCol="1" anchor="t">
              <a:spAutoFit/>
            </a:bodyPr>
            <a:lstStyle/>
            <a:p>
              <a:pPr algn="ctr"/>
              <a:r>
                <a:rPr lang="en-GB" sz="800" b="1" dirty="0">
                  <a:solidFill>
                    <a:srgbClr val="2E3961"/>
                  </a:solidFill>
                  <a:latin typeface="Salesforce Sans" panose="020B0505020202020203" pitchFamily="34" charset="77"/>
                </a:rPr>
                <a:t>Admin</a:t>
              </a:r>
            </a:p>
          </p:txBody>
        </p:sp>
        <p:sp>
          <p:nvSpPr>
            <p:cNvPr id="159" name="Trailhead">
              <a:extLst>
                <a:ext uri="{FF2B5EF4-FFF2-40B4-BE49-F238E27FC236}">
                  <a16:creationId xmlns:a16="http://schemas.microsoft.com/office/drawing/2014/main" id="{5A8AC4B9-804F-8D40-B723-8B0963AFB6A2}"/>
                </a:ext>
              </a:extLst>
            </p:cNvPr>
            <p:cNvSpPr/>
            <p:nvPr/>
          </p:nvSpPr>
          <p:spPr>
            <a:xfrm>
              <a:off x="418671" y="4629792"/>
              <a:ext cx="724960" cy="15916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01" tIns="35701" rIns="0" bIns="0" numCol="1" anchor="t">
              <a:spAutoFit/>
            </a:bodyPr>
            <a:lstStyle/>
            <a:p>
              <a:pPr algn="ctr"/>
              <a:r>
                <a:rPr lang="en-GB" sz="800" b="1" dirty="0">
                  <a:solidFill>
                    <a:srgbClr val="2E3961"/>
                  </a:solidFill>
                  <a:latin typeface="Salesforce Sans" panose="020B0505020202020203" pitchFamily="34" charset="77"/>
                </a:rPr>
                <a:t>Customer</a:t>
              </a:r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9AD06A0-0194-A24B-8F9D-7AF5E03A3D3E}"/>
                </a:ext>
              </a:extLst>
            </p:cNvPr>
            <p:cNvCxnSpPr>
              <a:cxnSpLocks/>
            </p:cNvCxnSpPr>
            <p:nvPr/>
          </p:nvCxnSpPr>
          <p:spPr>
            <a:xfrm>
              <a:off x="562685" y="2417165"/>
              <a:ext cx="2320571" cy="0"/>
            </a:xfrm>
            <a:prstGeom prst="line">
              <a:avLst/>
            </a:prstGeom>
            <a:ln w="9525" cmpd="sng">
              <a:solidFill>
                <a:schemeClr val="bg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0C1B29EC-7BFE-0440-9EE7-0E4837765D86}"/>
                </a:ext>
              </a:extLst>
            </p:cNvPr>
            <p:cNvCxnSpPr>
              <a:cxnSpLocks/>
            </p:cNvCxnSpPr>
            <p:nvPr/>
          </p:nvCxnSpPr>
          <p:spPr>
            <a:xfrm>
              <a:off x="562685" y="3771404"/>
              <a:ext cx="2320571" cy="0"/>
            </a:xfrm>
            <a:prstGeom prst="line">
              <a:avLst/>
            </a:prstGeom>
            <a:ln w="9525" cmpd="sng">
              <a:solidFill>
                <a:schemeClr val="bg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FEF84173-3859-0342-9489-4F0FFAE0062D}"/>
              </a:ext>
            </a:extLst>
          </p:cNvPr>
          <p:cNvSpPr/>
          <p:nvPr/>
        </p:nvSpPr>
        <p:spPr>
          <a:xfrm>
            <a:off x="5272079" y="1486022"/>
            <a:ext cx="6085028" cy="5066365"/>
          </a:xfrm>
          <a:prstGeom prst="roundRect">
            <a:avLst>
              <a:gd name="adj" fmla="val 1891"/>
            </a:avLst>
          </a:prstGeom>
          <a:solidFill>
            <a:srgbClr val="A11354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265" name="Rounded Rectangle 264">
            <a:extLst>
              <a:ext uri="{FF2B5EF4-FFF2-40B4-BE49-F238E27FC236}">
                <a16:creationId xmlns:a16="http://schemas.microsoft.com/office/drawing/2014/main" id="{52269849-1D7E-B64E-AEBE-0AD1D09FBAAD}"/>
              </a:ext>
            </a:extLst>
          </p:cNvPr>
          <p:cNvSpPr/>
          <p:nvPr/>
        </p:nvSpPr>
        <p:spPr>
          <a:xfrm>
            <a:off x="5436468" y="4434509"/>
            <a:ext cx="5772036" cy="1989574"/>
          </a:xfrm>
          <a:prstGeom prst="roundRect">
            <a:avLst>
              <a:gd name="adj" fmla="val 4170"/>
            </a:avLst>
          </a:prstGeom>
          <a:solidFill>
            <a:schemeClr val="bg1">
              <a:alpha val="8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154" name="Text Placeholder 10">
            <a:extLst>
              <a:ext uri="{FF2B5EF4-FFF2-40B4-BE49-F238E27FC236}">
                <a16:creationId xmlns:a16="http://schemas.microsoft.com/office/drawing/2014/main" id="{1CCB48BE-7ED6-3144-BD0C-D4C4ED8D2F55}"/>
              </a:ext>
            </a:extLst>
          </p:cNvPr>
          <p:cNvSpPr txBox="1">
            <a:spLocks/>
          </p:cNvSpPr>
          <p:nvPr/>
        </p:nvSpPr>
        <p:spPr bwMode="auto">
          <a:xfrm>
            <a:off x="5689683" y="1610745"/>
            <a:ext cx="810344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721F42"/>
                </a:solidFill>
                <a:latin typeface="Salesforce Sans" panose="020B0505020202020203" pitchFamily="34" charset="77"/>
              </a:rPr>
              <a:t>Service</a:t>
            </a:r>
          </a:p>
        </p:txBody>
      </p:sp>
      <p:pic>
        <p:nvPicPr>
          <p:cNvPr id="155" name="CloudIcons_5x5_RGB-01-05.png" descr="CloudIcons_5x5_RGB-01-05.png">
            <a:extLst>
              <a:ext uri="{FF2B5EF4-FFF2-40B4-BE49-F238E27FC236}">
                <a16:creationId xmlns:a16="http://schemas.microsoft.com/office/drawing/2014/main" id="{1816BA4D-EAE7-394C-8EF1-640370D08A3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6623" y="1568070"/>
            <a:ext cx="242160" cy="24155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E65D8D7-AE2E-1B4E-AF6E-363CD2088348}"/>
              </a:ext>
            </a:extLst>
          </p:cNvPr>
          <p:cNvCxnSpPr>
            <a:cxnSpLocks/>
          </p:cNvCxnSpPr>
          <p:nvPr/>
        </p:nvCxnSpPr>
        <p:spPr>
          <a:xfrm>
            <a:off x="5420681" y="1864292"/>
            <a:ext cx="5787823" cy="0"/>
          </a:xfrm>
          <a:prstGeom prst="line">
            <a:avLst/>
          </a:prstGeom>
          <a:ln w="9525" cmpd="sng">
            <a:solidFill>
              <a:srgbClr val="D367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AD9CFDB-D440-FE4F-8EA8-08A9CB65F3BE}"/>
              </a:ext>
            </a:extLst>
          </p:cNvPr>
          <p:cNvGrpSpPr/>
          <p:nvPr/>
        </p:nvGrpSpPr>
        <p:grpSpPr>
          <a:xfrm>
            <a:off x="5442974" y="2119432"/>
            <a:ext cx="419474" cy="2186774"/>
            <a:chOff x="9425489" y="3958226"/>
            <a:chExt cx="419583" cy="2187344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2488B5EA-47CC-864F-A577-3EF07474DA99}"/>
                </a:ext>
              </a:extLst>
            </p:cNvPr>
            <p:cNvSpPr>
              <a:spLocks/>
            </p:cNvSpPr>
            <p:nvPr/>
          </p:nvSpPr>
          <p:spPr>
            <a:xfrm>
              <a:off x="9425489" y="3958226"/>
              <a:ext cx="419583" cy="2187344"/>
            </a:xfrm>
            <a:prstGeom prst="roundRect">
              <a:avLst>
                <a:gd name="adj" fmla="val 8289"/>
              </a:avLst>
            </a:prstGeom>
            <a:solidFill>
              <a:srgbClr val="1AA2DD"/>
            </a:solidFill>
            <a:ln w="12700">
              <a:solidFill>
                <a:srgbClr val="062E5E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wordArtVert" wrap="square" lIns="0" tIns="539859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b="1" dirty="0">
                  <a:solidFill>
                    <a:srgbClr val="FFFFFF"/>
                  </a:solidFill>
                  <a:latin typeface="Salesforce Sans"/>
                  <a:cs typeface="Salesforce Sans"/>
                </a:rPr>
                <a:t>LIGHTNING</a:t>
              </a:r>
            </a:p>
          </p:txBody>
        </p:sp>
        <p:pic>
          <p:nvPicPr>
            <p:cNvPr id="164" name="CloudIcons_5x5_RGB-27.png" descr="CloudIcons_5x5_RGB-27.png">
              <a:extLst>
                <a:ext uri="{FF2B5EF4-FFF2-40B4-BE49-F238E27FC236}">
                  <a16:creationId xmlns:a16="http://schemas.microsoft.com/office/drawing/2014/main" id="{F02181F0-9CB5-9543-8F03-54F51780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9446178" y="4030245"/>
              <a:ext cx="389921" cy="389921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77" name="Graphic 176">
            <a:extLst>
              <a:ext uri="{FF2B5EF4-FFF2-40B4-BE49-F238E27FC236}">
                <a16:creationId xmlns:a16="http://schemas.microsoft.com/office/drawing/2014/main" id="{E94B3A75-A514-E547-A7D8-52905B9A2B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689681" y="6028709"/>
            <a:ext cx="1152832" cy="302298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A2F4AED8-329A-D448-8E88-FE1831060D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60924" y="6028709"/>
            <a:ext cx="1152832" cy="302298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2DA016D8-46F1-E840-93DE-40D77389E3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432167" y="6028709"/>
            <a:ext cx="1152832" cy="302298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1CD856B5-6927-EE42-845E-A83AADFE60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03410" y="6028709"/>
            <a:ext cx="1152832" cy="302298"/>
          </a:xfrm>
          <a:prstGeom prst="rect">
            <a:avLst/>
          </a:prstGeom>
        </p:spPr>
      </p:pic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5F061433-90A2-0346-A744-245C989E4AAF}"/>
              </a:ext>
            </a:extLst>
          </p:cNvPr>
          <p:cNvSpPr>
            <a:spLocks/>
          </p:cNvSpPr>
          <p:nvPr/>
        </p:nvSpPr>
        <p:spPr>
          <a:xfrm>
            <a:off x="10056138" y="3729593"/>
            <a:ext cx="1142415" cy="25193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APIs</a:t>
            </a:r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B616A032-BFDA-964F-A9D1-62FB7F89D22C}"/>
              </a:ext>
            </a:extLst>
          </p:cNvPr>
          <p:cNvSpPr>
            <a:spLocks/>
          </p:cNvSpPr>
          <p:nvPr/>
        </p:nvSpPr>
        <p:spPr>
          <a:xfrm>
            <a:off x="10056138" y="3407561"/>
            <a:ext cx="1142415" cy="25193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Communities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E239F5BA-C190-6842-B568-BF8D4DA11125}"/>
              </a:ext>
            </a:extLst>
          </p:cNvPr>
          <p:cNvSpPr>
            <a:spLocks/>
          </p:cNvSpPr>
          <p:nvPr/>
        </p:nvSpPr>
        <p:spPr>
          <a:xfrm>
            <a:off x="10056138" y="3085529"/>
            <a:ext cx="1142415" cy="25193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Self-Service Portal</a:t>
            </a: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B56162EA-41C1-8B4E-A4FB-7D2514B28B6E}"/>
              </a:ext>
            </a:extLst>
          </p:cNvPr>
          <p:cNvSpPr>
            <a:spLocks/>
          </p:cNvSpPr>
          <p:nvPr/>
        </p:nvSpPr>
        <p:spPr>
          <a:xfrm>
            <a:off x="10056138" y="2763497"/>
            <a:ext cx="1142415" cy="25193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Chatter</a:t>
            </a:r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C0671F18-22B8-6C48-AB20-F1EC5C702C71}"/>
              </a:ext>
            </a:extLst>
          </p:cNvPr>
          <p:cNvSpPr>
            <a:spLocks/>
          </p:cNvSpPr>
          <p:nvPr/>
        </p:nvSpPr>
        <p:spPr>
          <a:xfrm>
            <a:off x="10056138" y="2441464"/>
            <a:ext cx="1142415" cy="25193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Articles</a:t>
            </a:r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60EE172B-183A-F44F-B180-2C17D4EDA21F}"/>
              </a:ext>
            </a:extLst>
          </p:cNvPr>
          <p:cNvSpPr>
            <a:spLocks/>
          </p:cNvSpPr>
          <p:nvPr/>
        </p:nvSpPr>
        <p:spPr>
          <a:xfrm>
            <a:off x="10056138" y="2119432"/>
            <a:ext cx="1142415" cy="25193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Knowledge Base</a:t>
            </a:r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3F767D05-40CE-2346-A29B-DBB6AB14E9A8}"/>
              </a:ext>
            </a:extLst>
          </p:cNvPr>
          <p:cNvSpPr>
            <a:spLocks/>
          </p:cNvSpPr>
          <p:nvPr/>
        </p:nvSpPr>
        <p:spPr>
          <a:xfrm>
            <a:off x="5689683" y="5738362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Backup &amp; Recovery</a:t>
            </a: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A98E871E-D866-0B45-9022-4E4F03137B9D}"/>
              </a:ext>
            </a:extLst>
          </p:cNvPr>
          <p:cNvSpPr>
            <a:spLocks/>
          </p:cNvSpPr>
          <p:nvPr/>
        </p:nvSpPr>
        <p:spPr>
          <a:xfrm>
            <a:off x="9803411" y="5738362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Auditing</a:t>
            </a: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60EDD9E0-B56C-3B48-86A8-C0CDAFA8E685}"/>
              </a:ext>
            </a:extLst>
          </p:cNvPr>
          <p:cNvSpPr>
            <a:spLocks/>
          </p:cNvSpPr>
          <p:nvPr/>
        </p:nvSpPr>
        <p:spPr>
          <a:xfrm>
            <a:off x="5689683" y="5430781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APIs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7DF02104-4505-0C46-8042-ADAE74DB0062}"/>
              </a:ext>
            </a:extLst>
          </p:cNvPr>
          <p:cNvSpPr>
            <a:spLocks/>
          </p:cNvSpPr>
          <p:nvPr/>
        </p:nvSpPr>
        <p:spPr>
          <a:xfrm>
            <a:off x="9803411" y="5430781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Integration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860E0971-88C3-CE40-9E9C-71CA6781612A}"/>
              </a:ext>
            </a:extLst>
          </p:cNvPr>
          <p:cNvSpPr>
            <a:spLocks/>
          </p:cNvSpPr>
          <p:nvPr/>
        </p:nvSpPr>
        <p:spPr>
          <a:xfrm>
            <a:off x="5689683" y="5123197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SSO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C388AEC7-7330-3E42-B5CE-405448AFE32F}"/>
              </a:ext>
            </a:extLst>
          </p:cNvPr>
          <p:cNvSpPr>
            <a:spLocks/>
          </p:cNvSpPr>
          <p:nvPr/>
        </p:nvSpPr>
        <p:spPr>
          <a:xfrm>
            <a:off x="7060926" y="5123197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Encryption</a:t>
            </a: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70910B5C-A7FE-6E41-9A93-1DE8CC0C70F9}"/>
              </a:ext>
            </a:extLst>
          </p:cNvPr>
          <p:cNvSpPr>
            <a:spLocks/>
          </p:cNvSpPr>
          <p:nvPr/>
        </p:nvSpPr>
        <p:spPr>
          <a:xfrm>
            <a:off x="8432169" y="5123197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Tooling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8085D7AF-ACB8-714C-B06C-2E7E3E072A9D}"/>
              </a:ext>
            </a:extLst>
          </p:cNvPr>
          <p:cNvSpPr>
            <a:spLocks/>
          </p:cNvSpPr>
          <p:nvPr/>
        </p:nvSpPr>
        <p:spPr>
          <a:xfrm>
            <a:off x="9803411" y="5123197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VF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6ECBCDD5-8275-8045-A0E3-EE963CA39334}"/>
              </a:ext>
            </a:extLst>
          </p:cNvPr>
          <p:cNvSpPr>
            <a:spLocks/>
          </p:cNvSpPr>
          <p:nvPr/>
        </p:nvSpPr>
        <p:spPr>
          <a:xfrm>
            <a:off x="5689683" y="4815616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Metadata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EA4883B4-2E0F-5743-AD99-FB95D153E5BB}"/>
              </a:ext>
            </a:extLst>
          </p:cNvPr>
          <p:cNvSpPr>
            <a:spLocks/>
          </p:cNvSpPr>
          <p:nvPr/>
        </p:nvSpPr>
        <p:spPr>
          <a:xfrm>
            <a:off x="7060926" y="4815616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SOQL</a:t>
            </a: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22142A9A-37F6-404A-9BC7-E5719EA5E9C3}"/>
              </a:ext>
            </a:extLst>
          </p:cNvPr>
          <p:cNvSpPr>
            <a:spLocks/>
          </p:cNvSpPr>
          <p:nvPr/>
        </p:nvSpPr>
        <p:spPr>
          <a:xfrm>
            <a:off x="8432169" y="4815616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SOSL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5860EE60-06F0-074A-8684-DC33AB857DCC}"/>
              </a:ext>
            </a:extLst>
          </p:cNvPr>
          <p:cNvSpPr>
            <a:spLocks/>
          </p:cNvSpPr>
          <p:nvPr/>
        </p:nvSpPr>
        <p:spPr>
          <a:xfrm>
            <a:off x="9803411" y="4815616"/>
            <a:ext cx="1142415" cy="21594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APEX</a:t>
            </a:r>
          </a:p>
        </p:txBody>
      </p:sp>
      <p:pic>
        <p:nvPicPr>
          <p:cNvPr id="263" name="Graphic 262">
            <a:extLst>
              <a:ext uri="{FF2B5EF4-FFF2-40B4-BE49-F238E27FC236}">
                <a16:creationId xmlns:a16="http://schemas.microsoft.com/office/drawing/2014/main" id="{BBD94A2A-DB1A-294C-94E0-1E145C339D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101792" y="5473102"/>
            <a:ext cx="341457" cy="434582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A72B51E2-6D2E-8E41-9795-855B53CE219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79043" y="5397766"/>
            <a:ext cx="451705" cy="574898"/>
          </a:xfrm>
          <a:prstGeom prst="rect">
            <a:avLst/>
          </a:prstGeom>
        </p:spPr>
      </p:pic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4CD8A4CB-1B4B-2F49-9BCC-339D27D8D021}"/>
              </a:ext>
            </a:extLst>
          </p:cNvPr>
          <p:cNvSpPr>
            <a:spLocks/>
          </p:cNvSpPr>
          <p:nvPr/>
        </p:nvSpPr>
        <p:spPr>
          <a:xfrm>
            <a:off x="5971027" y="2127479"/>
            <a:ext cx="3971854" cy="2168118"/>
          </a:xfrm>
          <a:prstGeom prst="roundRect">
            <a:avLst>
              <a:gd name="adj" fmla="val 1190"/>
            </a:avLst>
          </a:prstGeom>
          <a:noFill/>
          <a:ln w="12700">
            <a:solidFill>
              <a:srgbClr val="842326"/>
            </a:solidFill>
            <a:prstDash val="dash"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wordArtVert" wrap="square" lIns="0" tIns="46787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 b="1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274" name="Text Placeholder 10">
            <a:extLst>
              <a:ext uri="{FF2B5EF4-FFF2-40B4-BE49-F238E27FC236}">
                <a16:creationId xmlns:a16="http://schemas.microsoft.com/office/drawing/2014/main" id="{F9741DD4-1200-124E-8DC4-D7C4476D68BD}"/>
              </a:ext>
            </a:extLst>
          </p:cNvPr>
          <p:cNvSpPr txBox="1">
            <a:spLocks/>
          </p:cNvSpPr>
          <p:nvPr/>
        </p:nvSpPr>
        <p:spPr bwMode="auto">
          <a:xfrm>
            <a:off x="5964578" y="1970527"/>
            <a:ext cx="1757229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spc="20" dirty="0">
                <a:solidFill>
                  <a:srgbClr val="032E61"/>
                </a:solidFill>
                <a:latin typeface="Salesforce Sans" panose="020B0505020202020203" pitchFamily="34" charset="77"/>
              </a:rPr>
              <a:t>Lightning Service Consoles</a:t>
            </a:r>
          </a:p>
        </p:txBody>
      </p:sp>
      <p:sp>
        <p:nvSpPr>
          <p:cNvPr id="275" name="Text Placeholder 10">
            <a:extLst>
              <a:ext uri="{FF2B5EF4-FFF2-40B4-BE49-F238E27FC236}">
                <a16:creationId xmlns:a16="http://schemas.microsoft.com/office/drawing/2014/main" id="{AEE26F3C-C43C-6E4D-83ED-7B54A9C97BAB}"/>
              </a:ext>
            </a:extLst>
          </p:cNvPr>
          <p:cNvSpPr txBox="1">
            <a:spLocks/>
          </p:cNvSpPr>
          <p:nvPr/>
        </p:nvSpPr>
        <p:spPr bwMode="auto">
          <a:xfrm>
            <a:off x="6062524" y="2177302"/>
            <a:ext cx="1757229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spc="20" dirty="0">
                <a:solidFill>
                  <a:srgbClr val="032E61"/>
                </a:solidFill>
                <a:latin typeface="Salesforce Sans" panose="020B0505020202020203" pitchFamily="34" charset="77"/>
              </a:rPr>
              <a:t>Case Management</a:t>
            </a:r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0012AE0D-7217-8547-A50E-7EFCB9A7A1C6}"/>
              </a:ext>
            </a:extLst>
          </p:cNvPr>
          <p:cNvSpPr>
            <a:spLocks/>
          </p:cNvSpPr>
          <p:nvPr/>
        </p:nvSpPr>
        <p:spPr>
          <a:xfrm>
            <a:off x="6079855" y="2334254"/>
            <a:ext cx="3753822" cy="1009151"/>
          </a:xfrm>
          <a:prstGeom prst="roundRect">
            <a:avLst>
              <a:gd name="adj" fmla="val 2819"/>
            </a:avLst>
          </a:prstGeom>
          <a:solidFill>
            <a:schemeClr val="bg1">
              <a:alpha val="80000"/>
            </a:schemeClr>
          </a:solidFill>
          <a:ln w="12700">
            <a:solidFill>
              <a:srgbClr val="842326"/>
            </a:solidFill>
            <a:prstDash val="dash"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wordArtVert" wrap="square" lIns="0" tIns="46787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 b="1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47EE54C0-CFE4-7C44-995D-4959238206C2}"/>
              </a:ext>
            </a:extLst>
          </p:cNvPr>
          <p:cNvSpPr>
            <a:spLocks/>
          </p:cNvSpPr>
          <p:nvPr/>
        </p:nvSpPr>
        <p:spPr>
          <a:xfrm>
            <a:off x="6311496" y="3034046"/>
            <a:ext cx="977040" cy="21594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Web-2-Case</a:t>
            </a:r>
          </a:p>
        </p:txBody>
      </p:sp>
      <p:sp>
        <p:nvSpPr>
          <p:cNvPr id="278" name="Rounded Rectangle 277">
            <a:extLst>
              <a:ext uri="{FF2B5EF4-FFF2-40B4-BE49-F238E27FC236}">
                <a16:creationId xmlns:a16="http://schemas.microsoft.com/office/drawing/2014/main" id="{C3A21C14-40B7-F44C-B36D-85EB87DE4261}"/>
              </a:ext>
            </a:extLst>
          </p:cNvPr>
          <p:cNvSpPr>
            <a:spLocks/>
          </p:cNvSpPr>
          <p:nvPr/>
        </p:nvSpPr>
        <p:spPr>
          <a:xfrm>
            <a:off x="6311496" y="2727110"/>
            <a:ext cx="977040" cy="21594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Email-2-Case</a:t>
            </a:r>
          </a:p>
        </p:txBody>
      </p: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6BA90646-0BDF-FB46-96EF-04C00C03BCD7}"/>
              </a:ext>
            </a:extLst>
          </p:cNvPr>
          <p:cNvSpPr>
            <a:spLocks/>
          </p:cNvSpPr>
          <p:nvPr/>
        </p:nvSpPr>
        <p:spPr>
          <a:xfrm>
            <a:off x="6311496" y="2420174"/>
            <a:ext cx="977040" cy="21594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Case Tab</a:t>
            </a:r>
          </a:p>
        </p:txBody>
      </p:sp>
      <p:sp>
        <p:nvSpPr>
          <p:cNvPr id="280" name="Rounded Rectangle 279">
            <a:extLst>
              <a:ext uri="{FF2B5EF4-FFF2-40B4-BE49-F238E27FC236}">
                <a16:creationId xmlns:a16="http://schemas.microsoft.com/office/drawing/2014/main" id="{B9E4D677-ECC8-7D4D-99DB-6289D119D8CE}"/>
              </a:ext>
            </a:extLst>
          </p:cNvPr>
          <p:cNvSpPr>
            <a:spLocks/>
          </p:cNvSpPr>
          <p:nvPr/>
        </p:nvSpPr>
        <p:spPr>
          <a:xfrm>
            <a:off x="7475964" y="3034046"/>
            <a:ext cx="977040" cy="21594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Rules</a:t>
            </a:r>
          </a:p>
        </p:txBody>
      </p:sp>
      <p:sp>
        <p:nvSpPr>
          <p:cNvPr id="281" name="Rounded Rectangle 280">
            <a:extLst>
              <a:ext uri="{FF2B5EF4-FFF2-40B4-BE49-F238E27FC236}">
                <a16:creationId xmlns:a16="http://schemas.microsoft.com/office/drawing/2014/main" id="{18F84F13-9069-BF42-A324-46D802DE8907}"/>
              </a:ext>
            </a:extLst>
          </p:cNvPr>
          <p:cNvSpPr>
            <a:spLocks/>
          </p:cNvSpPr>
          <p:nvPr/>
        </p:nvSpPr>
        <p:spPr>
          <a:xfrm>
            <a:off x="7475964" y="2727110"/>
            <a:ext cx="977040" cy="21594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Omni-Channel</a:t>
            </a:r>
          </a:p>
        </p:txBody>
      </p:sp>
      <p:sp>
        <p:nvSpPr>
          <p:cNvPr id="282" name="Rounded Rectangle 281">
            <a:extLst>
              <a:ext uri="{FF2B5EF4-FFF2-40B4-BE49-F238E27FC236}">
                <a16:creationId xmlns:a16="http://schemas.microsoft.com/office/drawing/2014/main" id="{C51C8E7F-A108-FF44-94FA-CBD4D573CC81}"/>
              </a:ext>
            </a:extLst>
          </p:cNvPr>
          <p:cNvSpPr>
            <a:spLocks/>
          </p:cNvSpPr>
          <p:nvPr/>
        </p:nvSpPr>
        <p:spPr>
          <a:xfrm>
            <a:off x="7475964" y="2420174"/>
            <a:ext cx="977040" cy="21594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Workflows</a:t>
            </a:r>
          </a:p>
        </p:txBody>
      </p:sp>
      <p:sp>
        <p:nvSpPr>
          <p:cNvPr id="283" name="Rounded Rectangle 282">
            <a:extLst>
              <a:ext uri="{FF2B5EF4-FFF2-40B4-BE49-F238E27FC236}">
                <a16:creationId xmlns:a16="http://schemas.microsoft.com/office/drawing/2014/main" id="{C18F9271-E216-2948-B3D6-00C22AD44ADD}"/>
              </a:ext>
            </a:extLst>
          </p:cNvPr>
          <p:cNvSpPr>
            <a:spLocks/>
          </p:cNvSpPr>
          <p:nvPr/>
        </p:nvSpPr>
        <p:spPr>
          <a:xfrm>
            <a:off x="8640432" y="2910592"/>
            <a:ext cx="977040" cy="21594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cases</a:t>
            </a: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2604A3B9-85F7-5840-B1AF-11C4AE3A3614}"/>
              </a:ext>
            </a:extLst>
          </p:cNvPr>
          <p:cNvSpPr>
            <a:spLocks/>
          </p:cNvSpPr>
          <p:nvPr/>
        </p:nvSpPr>
        <p:spPr>
          <a:xfrm>
            <a:off x="8640432" y="2603656"/>
            <a:ext cx="977040" cy="21594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Queues</a:t>
            </a:r>
          </a:p>
        </p:txBody>
      </p:sp>
      <p:sp>
        <p:nvSpPr>
          <p:cNvPr id="286" name="Rounded Rectangle 285">
            <a:extLst>
              <a:ext uri="{FF2B5EF4-FFF2-40B4-BE49-F238E27FC236}">
                <a16:creationId xmlns:a16="http://schemas.microsoft.com/office/drawing/2014/main" id="{CFEE8F50-29B8-0343-9143-3B68DE462749}"/>
              </a:ext>
            </a:extLst>
          </p:cNvPr>
          <p:cNvSpPr>
            <a:spLocks/>
          </p:cNvSpPr>
          <p:nvPr/>
        </p:nvSpPr>
        <p:spPr>
          <a:xfrm>
            <a:off x="10056138" y="4051627"/>
            <a:ext cx="1142415" cy="25193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Analytics</a:t>
            </a:r>
          </a:p>
        </p:txBody>
      </p:sp>
      <p:sp>
        <p:nvSpPr>
          <p:cNvPr id="289" name="Text Placeholder 10">
            <a:extLst>
              <a:ext uri="{FF2B5EF4-FFF2-40B4-BE49-F238E27FC236}">
                <a16:creationId xmlns:a16="http://schemas.microsoft.com/office/drawing/2014/main" id="{2146B167-2B77-4F4B-8D8A-818E8CC22CE0}"/>
              </a:ext>
            </a:extLst>
          </p:cNvPr>
          <p:cNvSpPr txBox="1">
            <a:spLocks/>
          </p:cNvSpPr>
          <p:nvPr/>
        </p:nvSpPr>
        <p:spPr bwMode="auto">
          <a:xfrm>
            <a:off x="7642597" y="4538242"/>
            <a:ext cx="1371243" cy="138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 err="1">
                <a:solidFill>
                  <a:srgbClr val="032E61"/>
                </a:solidFill>
                <a:latin typeface="Salesforce Sans" panose="020B0505020202020203" pitchFamily="34" charset="77"/>
              </a:rPr>
              <a:t>Force.com</a:t>
            </a:r>
            <a:r>
              <a:rPr lang="en-GB" sz="900" b="1" spc="20" dirty="0">
                <a:solidFill>
                  <a:srgbClr val="032E61"/>
                </a:solidFill>
                <a:latin typeface="Salesforce Sans" panose="020B0505020202020203" pitchFamily="34" charset="77"/>
              </a:rPr>
              <a:t> Platform</a:t>
            </a:r>
          </a:p>
        </p:txBody>
      </p:sp>
      <p:sp>
        <p:nvSpPr>
          <p:cNvPr id="290" name="Text Placeholder 10">
            <a:extLst>
              <a:ext uri="{FF2B5EF4-FFF2-40B4-BE49-F238E27FC236}">
                <a16:creationId xmlns:a16="http://schemas.microsoft.com/office/drawing/2014/main" id="{79DDE8BE-C60E-FF40-8572-35D1D69773D6}"/>
              </a:ext>
            </a:extLst>
          </p:cNvPr>
          <p:cNvSpPr txBox="1">
            <a:spLocks/>
          </p:cNvSpPr>
          <p:nvPr/>
        </p:nvSpPr>
        <p:spPr bwMode="auto">
          <a:xfrm>
            <a:off x="6073407" y="3392742"/>
            <a:ext cx="1757229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spc="20" dirty="0">
                <a:solidFill>
                  <a:srgbClr val="032E61"/>
                </a:solidFill>
                <a:latin typeface="Salesforce Sans" panose="020B0505020202020203" pitchFamily="34" charset="77"/>
              </a:rPr>
              <a:t>Channels</a:t>
            </a:r>
          </a:p>
        </p:txBody>
      </p:sp>
      <p:sp>
        <p:nvSpPr>
          <p:cNvPr id="292" name="Rounded Rectangle 291">
            <a:extLst>
              <a:ext uri="{FF2B5EF4-FFF2-40B4-BE49-F238E27FC236}">
                <a16:creationId xmlns:a16="http://schemas.microsoft.com/office/drawing/2014/main" id="{5F7B86C4-184C-FA4F-885A-B6D99AC3DBD6}"/>
              </a:ext>
            </a:extLst>
          </p:cNvPr>
          <p:cNvSpPr>
            <a:spLocks/>
          </p:cNvSpPr>
          <p:nvPr/>
        </p:nvSpPr>
        <p:spPr>
          <a:xfrm>
            <a:off x="6079855" y="3536987"/>
            <a:ext cx="3753822" cy="233939"/>
          </a:xfrm>
          <a:prstGeom prst="roundRect">
            <a:avLst>
              <a:gd name="adj" fmla="val 13039"/>
            </a:avLst>
          </a:prstGeom>
          <a:solidFill>
            <a:srgbClr val="D3679E">
              <a:alpha val="75000"/>
            </a:srgbClr>
          </a:solidFill>
          <a:ln w="12700">
            <a:solidFill>
              <a:srgbClr val="842326"/>
            </a:solidFill>
            <a:prstDash val="dash"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wordArtVert" wrap="square" lIns="0" tIns="46787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 b="1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293" name="Text Placeholder 10">
            <a:extLst>
              <a:ext uri="{FF2B5EF4-FFF2-40B4-BE49-F238E27FC236}">
                <a16:creationId xmlns:a16="http://schemas.microsoft.com/office/drawing/2014/main" id="{D72B0481-E7A5-D747-A2A9-367E0EE80338}"/>
              </a:ext>
            </a:extLst>
          </p:cNvPr>
          <p:cNvSpPr txBox="1">
            <a:spLocks/>
          </p:cNvSpPr>
          <p:nvPr/>
        </p:nvSpPr>
        <p:spPr bwMode="auto">
          <a:xfrm>
            <a:off x="6073407" y="3819177"/>
            <a:ext cx="1757229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spc="20" dirty="0">
                <a:solidFill>
                  <a:srgbClr val="032E61"/>
                </a:solidFill>
                <a:latin typeface="Salesforce Sans" panose="020B0505020202020203" pitchFamily="34" charset="77"/>
              </a:rPr>
              <a:t>Productivity</a:t>
            </a:r>
          </a:p>
        </p:txBody>
      </p:sp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7F1AC44A-0893-8543-83CA-52C11514334E}"/>
              </a:ext>
            </a:extLst>
          </p:cNvPr>
          <p:cNvSpPr>
            <a:spLocks/>
          </p:cNvSpPr>
          <p:nvPr/>
        </p:nvSpPr>
        <p:spPr>
          <a:xfrm>
            <a:off x="6079855" y="3963422"/>
            <a:ext cx="3753822" cy="233939"/>
          </a:xfrm>
          <a:prstGeom prst="roundRect">
            <a:avLst>
              <a:gd name="adj" fmla="val 13038"/>
            </a:avLst>
          </a:prstGeom>
          <a:solidFill>
            <a:srgbClr val="D3679E">
              <a:alpha val="75000"/>
            </a:srgbClr>
          </a:solidFill>
          <a:ln w="12700">
            <a:solidFill>
              <a:srgbClr val="842326"/>
            </a:solidFill>
            <a:prstDash val="dash"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wordArtVert" wrap="square" lIns="0" tIns="46787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 b="1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7294F9FD-D22B-E241-855D-C8A35C1E006A}"/>
              </a:ext>
            </a:extLst>
          </p:cNvPr>
          <p:cNvSpPr>
            <a:spLocks/>
          </p:cNvSpPr>
          <p:nvPr/>
        </p:nvSpPr>
        <p:spPr>
          <a:xfrm>
            <a:off x="7140313" y="5731802"/>
            <a:ext cx="977040" cy="21594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Cases</a:t>
            </a:r>
          </a:p>
        </p:txBody>
      </p:sp>
      <p:sp>
        <p:nvSpPr>
          <p:cNvPr id="296" name="Rounded Rectangle 295">
            <a:extLst>
              <a:ext uri="{FF2B5EF4-FFF2-40B4-BE49-F238E27FC236}">
                <a16:creationId xmlns:a16="http://schemas.microsoft.com/office/drawing/2014/main" id="{B6AD876A-BEEE-074C-8356-04400215CA8F}"/>
              </a:ext>
            </a:extLst>
          </p:cNvPr>
          <p:cNvSpPr>
            <a:spLocks/>
          </p:cNvSpPr>
          <p:nvPr/>
        </p:nvSpPr>
        <p:spPr>
          <a:xfrm>
            <a:off x="7140313" y="5424866"/>
            <a:ext cx="977040" cy="215944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84232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Salesforce Sans"/>
                <a:cs typeface="Salesforce Sans"/>
              </a:rPr>
              <a:t>Accounts</a:t>
            </a:r>
          </a:p>
        </p:txBody>
      </p:sp>
      <p:sp>
        <p:nvSpPr>
          <p:cNvPr id="325" name="Trailhead">
            <a:extLst>
              <a:ext uri="{FF2B5EF4-FFF2-40B4-BE49-F238E27FC236}">
                <a16:creationId xmlns:a16="http://schemas.microsoft.com/office/drawing/2014/main" id="{6D191A2C-E60C-A945-91A3-74F9572AFB9F}"/>
              </a:ext>
            </a:extLst>
          </p:cNvPr>
          <p:cNvSpPr/>
          <p:nvPr/>
        </p:nvSpPr>
        <p:spPr>
          <a:xfrm>
            <a:off x="6872669" y="4024495"/>
            <a:ext cx="719813" cy="1076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/>
            <a:r>
              <a:rPr lang="en-GB" sz="7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Console Apps</a:t>
            </a:r>
          </a:p>
        </p:txBody>
      </p:sp>
      <p:sp>
        <p:nvSpPr>
          <p:cNvPr id="326" name="Trailhead">
            <a:extLst>
              <a:ext uri="{FF2B5EF4-FFF2-40B4-BE49-F238E27FC236}">
                <a16:creationId xmlns:a16="http://schemas.microsoft.com/office/drawing/2014/main" id="{0AEA099A-DEAE-7445-948F-6E0F362A380C}"/>
              </a:ext>
            </a:extLst>
          </p:cNvPr>
          <p:cNvSpPr/>
          <p:nvPr/>
        </p:nvSpPr>
        <p:spPr>
          <a:xfrm>
            <a:off x="7900001" y="4017536"/>
            <a:ext cx="974240" cy="1076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/>
            <a:r>
              <a:rPr lang="en-GB" sz="7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Keyboard Shortcuts</a:t>
            </a:r>
          </a:p>
        </p:txBody>
      </p:sp>
      <p:sp>
        <p:nvSpPr>
          <p:cNvPr id="327" name="Trailhead">
            <a:extLst>
              <a:ext uri="{FF2B5EF4-FFF2-40B4-BE49-F238E27FC236}">
                <a16:creationId xmlns:a16="http://schemas.microsoft.com/office/drawing/2014/main" id="{F72ADAF6-B294-8649-A513-65EDC3FE4ED5}"/>
              </a:ext>
            </a:extLst>
          </p:cNvPr>
          <p:cNvSpPr/>
          <p:nvPr/>
        </p:nvSpPr>
        <p:spPr>
          <a:xfrm>
            <a:off x="9181759" y="4017849"/>
            <a:ext cx="611841" cy="1076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/>
            <a:r>
              <a:rPr lang="en-GB" sz="7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Quick Text</a:t>
            </a:r>
          </a:p>
        </p:txBody>
      </p:sp>
      <p:sp>
        <p:nvSpPr>
          <p:cNvPr id="328" name="Trailhead">
            <a:extLst>
              <a:ext uri="{FF2B5EF4-FFF2-40B4-BE49-F238E27FC236}">
                <a16:creationId xmlns:a16="http://schemas.microsoft.com/office/drawing/2014/main" id="{96BA9DD9-4360-AA40-AD90-C16C48672C17}"/>
              </a:ext>
            </a:extLst>
          </p:cNvPr>
          <p:cNvSpPr/>
          <p:nvPr/>
        </p:nvSpPr>
        <p:spPr>
          <a:xfrm>
            <a:off x="6137679" y="3600539"/>
            <a:ext cx="503868" cy="1076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/>
            <a:r>
              <a:rPr lang="en-GB" sz="7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Open CTI</a:t>
            </a:r>
          </a:p>
        </p:txBody>
      </p:sp>
      <p:sp>
        <p:nvSpPr>
          <p:cNvPr id="329" name="Trailhead">
            <a:extLst>
              <a:ext uri="{FF2B5EF4-FFF2-40B4-BE49-F238E27FC236}">
                <a16:creationId xmlns:a16="http://schemas.microsoft.com/office/drawing/2014/main" id="{F4F7B6C1-B2FA-6B4C-BE00-8F32D4A0768C}"/>
              </a:ext>
            </a:extLst>
          </p:cNvPr>
          <p:cNvSpPr/>
          <p:nvPr/>
        </p:nvSpPr>
        <p:spPr>
          <a:xfrm>
            <a:off x="6748674" y="3600539"/>
            <a:ext cx="575850" cy="1076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/>
            <a:r>
              <a:rPr lang="en-GB" sz="7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Live Agent</a:t>
            </a:r>
          </a:p>
        </p:txBody>
      </p:sp>
      <p:sp>
        <p:nvSpPr>
          <p:cNvPr id="330" name="Trailhead">
            <a:extLst>
              <a:ext uri="{FF2B5EF4-FFF2-40B4-BE49-F238E27FC236}">
                <a16:creationId xmlns:a16="http://schemas.microsoft.com/office/drawing/2014/main" id="{2F521616-CF9F-0C43-8738-AA077F660C88}"/>
              </a:ext>
            </a:extLst>
          </p:cNvPr>
          <p:cNvSpPr/>
          <p:nvPr/>
        </p:nvSpPr>
        <p:spPr>
          <a:xfrm>
            <a:off x="7431651" y="3600539"/>
            <a:ext cx="719813" cy="1076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/>
            <a:r>
              <a:rPr lang="en-GB" sz="7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Live Messages</a:t>
            </a:r>
          </a:p>
        </p:txBody>
      </p:sp>
      <p:sp>
        <p:nvSpPr>
          <p:cNvPr id="331" name="Trailhead">
            <a:extLst>
              <a:ext uri="{FF2B5EF4-FFF2-40B4-BE49-F238E27FC236}">
                <a16:creationId xmlns:a16="http://schemas.microsoft.com/office/drawing/2014/main" id="{93E930C0-212B-A64F-ADC4-8D0E6684F61D}"/>
              </a:ext>
            </a:extLst>
          </p:cNvPr>
          <p:cNvSpPr/>
          <p:nvPr/>
        </p:nvSpPr>
        <p:spPr>
          <a:xfrm>
            <a:off x="8258592" y="3600539"/>
            <a:ext cx="467878" cy="1076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/>
            <a:r>
              <a:rPr lang="en-GB" sz="7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Chatbot</a:t>
            </a:r>
          </a:p>
        </p:txBody>
      </p:sp>
      <p:sp>
        <p:nvSpPr>
          <p:cNvPr id="332" name="Trailhead">
            <a:extLst>
              <a:ext uri="{FF2B5EF4-FFF2-40B4-BE49-F238E27FC236}">
                <a16:creationId xmlns:a16="http://schemas.microsoft.com/office/drawing/2014/main" id="{BEB42653-644B-864B-8A99-22C8BFD85F7B}"/>
              </a:ext>
            </a:extLst>
          </p:cNvPr>
          <p:cNvSpPr/>
          <p:nvPr/>
        </p:nvSpPr>
        <p:spPr>
          <a:xfrm>
            <a:off x="8833598" y="3600539"/>
            <a:ext cx="395897" cy="1076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/>
            <a:r>
              <a:rPr lang="en-GB" sz="7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Social</a:t>
            </a:r>
          </a:p>
        </p:txBody>
      </p:sp>
      <p:sp>
        <p:nvSpPr>
          <p:cNvPr id="333" name="Trailhead">
            <a:extLst>
              <a:ext uri="{FF2B5EF4-FFF2-40B4-BE49-F238E27FC236}">
                <a16:creationId xmlns:a16="http://schemas.microsoft.com/office/drawing/2014/main" id="{4723199F-FCE1-5842-9611-CA55F19A30D0}"/>
              </a:ext>
            </a:extLst>
          </p:cNvPr>
          <p:cNvSpPr/>
          <p:nvPr/>
        </p:nvSpPr>
        <p:spPr>
          <a:xfrm>
            <a:off x="9336622" y="3600539"/>
            <a:ext cx="431888" cy="1076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/>
            <a:r>
              <a:rPr lang="en-GB" sz="7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Mobile</a:t>
            </a:r>
          </a:p>
        </p:txBody>
      </p:sp>
      <p:sp>
        <p:nvSpPr>
          <p:cNvPr id="334" name="Trailhead">
            <a:extLst>
              <a:ext uri="{FF2B5EF4-FFF2-40B4-BE49-F238E27FC236}">
                <a16:creationId xmlns:a16="http://schemas.microsoft.com/office/drawing/2014/main" id="{88929281-1312-3E48-A841-E24CC0E2DDAE}"/>
              </a:ext>
            </a:extLst>
          </p:cNvPr>
          <p:cNvSpPr/>
          <p:nvPr/>
        </p:nvSpPr>
        <p:spPr>
          <a:xfrm>
            <a:off x="6133263" y="4024495"/>
            <a:ext cx="431888" cy="1076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/>
            <a:r>
              <a:rPr lang="en-GB" sz="7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Macros</a:t>
            </a:r>
          </a:p>
        </p:txBody>
      </p:sp>
      <p:sp>
        <p:nvSpPr>
          <p:cNvPr id="335" name="Trailhead">
            <a:extLst>
              <a:ext uri="{FF2B5EF4-FFF2-40B4-BE49-F238E27FC236}">
                <a16:creationId xmlns:a16="http://schemas.microsoft.com/office/drawing/2014/main" id="{5FC7F2F9-5656-7444-925F-FCD80E451765}"/>
              </a:ext>
            </a:extLst>
          </p:cNvPr>
          <p:cNvSpPr/>
          <p:nvPr/>
        </p:nvSpPr>
        <p:spPr>
          <a:xfrm>
            <a:off x="3899696" y="3593557"/>
            <a:ext cx="724771" cy="1591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01" tIns="35701" rIns="0" bIns="0" numCol="1" anchor="t">
            <a:spAutoFit/>
          </a:bodyPr>
          <a:lstStyle/>
          <a:p>
            <a:pPr algn="ctr"/>
            <a:r>
              <a:rPr lang="en-GB" sz="800" b="1" dirty="0">
                <a:solidFill>
                  <a:srgbClr val="09A1DE"/>
                </a:solidFill>
                <a:latin typeface="Salesforce Sans" panose="020B0505020202020203" pitchFamily="34" charset="77"/>
              </a:rPr>
              <a:t>www</a:t>
            </a:r>
          </a:p>
        </p:txBody>
      </p:sp>
      <p:cxnSp>
        <p:nvCxnSpPr>
          <p:cNvPr id="336" name="Elbow Connector 335">
            <a:extLst>
              <a:ext uri="{FF2B5EF4-FFF2-40B4-BE49-F238E27FC236}">
                <a16:creationId xmlns:a16="http://schemas.microsoft.com/office/drawing/2014/main" id="{0EF10557-345C-D34E-906E-D4E2FA4C69B8}"/>
              </a:ext>
            </a:extLst>
          </p:cNvPr>
          <p:cNvCxnSpPr>
            <a:cxnSpLocks/>
          </p:cNvCxnSpPr>
          <p:nvPr/>
        </p:nvCxnSpPr>
        <p:spPr>
          <a:xfrm flipV="1">
            <a:off x="4691829" y="3072478"/>
            <a:ext cx="683822" cy="611841"/>
          </a:xfrm>
          <a:prstGeom prst="bentConnector3">
            <a:avLst>
              <a:gd name="adj1" fmla="val 50000"/>
            </a:avLst>
          </a:prstGeom>
          <a:ln w="9525" cmpd="sng">
            <a:solidFill>
              <a:srgbClr val="2E396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railhead">
            <a:extLst>
              <a:ext uri="{FF2B5EF4-FFF2-40B4-BE49-F238E27FC236}">
                <a16:creationId xmlns:a16="http://schemas.microsoft.com/office/drawing/2014/main" id="{C299E95A-8207-074D-9486-E248BF41368C}"/>
              </a:ext>
            </a:extLst>
          </p:cNvPr>
          <p:cNvSpPr/>
          <p:nvPr/>
        </p:nvSpPr>
        <p:spPr>
          <a:xfrm>
            <a:off x="4814739" y="3311414"/>
            <a:ext cx="431888" cy="123079"/>
          </a:xfrm>
          <a:prstGeom prst="rect">
            <a:avLst/>
          </a:prstGeom>
          <a:solidFill>
            <a:schemeClr val="bg1"/>
          </a:solidFill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/>
            <a:r>
              <a:rPr lang="en-GB" sz="800" b="1" dirty="0">
                <a:solidFill>
                  <a:srgbClr val="2E3961"/>
                </a:solidFill>
                <a:latin typeface="Salesforce Sans" panose="020B0505020202020203" pitchFamily="34" charset="77"/>
              </a:rPr>
              <a:t>Http(s)</a:t>
            </a:r>
          </a:p>
        </p:txBody>
      </p:sp>
      <p:sp>
        <p:nvSpPr>
          <p:cNvPr id="337" name="Text Placeholder 10">
            <a:extLst>
              <a:ext uri="{FF2B5EF4-FFF2-40B4-BE49-F238E27FC236}">
                <a16:creationId xmlns:a16="http://schemas.microsoft.com/office/drawing/2014/main" id="{625AFDC7-8B38-9C48-A784-6C1D003381A4}"/>
              </a:ext>
            </a:extLst>
          </p:cNvPr>
          <p:cNvSpPr txBox="1">
            <a:spLocks/>
          </p:cNvSpPr>
          <p:nvPr/>
        </p:nvSpPr>
        <p:spPr bwMode="auto">
          <a:xfrm>
            <a:off x="2354089" y="791940"/>
            <a:ext cx="4118888" cy="1538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59575C"/>
                </a:solidFill>
              </a:rPr>
              <a:t>Thanks:</a:t>
            </a:r>
            <a:r>
              <a:rPr lang="en-GB" sz="1000" b="1" dirty="0">
                <a:solidFill>
                  <a:srgbClr val="59575C"/>
                </a:solidFill>
              </a:rPr>
              <a:t> Service Cloud: Component Architecture by Gurdeep </a:t>
            </a:r>
            <a:r>
              <a:rPr lang="en-GB" sz="1000" b="1" dirty="0" err="1">
                <a:solidFill>
                  <a:srgbClr val="59575C"/>
                </a:solidFill>
              </a:rPr>
              <a:t>Rahi</a:t>
            </a:r>
            <a:endParaRPr lang="en-GB" sz="1000" b="1" dirty="0">
              <a:solidFill>
                <a:srgbClr val="595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5133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367AFF-6317-FC40-8DB3-FCF59D02547F}"/>
              </a:ext>
            </a:extLst>
          </p:cNvPr>
          <p:cNvSpPr/>
          <p:nvPr/>
        </p:nvSpPr>
        <p:spPr>
          <a:xfrm>
            <a:off x="270725" y="2770639"/>
            <a:ext cx="11916513" cy="30608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4E6E7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4AD75-0A10-FA4D-9281-348860E059CA}"/>
              </a:ext>
            </a:extLst>
          </p:cNvPr>
          <p:cNvSpPr/>
          <p:nvPr/>
        </p:nvSpPr>
        <p:spPr>
          <a:xfrm>
            <a:off x="573495" y="3507435"/>
            <a:ext cx="3209752" cy="394532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Salesforce Sans"/>
                <a:cs typeface="Salesforce Sans"/>
              </a:rPr>
              <a:t>Contains all customer data - Golden record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A59B3A9-1701-B64E-A46A-7632BBA85640}"/>
              </a:ext>
            </a:extLst>
          </p:cNvPr>
          <p:cNvSpPr/>
          <p:nvPr/>
        </p:nvSpPr>
        <p:spPr>
          <a:xfrm>
            <a:off x="4649133" y="3507435"/>
            <a:ext cx="3209752" cy="394532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Salesforce Sans"/>
                <a:cs typeface="Salesforce Sans"/>
              </a:rPr>
              <a:t>Contains all customer data is </a:t>
            </a:r>
            <a:r>
              <a:rPr lang="en-US" sz="900" b="1" u="sng" dirty="0">
                <a:solidFill>
                  <a:srgbClr val="FFFFFF"/>
                </a:solidFill>
                <a:latin typeface="Salesforce Sans"/>
                <a:cs typeface="Salesforce Sans"/>
              </a:rPr>
              <a:t>relevant</a:t>
            </a:r>
            <a:r>
              <a:rPr lang="en-US" sz="900" dirty="0">
                <a:solidFill>
                  <a:srgbClr val="FFFFFF"/>
                </a:solidFill>
                <a:latin typeface="Salesforce Sans"/>
                <a:cs typeface="Salesforce Sans"/>
              </a:rPr>
              <a:t> to marketers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2E4C4F98-7B01-0F45-8986-A123B012B0EA}"/>
              </a:ext>
            </a:extLst>
          </p:cNvPr>
          <p:cNvSpPr/>
          <p:nvPr/>
        </p:nvSpPr>
        <p:spPr>
          <a:xfrm>
            <a:off x="8737394" y="3507435"/>
            <a:ext cx="3209752" cy="394532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Salesforce Sans"/>
                <a:cs typeface="Salesforce Sans"/>
              </a:rPr>
              <a:t>Contains pseudonymous2 customer data, web based </a:t>
            </a:r>
            <a:r>
              <a:rPr lang="en-US" sz="900" dirty="0" err="1">
                <a:solidFill>
                  <a:srgbClr val="FFFFFF"/>
                </a:solidFill>
                <a:latin typeface="Salesforce Sans"/>
                <a:cs typeface="Salesforce Sans"/>
              </a:rPr>
              <a:t>behaviour</a:t>
            </a:r>
            <a:r>
              <a:rPr lang="en-US" sz="900" dirty="0">
                <a:solidFill>
                  <a:srgbClr val="FFFFFF"/>
                </a:solidFill>
                <a:latin typeface="Salesforce Sans"/>
                <a:cs typeface="Salesforce Sans"/>
              </a:rPr>
              <a:t> and ad exposure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E69549-ED32-A44B-8ED5-D299CBCE6036}"/>
              </a:ext>
            </a:extLst>
          </p:cNvPr>
          <p:cNvSpPr/>
          <p:nvPr/>
        </p:nvSpPr>
        <p:spPr>
          <a:xfrm>
            <a:off x="270725" y="1318559"/>
            <a:ext cx="11916513" cy="1473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4E6E7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5BEEE5-2639-1A47-B8A8-799C975F39D9}"/>
              </a:ext>
            </a:extLst>
          </p:cNvPr>
          <p:cNvSpPr/>
          <p:nvPr/>
        </p:nvSpPr>
        <p:spPr>
          <a:xfrm>
            <a:off x="-2336" y="1318559"/>
            <a:ext cx="323916" cy="1473286"/>
          </a:xfrm>
          <a:prstGeom prst="roundRect">
            <a:avLst>
              <a:gd name="adj" fmla="val 0"/>
            </a:avLst>
          </a:prstGeom>
          <a:solidFill>
            <a:srgbClr val="205CA0"/>
          </a:solidFill>
          <a:ln w="12700">
            <a:solidFill>
              <a:srgbClr val="E4E6E7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b="1" spc="40" dirty="0">
                <a:solidFill>
                  <a:srgbClr val="FFFFFF"/>
                </a:solidFill>
                <a:latin typeface="Salesforce Sans" panose="020B0505020202020203" pitchFamily="34" charset="77"/>
              </a:rPr>
              <a:t>CUSTOMER SYSTEMS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2893F5-B73D-BC4E-995D-7AC525020F79}"/>
              </a:ext>
            </a:extLst>
          </p:cNvPr>
          <p:cNvSpPr/>
          <p:nvPr/>
        </p:nvSpPr>
        <p:spPr>
          <a:xfrm>
            <a:off x="-2336" y="2770638"/>
            <a:ext cx="323916" cy="3060823"/>
          </a:xfrm>
          <a:prstGeom prst="roundRect">
            <a:avLst>
              <a:gd name="adj" fmla="val 0"/>
            </a:avLst>
          </a:prstGeom>
          <a:solidFill>
            <a:srgbClr val="04A1E0"/>
          </a:solidFill>
          <a:ln w="12700">
            <a:solidFill>
              <a:srgbClr val="E4E6E7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b="1" spc="40" dirty="0">
                <a:solidFill>
                  <a:srgbClr val="FFFFFF"/>
                </a:solidFill>
                <a:latin typeface="Salesforce Sans" panose="020B0505020202020203" pitchFamily="34" charset="77"/>
              </a:rPr>
              <a:t>SALESFORCE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CF5D7ED-5B8B-B542-A8F5-18A63D88F1B1}"/>
              </a:ext>
            </a:extLst>
          </p:cNvPr>
          <p:cNvSpPr txBox="1">
            <a:spLocks/>
          </p:cNvSpPr>
          <p:nvPr/>
        </p:nvSpPr>
        <p:spPr bwMode="auto">
          <a:xfrm>
            <a:off x="572938" y="-112751"/>
            <a:ext cx="11043075" cy="9898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en-US" sz="3000" b="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99" dirty="0">
                <a:solidFill>
                  <a:srgbClr val="205CA0"/>
                </a:solidFill>
                <a:latin typeface="Salesforce Sans"/>
              </a:rPr>
              <a:t>Example 6</a:t>
            </a:r>
            <a:endParaRPr lang="en-GB" sz="2499" dirty="0">
              <a:solidFill>
                <a:srgbClr val="205CA0"/>
              </a:solidFill>
              <a:latin typeface="Salesforce Sans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CFA00F0-7526-3341-B374-DCCA6E02F220}"/>
              </a:ext>
            </a:extLst>
          </p:cNvPr>
          <p:cNvSpPr txBox="1">
            <a:spLocks/>
          </p:cNvSpPr>
          <p:nvPr/>
        </p:nvSpPr>
        <p:spPr bwMode="auto">
          <a:xfrm>
            <a:off x="2488557" y="632129"/>
            <a:ext cx="5091371" cy="1538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59575C"/>
                </a:solidFill>
              </a:rPr>
              <a:t>Thanks:</a:t>
            </a:r>
            <a:r>
              <a:rPr lang="en-GB" sz="1000" b="1" dirty="0">
                <a:solidFill>
                  <a:srgbClr val="59575C"/>
                </a:solidFill>
              </a:rPr>
              <a:t> High Level Marketing Cloud &amp; DMP Architecture by Lars </a:t>
            </a:r>
            <a:r>
              <a:rPr lang="en-GB" sz="1000" b="1" dirty="0" err="1">
                <a:solidFill>
                  <a:srgbClr val="59575C"/>
                </a:solidFill>
              </a:rPr>
              <a:t>Schleibach</a:t>
            </a:r>
            <a:endParaRPr lang="en-GB" sz="1000" b="1" dirty="0">
              <a:solidFill>
                <a:srgbClr val="59575C"/>
              </a:solidFill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CD37A5B-E007-0B40-82ED-2F87037DF88B}"/>
              </a:ext>
            </a:extLst>
          </p:cNvPr>
          <p:cNvSpPr/>
          <p:nvPr/>
        </p:nvSpPr>
        <p:spPr>
          <a:xfrm>
            <a:off x="566909" y="2936687"/>
            <a:ext cx="3216338" cy="2163841"/>
          </a:xfrm>
          <a:prstGeom prst="roundRect">
            <a:avLst>
              <a:gd name="adj" fmla="val 4146"/>
            </a:avLst>
          </a:prstGeom>
          <a:noFill/>
          <a:ln w="12700">
            <a:solidFill>
              <a:schemeClr val="accent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6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cxnSp>
        <p:nvCxnSpPr>
          <p:cNvPr id="131" name="Shape 541">
            <a:extLst>
              <a:ext uri="{FF2B5EF4-FFF2-40B4-BE49-F238E27FC236}">
                <a16:creationId xmlns:a16="http://schemas.microsoft.com/office/drawing/2014/main" id="{50790306-7BB6-674C-82D4-2C35109636A8}"/>
              </a:ext>
            </a:extLst>
          </p:cNvPr>
          <p:cNvCxnSpPr>
            <a:cxnSpLocks/>
          </p:cNvCxnSpPr>
          <p:nvPr/>
        </p:nvCxnSpPr>
        <p:spPr>
          <a:xfrm>
            <a:off x="8022471" y="3839640"/>
            <a:ext cx="539859" cy="0"/>
          </a:xfrm>
          <a:prstGeom prst="straightConnector1">
            <a:avLst/>
          </a:prstGeom>
          <a:noFill/>
          <a:ln w="19050" cap="flat" cmpd="sng">
            <a:solidFill>
              <a:srgbClr val="009D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Shape 541">
            <a:extLst>
              <a:ext uri="{FF2B5EF4-FFF2-40B4-BE49-F238E27FC236}">
                <a16:creationId xmlns:a16="http://schemas.microsoft.com/office/drawing/2014/main" id="{028E6083-5B5F-7A46-93D1-C7ACB35143C5}"/>
              </a:ext>
            </a:extLst>
          </p:cNvPr>
          <p:cNvCxnSpPr>
            <a:cxnSpLocks/>
          </p:cNvCxnSpPr>
          <p:nvPr/>
        </p:nvCxnSpPr>
        <p:spPr>
          <a:xfrm flipH="1">
            <a:off x="8022471" y="4613121"/>
            <a:ext cx="539859" cy="0"/>
          </a:xfrm>
          <a:prstGeom prst="straightConnector1">
            <a:avLst/>
          </a:prstGeom>
          <a:noFill/>
          <a:ln w="19050" cap="flat" cmpd="sng">
            <a:solidFill>
              <a:srgbClr val="009D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Shape 541">
            <a:extLst>
              <a:ext uri="{FF2B5EF4-FFF2-40B4-BE49-F238E27FC236}">
                <a16:creationId xmlns:a16="http://schemas.microsoft.com/office/drawing/2014/main" id="{80CFBAEC-45EC-8F4C-9461-2B5E0971C6F0}"/>
              </a:ext>
            </a:extLst>
          </p:cNvPr>
          <p:cNvCxnSpPr>
            <a:cxnSpLocks/>
          </p:cNvCxnSpPr>
          <p:nvPr/>
        </p:nvCxnSpPr>
        <p:spPr>
          <a:xfrm>
            <a:off x="3946833" y="3839640"/>
            <a:ext cx="539859" cy="0"/>
          </a:xfrm>
          <a:prstGeom prst="straightConnector1">
            <a:avLst/>
          </a:prstGeom>
          <a:noFill/>
          <a:ln w="19050" cap="flat" cmpd="sng">
            <a:solidFill>
              <a:srgbClr val="009D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Shape 541">
            <a:extLst>
              <a:ext uri="{FF2B5EF4-FFF2-40B4-BE49-F238E27FC236}">
                <a16:creationId xmlns:a16="http://schemas.microsoft.com/office/drawing/2014/main" id="{ACE794E3-E777-2443-BE7B-342D616B7402}"/>
              </a:ext>
            </a:extLst>
          </p:cNvPr>
          <p:cNvCxnSpPr>
            <a:cxnSpLocks/>
          </p:cNvCxnSpPr>
          <p:nvPr/>
        </p:nvCxnSpPr>
        <p:spPr>
          <a:xfrm flipH="1">
            <a:off x="3946833" y="4613121"/>
            <a:ext cx="539859" cy="0"/>
          </a:xfrm>
          <a:prstGeom prst="straightConnector1">
            <a:avLst/>
          </a:prstGeom>
          <a:noFill/>
          <a:ln w="19050" cap="flat" cmpd="sng">
            <a:solidFill>
              <a:srgbClr val="009DD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8B9FC-6EFF-394A-A8B7-C07E94EFA764}"/>
              </a:ext>
            </a:extLst>
          </p:cNvPr>
          <p:cNvGrpSpPr/>
          <p:nvPr/>
        </p:nvGrpSpPr>
        <p:grpSpPr>
          <a:xfrm>
            <a:off x="640116" y="4066595"/>
            <a:ext cx="777448" cy="910286"/>
            <a:chOff x="12540171" y="4234502"/>
            <a:chExt cx="777651" cy="910523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A8B2513-E2A9-3445-A33C-3E36EBD29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77244" y="4234502"/>
              <a:ext cx="511939" cy="510799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19050">
              <a:solidFill>
                <a:schemeClr val="accent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939466F-D85B-F54F-BE83-8F5A8F9122EA}"/>
                </a:ext>
              </a:extLst>
            </p:cNvPr>
            <p:cNvSpPr/>
            <p:nvPr/>
          </p:nvSpPr>
          <p:spPr>
            <a:xfrm>
              <a:off x="12540171" y="4749714"/>
              <a:ext cx="777651" cy="39531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9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Person Identifiable</a:t>
              </a:r>
              <a:endParaRPr lang="en-US" sz="900" dirty="0">
                <a:solidFill>
                  <a:srgbClr val="032E61"/>
                </a:solidFill>
                <a:latin typeface="Salesforce Sans"/>
                <a:cs typeface="Salesforce Sans"/>
              </a:endParaRPr>
            </a:p>
          </p:txBody>
        </p:sp>
      </p:grp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41439784-BEA1-F64F-BA08-E081CD98E068}"/>
              </a:ext>
            </a:extLst>
          </p:cNvPr>
          <p:cNvSpPr txBox="1">
            <a:spLocks/>
          </p:cNvSpPr>
          <p:nvPr/>
        </p:nvSpPr>
        <p:spPr bwMode="auto">
          <a:xfrm>
            <a:off x="1964064" y="3983678"/>
            <a:ext cx="1810211" cy="9448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4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032E61"/>
                </a:solidFill>
              </a:rPr>
              <a:t>Basic Customer Data</a:t>
            </a:r>
          </a:p>
          <a:p>
            <a:pPr>
              <a:lnSpc>
                <a:spcPts val="194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032E61"/>
                </a:solidFill>
              </a:rPr>
              <a:t>Sales Rep Interactions</a:t>
            </a:r>
          </a:p>
          <a:p>
            <a:pPr>
              <a:lnSpc>
                <a:spcPts val="194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032E61"/>
                </a:solidFill>
              </a:rPr>
              <a:t>Service </a:t>
            </a:r>
            <a:r>
              <a:rPr lang="en-GB" sz="900" b="1" dirty="0" err="1">
                <a:solidFill>
                  <a:srgbClr val="032E61"/>
                </a:solidFill>
              </a:rPr>
              <a:t>Center</a:t>
            </a:r>
            <a:r>
              <a:rPr lang="en-GB" sz="900" b="1" dirty="0">
                <a:solidFill>
                  <a:srgbClr val="032E61"/>
                </a:solidFill>
              </a:rPr>
              <a:t> Data</a:t>
            </a:r>
          </a:p>
          <a:p>
            <a:pPr>
              <a:lnSpc>
                <a:spcPts val="194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032E61"/>
                </a:solidFill>
              </a:rPr>
              <a:t>Subscription Data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372D1C26-1E4B-514D-8A8B-5D1253A09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4250" y="4296712"/>
            <a:ext cx="168479" cy="168479"/>
          </a:xfrm>
          <a:prstGeom prst="rect">
            <a:avLst/>
          </a:prstGeom>
        </p:spPr>
      </p:pic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07B85112-DEDA-CE4D-8ADC-B52FF3CE6292}"/>
              </a:ext>
            </a:extLst>
          </p:cNvPr>
          <p:cNvSpPr/>
          <p:nvPr/>
        </p:nvSpPr>
        <p:spPr>
          <a:xfrm>
            <a:off x="4642547" y="2936687"/>
            <a:ext cx="3216338" cy="2163841"/>
          </a:xfrm>
          <a:prstGeom prst="roundRect">
            <a:avLst>
              <a:gd name="adj" fmla="val 4146"/>
            </a:avLst>
          </a:prstGeom>
          <a:noFill/>
          <a:ln w="12700">
            <a:solidFill>
              <a:schemeClr val="accent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6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980D487-8914-9C44-A1A9-06EE6390C763}"/>
              </a:ext>
            </a:extLst>
          </p:cNvPr>
          <p:cNvGrpSpPr/>
          <p:nvPr/>
        </p:nvGrpSpPr>
        <p:grpSpPr>
          <a:xfrm>
            <a:off x="4715754" y="4066595"/>
            <a:ext cx="777448" cy="910286"/>
            <a:chOff x="12540171" y="4234502"/>
            <a:chExt cx="777651" cy="910523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9CB3A503-FD64-A84A-86A6-0902D7793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77244" y="4234502"/>
              <a:ext cx="511939" cy="510799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19050">
              <a:solidFill>
                <a:schemeClr val="accent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83966B3-AB0F-794B-BE80-AB15CCA9AC6B}"/>
                </a:ext>
              </a:extLst>
            </p:cNvPr>
            <p:cNvSpPr/>
            <p:nvPr/>
          </p:nvSpPr>
          <p:spPr>
            <a:xfrm>
              <a:off x="12540171" y="4749714"/>
              <a:ext cx="777651" cy="39531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9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Person Identifiable</a:t>
              </a:r>
              <a:endParaRPr lang="en-US" sz="900" dirty="0">
                <a:solidFill>
                  <a:srgbClr val="032E61"/>
                </a:solidFill>
                <a:latin typeface="Salesforce Sans"/>
                <a:cs typeface="Salesforce Sans"/>
              </a:endParaRPr>
            </a:p>
          </p:txBody>
        </p:sp>
      </p:grpSp>
      <p:sp>
        <p:nvSpPr>
          <p:cNvPr id="206" name="Text Placeholder 10">
            <a:extLst>
              <a:ext uri="{FF2B5EF4-FFF2-40B4-BE49-F238E27FC236}">
                <a16:creationId xmlns:a16="http://schemas.microsoft.com/office/drawing/2014/main" id="{234FE5FD-91AE-D74D-B3D6-5B3F17945A7C}"/>
              </a:ext>
            </a:extLst>
          </p:cNvPr>
          <p:cNvSpPr txBox="1">
            <a:spLocks/>
          </p:cNvSpPr>
          <p:nvPr/>
        </p:nvSpPr>
        <p:spPr bwMode="auto">
          <a:xfrm>
            <a:off x="6039702" y="3987028"/>
            <a:ext cx="1810211" cy="7012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4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032E61"/>
                </a:solidFill>
              </a:rPr>
              <a:t>Basic Customer Data</a:t>
            </a:r>
          </a:p>
          <a:p>
            <a:pPr>
              <a:lnSpc>
                <a:spcPts val="194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032E61"/>
                </a:solidFill>
              </a:rPr>
              <a:t>Messages Opens/Clicks</a:t>
            </a:r>
          </a:p>
          <a:p>
            <a:pPr>
              <a:lnSpc>
                <a:spcPts val="194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032E61"/>
                </a:solidFill>
              </a:rPr>
              <a:t>Conversions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DF038C13-4CD6-F945-9B1A-17AD6C5F5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6505" y="4285743"/>
            <a:ext cx="175242" cy="198608"/>
          </a:xfrm>
          <a:prstGeom prst="rect">
            <a:avLst/>
          </a:prstGeom>
        </p:spPr>
      </p:pic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D365D4F6-1B3E-5D4F-8335-6F5D2E2A7728}"/>
              </a:ext>
            </a:extLst>
          </p:cNvPr>
          <p:cNvSpPr/>
          <p:nvPr/>
        </p:nvSpPr>
        <p:spPr>
          <a:xfrm>
            <a:off x="8730808" y="2936687"/>
            <a:ext cx="3216338" cy="2163841"/>
          </a:xfrm>
          <a:prstGeom prst="roundRect">
            <a:avLst>
              <a:gd name="adj" fmla="val 4146"/>
            </a:avLst>
          </a:prstGeom>
          <a:noFill/>
          <a:ln w="12700">
            <a:solidFill>
              <a:schemeClr val="accent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6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216" name="Text Placeholder 10">
            <a:extLst>
              <a:ext uri="{FF2B5EF4-FFF2-40B4-BE49-F238E27FC236}">
                <a16:creationId xmlns:a16="http://schemas.microsoft.com/office/drawing/2014/main" id="{20F8F9CD-4CA7-904C-856A-E179089FFEB9}"/>
              </a:ext>
            </a:extLst>
          </p:cNvPr>
          <p:cNvSpPr txBox="1">
            <a:spLocks/>
          </p:cNvSpPr>
          <p:nvPr/>
        </p:nvSpPr>
        <p:spPr bwMode="auto">
          <a:xfrm>
            <a:off x="10127963" y="3987028"/>
            <a:ext cx="1810211" cy="7012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4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032E61"/>
                </a:solidFill>
              </a:rPr>
              <a:t>Non PII Customer Data</a:t>
            </a:r>
          </a:p>
          <a:p>
            <a:pPr>
              <a:lnSpc>
                <a:spcPts val="194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032E61"/>
                </a:solidFill>
              </a:rPr>
              <a:t>Ads Seen, Clicked, Video Watched</a:t>
            </a:r>
          </a:p>
          <a:p>
            <a:pPr>
              <a:lnSpc>
                <a:spcPts val="194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032E61"/>
                </a:solidFill>
              </a:rPr>
              <a:t>Onsite Behaviour</a:t>
            </a:r>
          </a:p>
        </p:txBody>
      </p:sp>
      <p:pic>
        <p:nvPicPr>
          <p:cNvPr id="217" name="Graphic 216">
            <a:extLst>
              <a:ext uri="{FF2B5EF4-FFF2-40B4-BE49-F238E27FC236}">
                <a16:creationId xmlns:a16="http://schemas.microsoft.com/office/drawing/2014/main" id="{5EC10958-9337-774E-A564-3EFD7491E5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1928" y="4056702"/>
            <a:ext cx="226227" cy="15835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FB8BBE6-AA80-A04E-8EF0-C224572911CD}"/>
              </a:ext>
            </a:extLst>
          </p:cNvPr>
          <p:cNvGrpSpPr/>
          <p:nvPr/>
        </p:nvGrpSpPr>
        <p:grpSpPr>
          <a:xfrm>
            <a:off x="8807046" y="4066595"/>
            <a:ext cx="777448" cy="910286"/>
            <a:chOff x="19128022" y="4234502"/>
            <a:chExt cx="777651" cy="910523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1993734-D8EB-2445-A979-65A789CB9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463" y="4234502"/>
              <a:ext cx="511939" cy="510799"/>
            </a:xfrm>
            <a:prstGeom prst="ellipse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 w="19050">
              <a:solidFill>
                <a:schemeClr val="accent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F8437B5-F142-8049-BE93-166E60F05D08}"/>
                </a:ext>
              </a:extLst>
            </p:cNvPr>
            <p:cNvSpPr/>
            <p:nvPr/>
          </p:nvSpPr>
          <p:spPr>
            <a:xfrm>
              <a:off x="19128022" y="4749714"/>
              <a:ext cx="777651" cy="39531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900" dirty="0">
                  <a:solidFill>
                    <a:srgbClr val="FF0000"/>
                  </a:solidFill>
                  <a:latin typeface="Salesforce Sans"/>
                  <a:cs typeface="Salesforce Sans"/>
                </a:rPr>
                <a:t>Non PII data only!</a:t>
              </a:r>
              <a:endParaRPr lang="en-US" sz="900" dirty="0">
                <a:solidFill>
                  <a:srgbClr val="FF0000"/>
                </a:solidFill>
                <a:latin typeface="Salesforce Sans"/>
                <a:cs typeface="Salesforce Sans"/>
              </a:endParaRPr>
            </a:p>
          </p:txBody>
        </p:sp>
      </p:grpSp>
      <p:pic>
        <p:nvPicPr>
          <p:cNvPr id="221" name="Graphic 220">
            <a:extLst>
              <a:ext uri="{FF2B5EF4-FFF2-40B4-BE49-F238E27FC236}">
                <a16:creationId xmlns:a16="http://schemas.microsoft.com/office/drawing/2014/main" id="{02124993-8D3B-7A42-9441-CC17858FD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36064" y="4313783"/>
            <a:ext cx="217955" cy="169521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046E2678-FC80-DB49-A716-46D3776907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94248" y="4545248"/>
            <a:ext cx="174583" cy="19398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8EA5E69E-648A-CF49-8CFA-638D044B1F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40800" y="4061644"/>
            <a:ext cx="226227" cy="158359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73B2AA6E-F1D1-A941-A9A0-AF80AC3313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23955" y="4582024"/>
            <a:ext cx="242173" cy="129159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59A092F9-926B-AC46-A48C-3F96C25C23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00540" y="4819286"/>
            <a:ext cx="163207" cy="145073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8247DB3C-68C6-624B-B8B9-5586CB9AA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64247" y="4058294"/>
            <a:ext cx="226227" cy="158359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AA7E8584-13A2-1E47-A0F9-2A3ABC284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0999" y="4559976"/>
            <a:ext cx="168479" cy="168479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B2640A50-6F85-E942-80A2-2C33DE60F2FB}"/>
              </a:ext>
            </a:extLst>
          </p:cNvPr>
          <p:cNvSpPr/>
          <p:nvPr/>
        </p:nvSpPr>
        <p:spPr>
          <a:xfrm>
            <a:off x="3813668" y="3889308"/>
            <a:ext cx="782140" cy="4152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</a:pPr>
            <a:r>
              <a:rPr lang="de-DE" sz="800" dirty="0">
                <a:solidFill>
                  <a:srgbClr val="3EA1E0"/>
                </a:solidFill>
                <a:latin typeface="Salesforce Sans" panose="020B0505020202020203" pitchFamily="34" charset="77"/>
                <a:cs typeface="Salesforce Sans"/>
              </a:rPr>
              <a:t>PII Customer Data 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75C825A-7426-8944-A63C-2EA4E3ACACAB}"/>
              </a:ext>
            </a:extLst>
          </p:cNvPr>
          <p:cNvSpPr/>
          <p:nvPr/>
        </p:nvSpPr>
        <p:spPr>
          <a:xfrm>
            <a:off x="3829890" y="4651930"/>
            <a:ext cx="774619" cy="27537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</a:pPr>
            <a:r>
              <a:rPr lang="de-DE" sz="800" dirty="0">
                <a:solidFill>
                  <a:srgbClr val="3EA1E0"/>
                </a:solidFill>
                <a:latin typeface="Salesforce Sans" panose="020B0505020202020203" pitchFamily="34" charset="77"/>
                <a:cs typeface="Salesforce Sans"/>
              </a:rPr>
              <a:t>Engagement Data</a:t>
            </a:r>
            <a:endParaRPr lang="de-DE" sz="800" baseline="30000" dirty="0">
              <a:solidFill>
                <a:srgbClr val="3EA1E0"/>
              </a:solidFill>
              <a:latin typeface="Salesforce Sans" panose="020B0505020202020203" pitchFamily="34" charset="77"/>
              <a:cs typeface="Salesforce Sans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919003F3-E40B-FC44-BF3E-FB1671186495}"/>
              </a:ext>
            </a:extLst>
          </p:cNvPr>
          <p:cNvSpPr/>
          <p:nvPr/>
        </p:nvSpPr>
        <p:spPr>
          <a:xfrm>
            <a:off x="7916515" y="3889308"/>
            <a:ext cx="782140" cy="4152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</a:pPr>
            <a:r>
              <a:rPr lang="de-DE" sz="800" dirty="0">
                <a:solidFill>
                  <a:srgbClr val="3EA1E0"/>
                </a:solidFill>
                <a:latin typeface="Salesforce Sans" panose="020B0505020202020203" pitchFamily="34" charset="77"/>
                <a:cs typeface="Salesforce Sans"/>
              </a:rPr>
              <a:t>Non PII Customer Data </a:t>
            </a:r>
            <a:br>
              <a:rPr lang="de-DE" sz="800" dirty="0">
                <a:solidFill>
                  <a:srgbClr val="3EA1E0"/>
                </a:solidFill>
                <a:latin typeface="Salesforce Sans" panose="020B0505020202020203" pitchFamily="34" charset="77"/>
                <a:cs typeface="Salesforce Sans"/>
              </a:rPr>
            </a:br>
            <a:r>
              <a:rPr lang="de-DE" sz="800" dirty="0">
                <a:solidFill>
                  <a:srgbClr val="3EA1E0"/>
                </a:solidFill>
                <a:latin typeface="Salesforce Sans" panose="020B0505020202020203" pitchFamily="34" charset="77"/>
                <a:cs typeface="Salesforce Sans"/>
              </a:rPr>
              <a:t>- HEM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5296361-2194-874B-82F9-F8F29A9520B9}"/>
              </a:ext>
            </a:extLst>
          </p:cNvPr>
          <p:cNvSpPr/>
          <p:nvPr/>
        </p:nvSpPr>
        <p:spPr>
          <a:xfrm>
            <a:off x="7895067" y="4651931"/>
            <a:ext cx="815611" cy="34612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</a:pPr>
            <a:r>
              <a:rPr lang="de-DE" sz="800" dirty="0" err="1">
                <a:solidFill>
                  <a:srgbClr val="3EA1E0"/>
                </a:solidFill>
                <a:latin typeface="Salesforce Sans" panose="020B0505020202020203" pitchFamily="34" charset="77"/>
                <a:cs typeface="Salesforce Sans"/>
              </a:rPr>
              <a:t>Pseudon</a:t>
            </a:r>
            <a:r>
              <a:rPr lang="de-DE" sz="800" dirty="0">
                <a:solidFill>
                  <a:srgbClr val="3EA1E0"/>
                </a:solidFill>
                <a:latin typeface="Salesforce Sans" panose="020B0505020202020203" pitchFamily="34" charset="77"/>
                <a:cs typeface="Salesforce Sans"/>
              </a:rPr>
              <a:t> Segments</a:t>
            </a:r>
            <a:r>
              <a:rPr lang="de-DE" sz="800" baseline="30000" dirty="0">
                <a:solidFill>
                  <a:srgbClr val="3EA1E0"/>
                </a:solidFill>
                <a:latin typeface="Salesforce Sans" panose="020B0505020202020203" pitchFamily="34" charset="77"/>
                <a:cs typeface="Salesforce Sans"/>
              </a:rPr>
              <a:t>2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41A85CB-D331-934B-9CB4-1C6158F8B2D4}"/>
              </a:ext>
            </a:extLst>
          </p:cNvPr>
          <p:cNvSpPr/>
          <p:nvPr/>
        </p:nvSpPr>
        <p:spPr>
          <a:xfrm>
            <a:off x="3829890" y="3226804"/>
            <a:ext cx="774619" cy="27537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</a:pPr>
            <a:r>
              <a:rPr lang="de-DE" sz="800" dirty="0">
                <a:solidFill>
                  <a:srgbClr val="032E61"/>
                </a:solidFill>
                <a:latin typeface="Salesforce Sans" panose="020B0505020202020203" pitchFamily="34" charset="77"/>
                <a:cs typeface="Salesforce Sans"/>
              </a:rPr>
              <a:t>Native Connector</a:t>
            </a:r>
            <a:endParaRPr lang="de-DE" sz="800" baseline="30000" dirty="0">
              <a:solidFill>
                <a:srgbClr val="032E61"/>
              </a:solidFill>
              <a:latin typeface="Salesforce Sans" panose="020B0505020202020203" pitchFamily="34" charset="77"/>
              <a:cs typeface="Salesforce Sans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39FEE9E3-2299-5D4F-8947-1BA88D5F43A5}"/>
              </a:ext>
            </a:extLst>
          </p:cNvPr>
          <p:cNvSpPr/>
          <p:nvPr/>
        </p:nvSpPr>
        <p:spPr>
          <a:xfrm>
            <a:off x="7895067" y="3226805"/>
            <a:ext cx="815611" cy="34612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</a:pPr>
            <a:r>
              <a:rPr lang="de-DE" sz="800" dirty="0">
                <a:solidFill>
                  <a:srgbClr val="032E61"/>
                </a:solidFill>
                <a:latin typeface="Salesforce Sans" panose="020B0505020202020203" pitchFamily="34" charset="77"/>
                <a:cs typeface="Salesforce Sans"/>
              </a:rPr>
              <a:t>Native Connector</a:t>
            </a:r>
            <a:endParaRPr lang="de-DE" sz="800" baseline="30000" dirty="0">
              <a:solidFill>
                <a:srgbClr val="032E61"/>
              </a:solidFill>
              <a:latin typeface="Salesforce Sans" panose="020B0505020202020203" pitchFamily="34" charset="77"/>
              <a:cs typeface="Salesforce Sans"/>
            </a:endParaRPr>
          </a:p>
        </p:txBody>
      </p:sp>
      <p:pic>
        <p:nvPicPr>
          <p:cNvPr id="238" name="Graphic 237">
            <a:extLst>
              <a:ext uri="{FF2B5EF4-FFF2-40B4-BE49-F238E27FC236}">
                <a16:creationId xmlns:a16="http://schemas.microsoft.com/office/drawing/2014/main" id="{F829C7CE-463D-BD40-9AAD-7EAA6AF2B4E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94899" y="3020800"/>
            <a:ext cx="215944" cy="215944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7E36B230-8E38-3C43-94C2-0EA0B18E199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09226" y="3020800"/>
            <a:ext cx="215944" cy="215944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886EFAC2-19C4-2D4E-9FE5-DD5D4946C69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2822660" y="5255635"/>
            <a:ext cx="226683" cy="262698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3ABB428C-0E39-A442-9B05-EEC0486F6A1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907466" y="5323760"/>
            <a:ext cx="194349" cy="194349"/>
          </a:xfrm>
          <a:prstGeom prst="rect">
            <a:avLst/>
          </a:prstGeom>
        </p:spPr>
      </p:pic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5F41C76C-5915-3F4E-992F-C92D9E4A60CC}"/>
              </a:ext>
            </a:extLst>
          </p:cNvPr>
          <p:cNvSpPr/>
          <p:nvPr/>
        </p:nvSpPr>
        <p:spPr>
          <a:xfrm>
            <a:off x="561791" y="5196635"/>
            <a:ext cx="11385356" cy="367104"/>
          </a:xfrm>
          <a:prstGeom prst="roundRect">
            <a:avLst>
              <a:gd name="adj" fmla="val 25355"/>
            </a:avLst>
          </a:prstGeom>
          <a:solidFill>
            <a:srgbClr val="215CA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8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125" name="Text Placeholder 10">
            <a:extLst>
              <a:ext uri="{FF2B5EF4-FFF2-40B4-BE49-F238E27FC236}">
                <a16:creationId xmlns:a16="http://schemas.microsoft.com/office/drawing/2014/main" id="{7818F278-524B-5841-B9A7-0B4B50F54C8D}"/>
              </a:ext>
            </a:extLst>
          </p:cNvPr>
          <p:cNvSpPr txBox="1">
            <a:spLocks/>
          </p:cNvSpPr>
          <p:nvPr/>
        </p:nvSpPr>
        <p:spPr bwMode="auto">
          <a:xfrm>
            <a:off x="4762130" y="5327769"/>
            <a:ext cx="770021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800" b="1" dirty="0">
                <a:solidFill>
                  <a:srgbClr val="1A3867"/>
                </a:solidFill>
                <a:latin typeface="Salesforce Sans" panose="020B0505020202020203" pitchFamily="34" charset="77"/>
              </a:rPr>
              <a:t>DATORAMA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034412B6-9AEC-2E45-B5AD-E3712217AC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42254" y="5240963"/>
            <a:ext cx="239134" cy="277128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30F88037-26BC-BA49-9058-FED07ABE87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150845" y="5261800"/>
            <a:ext cx="235458" cy="23545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4A5DFE-B499-0145-AA07-D643C4266794}"/>
              </a:ext>
            </a:extLst>
          </p:cNvPr>
          <p:cNvCxnSpPr>
            <a:cxnSpLocks/>
          </p:cNvCxnSpPr>
          <p:nvPr/>
        </p:nvCxnSpPr>
        <p:spPr>
          <a:xfrm>
            <a:off x="6016380" y="5309842"/>
            <a:ext cx="0" cy="140689"/>
          </a:xfrm>
          <a:prstGeom prst="line">
            <a:avLst/>
          </a:prstGeom>
          <a:ln w="9525" cap="rnd" cmpd="sng">
            <a:solidFill>
              <a:schemeClr val="accent1">
                <a:alpha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 Placeholder 10">
            <a:extLst>
              <a:ext uri="{FF2B5EF4-FFF2-40B4-BE49-F238E27FC236}">
                <a16:creationId xmlns:a16="http://schemas.microsoft.com/office/drawing/2014/main" id="{4945616F-8B61-6D4E-BDB0-CBB1C21398DB}"/>
              </a:ext>
            </a:extLst>
          </p:cNvPr>
          <p:cNvSpPr txBox="1">
            <a:spLocks/>
          </p:cNvSpPr>
          <p:nvPr/>
        </p:nvSpPr>
        <p:spPr bwMode="auto">
          <a:xfrm>
            <a:off x="6467134" y="5327769"/>
            <a:ext cx="1377546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b="1" dirty="0">
                <a:solidFill>
                  <a:srgbClr val="1A3867"/>
                </a:solidFill>
                <a:latin typeface="Salesforce Sans" panose="020B0505020202020203" pitchFamily="34" charset="77"/>
              </a:rPr>
              <a:t>INTERACTION STUDIO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0735A8-3F00-1841-817F-4D0731E014D2}"/>
              </a:ext>
            </a:extLst>
          </p:cNvPr>
          <p:cNvSpPr/>
          <p:nvPr/>
        </p:nvSpPr>
        <p:spPr>
          <a:xfrm>
            <a:off x="270725" y="5738333"/>
            <a:ext cx="11916513" cy="11187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4E6E7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72A9E9D-1CC6-8549-9C21-212715A06020}"/>
              </a:ext>
            </a:extLst>
          </p:cNvPr>
          <p:cNvSpPr/>
          <p:nvPr/>
        </p:nvSpPr>
        <p:spPr>
          <a:xfrm>
            <a:off x="-2336" y="5738333"/>
            <a:ext cx="323916" cy="111877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rgbClr val="E4E6E7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b="1" spc="40" dirty="0">
                <a:solidFill>
                  <a:srgbClr val="FFFFFF"/>
                </a:solidFill>
                <a:latin typeface="Salesforce Sans" panose="020B0505020202020203" pitchFamily="34" charset="77"/>
              </a:rPr>
              <a:t>CHANNELS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40B71BAB-91D8-0442-BA4B-B15438A5B90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953649" y="1498941"/>
            <a:ext cx="442857" cy="442857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7A400EC8-91A8-C446-AD42-50F00491CCA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029288" y="1498941"/>
            <a:ext cx="442857" cy="442857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74ABF75-083A-3A4D-84C1-58CCB4C43E45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7365" t="10249" r="7769" b="7903"/>
          <a:stretch/>
        </p:blipFill>
        <p:spPr>
          <a:xfrm>
            <a:off x="9898420" y="1434199"/>
            <a:ext cx="881119" cy="643375"/>
          </a:xfrm>
          <a:prstGeom prst="rect">
            <a:avLst/>
          </a:prstGeom>
        </p:spPr>
      </p:pic>
      <p:cxnSp>
        <p:nvCxnSpPr>
          <p:cNvPr id="140" name="Shape 541">
            <a:extLst>
              <a:ext uri="{FF2B5EF4-FFF2-40B4-BE49-F238E27FC236}">
                <a16:creationId xmlns:a16="http://schemas.microsoft.com/office/drawing/2014/main" id="{4DFE6472-961F-844D-BECE-63F3A3D2D54C}"/>
              </a:ext>
            </a:extLst>
          </p:cNvPr>
          <p:cNvCxnSpPr>
            <a:cxnSpLocks/>
          </p:cNvCxnSpPr>
          <p:nvPr/>
        </p:nvCxnSpPr>
        <p:spPr>
          <a:xfrm>
            <a:off x="10348217" y="2050966"/>
            <a:ext cx="0" cy="837361"/>
          </a:xfrm>
          <a:prstGeom prst="straightConnector1">
            <a:avLst/>
          </a:prstGeom>
          <a:noFill/>
          <a:ln w="9525" cap="flat" cmpd="sng">
            <a:solidFill>
              <a:srgbClr val="F87D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881723C-DE17-2F4B-8701-0888B162991D}"/>
              </a:ext>
            </a:extLst>
          </p:cNvPr>
          <p:cNvGrpSpPr/>
          <p:nvPr/>
        </p:nvGrpSpPr>
        <p:grpSpPr>
          <a:xfrm>
            <a:off x="1491423" y="2073432"/>
            <a:ext cx="348224" cy="232597"/>
            <a:chOff x="1926023" y="2381521"/>
            <a:chExt cx="348315" cy="232658"/>
          </a:xfrm>
        </p:grpSpPr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18A9CFE7-3AC8-6641-B6AD-341F375C6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002416" y="2396641"/>
              <a:ext cx="271922" cy="217538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E489053F-2A7A-CB4B-ADFD-E4775C617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926023" y="2381521"/>
              <a:ext cx="113751" cy="142189"/>
            </a:xfrm>
            <a:prstGeom prst="rect">
              <a:avLst/>
            </a:prstGeom>
          </p:spPr>
        </p:pic>
      </p:grpSp>
      <p:cxnSp>
        <p:nvCxnSpPr>
          <p:cNvPr id="145" name="Elbow Connector 144">
            <a:extLst>
              <a:ext uri="{FF2B5EF4-FFF2-40B4-BE49-F238E27FC236}">
                <a16:creationId xmlns:a16="http://schemas.microsoft.com/office/drawing/2014/main" id="{814257E1-E78B-5040-9FEA-ED35B87860CD}"/>
              </a:ext>
            </a:extLst>
          </p:cNvPr>
          <p:cNvCxnSpPr>
            <a:cxnSpLocks/>
          </p:cNvCxnSpPr>
          <p:nvPr/>
        </p:nvCxnSpPr>
        <p:spPr>
          <a:xfrm flipH="1">
            <a:off x="2372376" y="2600401"/>
            <a:ext cx="7971922" cy="287925"/>
          </a:xfrm>
          <a:prstGeom prst="bentConnector2">
            <a:avLst/>
          </a:prstGeom>
          <a:ln w="9525" cmpd="sng">
            <a:solidFill>
              <a:srgbClr val="F87D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hape 541">
            <a:extLst>
              <a:ext uri="{FF2B5EF4-FFF2-40B4-BE49-F238E27FC236}">
                <a16:creationId xmlns:a16="http://schemas.microsoft.com/office/drawing/2014/main" id="{7047A1C7-2752-214B-B256-43FB330E4072}"/>
              </a:ext>
            </a:extLst>
          </p:cNvPr>
          <p:cNvCxnSpPr>
            <a:cxnSpLocks/>
          </p:cNvCxnSpPr>
          <p:nvPr/>
        </p:nvCxnSpPr>
        <p:spPr>
          <a:xfrm>
            <a:off x="6451881" y="2600401"/>
            <a:ext cx="0" cy="287925"/>
          </a:xfrm>
          <a:prstGeom prst="straightConnector1">
            <a:avLst/>
          </a:prstGeom>
          <a:noFill/>
          <a:ln w="9525" cap="flat" cmpd="sng">
            <a:solidFill>
              <a:srgbClr val="F87D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Shape 541">
            <a:extLst>
              <a:ext uri="{FF2B5EF4-FFF2-40B4-BE49-F238E27FC236}">
                <a16:creationId xmlns:a16="http://schemas.microsoft.com/office/drawing/2014/main" id="{CCDBAEA6-23D3-6947-B04A-D63A473AF0F0}"/>
              </a:ext>
            </a:extLst>
          </p:cNvPr>
          <p:cNvCxnSpPr>
            <a:cxnSpLocks/>
          </p:cNvCxnSpPr>
          <p:nvPr/>
        </p:nvCxnSpPr>
        <p:spPr>
          <a:xfrm flipH="1">
            <a:off x="6255952" y="1969277"/>
            <a:ext cx="1908" cy="9190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Shape 541">
            <a:extLst>
              <a:ext uri="{FF2B5EF4-FFF2-40B4-BE49-F238E27FC236}">
                <a16:creationId xmlns:a16="http://schemas.microsoft.com/office/drawing/2014/main" id="{75D7764C-C383-2149-B27F-270E5E276762}"/>
              </a:ext>
            </a:extLst>
          </p:cNvPr>
          <p:cNvCxnSpPr>
            <a:cxnSpLocks/>
          </p:cNvCxnSpPr>
          <p:nvPr/>
        </p:nvCxnSpPr>
        <p:spPr>
          <a:xfrm flipH="1">
            <a:off x="2171565" y="1969277"/>
            <a:ext cx="1908" cy="91904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92D8D0C-48B1-1F49-B898-6F2D3279AD4A}"/>
              </a:ext>
            </a:extLst>
          </p:cNvPr>
          <p:cNvGrpSpPr/>
          <p:nvPr/>
        </p:nvGrpSpPr>
        <p:grpSpPr>
          <a:xfrm>
            <a:off x="2013810" y="2038632"/>
            <a:ext cx="317417" cy="317417"/>
            <a:chOff x="2803849" y="2483861"/>
            <a:chExt cx="317500" cy="3175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7C1FB64-83AD-C049-AA86-99670BF77724}"/>
                </a:ext>
              </a:extLst>
            </p:cNvPr>
            <p:cNvSpPr/>
            <p:nvPr/>
          </p:nvSpPr>
          <p:spPr>
            <a:xfrm>
              <a:off x="2861691" y="2541703"/>
              <a:ext cx="201816" cy="201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EE2C81B9-87A5-D340-8545-A241EE76F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803849" y="2483861"/>
              <a:ext cx="317500" cy="317500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30E5B2D-53DA-434E-9A4C-68219B50709B}"/>
              </a:ext>
            </a:extLst>
          </p:cNvPr>
          <p:cNvGrpSpPr/>
          <p:nvPr/>
        </p:nvGrpSpPr>
        <p:grpSpPr>
          <a:xfrm>
            <a:off x="6098197" y="2038632"/>
            <a:ext cx="317417" cy="317417"/>
            <a:chOff x="2803849" y="2483861"/>
            <a:chExt cx="317500" cy="31750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031D4A-CE4D-334A-9F36-9B8905739250}"/>
                </a:ext>
              </a:extLst>
            </p:cNvPr>
            <p:cNvSpPr/>
            <p:nvPr/>
          </p:nvSpPr>
          <p:spPr>
            <a:xfrm>
              <a:off x="2861691" y="2541703"/>
              <a:ext cx="201816" cy="201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64491614-E8DE-DF4A-AB30-612E52808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803849" y="2483861"/>
              <a:ext cx="317500" cy="317500"/>
            </a:xfrm>
            <a:prstGeom prst="rect">
              <a:avLst/>
            </a:prstGeom>
          </p:spPr>
        </p:pic>
      </p:grp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3D42B782-4233-3D45-ADF3-7FD3DC52DF4A}"/>
              </a:ext>
            </a:extLst>
          </p:cNvPr>
          <p:cNvCxnSpPr>
            <a:cxnSpLocks/>
          </p:cNvCxnSpPr>
          <p:nvPr/>
        </p:nvCxnSpPr>
        <p:spPr>
          <a:xfrm>
            <a:off x="2170064" y="2420448"/>
            <a:ext cx="7971922" cy="467878"/>
          </a:xfrm>
          <a:prstGeom prst="bentConnector2">
            <a:avLst/>
          </a:prstGeom>
          <a:ln w="9525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hape 541">
            <a:extLst>
              <a:ext uri="{FF2B5EF4-FFF2-40B4-BE49-F238E27FC236}">
                <a16:creationId xmlns:a16="http://schemas.microsoft.com/office/drawing/2014/main" id="{F10F8060-FDD8-C147-8C97-7797568FCE3B}"/>
              </a:ext>
            </a:extLst>
          </p:cNvPr>
          <p:cNvCxnSpPr>
            <a:cxnSpLocks/>
          </p:cNvCxnSpPr>
          <p:nvPr/>
        </p:nvCxnSpPr>
        <p:spPr>
          <a:xfrm>
            <a:off x="6043101" y="2418802"/>
            <a:ext cx="0" cy="46952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Shape 541">
            <a:extLst>
              <a:ext uri="{FF2B5EF4-FFF2-40B4-BE49-F238E27FC236}">
                <a16:creationId xmlns:a16="http://schemas.microsoft.com/office/drawing/2014/main" id="{E5BDE3CB-D9A7-E24F-86F4-F45401D63C0E}"/>
              </a:ext>
            </a:extLst>
          </p:cNvPr>
          <p:cNvCxnSpPr>
            <a:cxnSpLocks/>
          </p:cNvCxnSpPr>
          <p:nvPr/>
        </p:nvCxnSpPr>
        <p:spPr>
          <a:xfrm>
            <a:off x="2185328" y="5588172"/>
            <a:ext cx="0" cy="62175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7A99444C-6780-334F-946C-D4C5CCC22EC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78130" y="5531506"/>
            <a:ext cx="14396" cy="1371243"/>
          </a:xfrm>
          <a:prstGeom prst="bentConnector3">
            <a:avLst>
              <a:gd name="adj1" fmla="val 1800000"/>
            </a:avLst>
          </a:prstGeom>
          <a:ln w="9525" cmpd="sng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372BED67-9FE0-AE4F-97C8-1800F3C153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44599" y="5353353"/>
            <a:ext cx="14396" cy="1727550"/>
          </a:xfrm>
          <a:prstGeom prst="bentConnector3">
            <a:avLst>
              <a:gd name="adj1" fmla="val 1800000"/>
            </a:avLst>
          </a:prstGeom>
          <a:ln w="9525" cmpd="sng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0A1974EA-3569-DA45-BF31-FD20AC50E4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39613" y="5353353"/>
            <a:ext cx="14396" cy="1727550"/>
          </a:xfrm>
          <a:prstGeom prst="bentConnector3">
            <a:avLst>
              <a:gd name="adj1" fmla="val 1800000"/>
            </a:avLst>
          </a:prstGeom>
          <a:ln w="9525" cmpd="sng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891A108A-F821-7B44-9A86-5235045310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39613" y="5929203"/>
            <a:ext cx="14396" cy="575850"/>
          </a:xfrm>
          <a:prstGeom prst="bentConnector3">
            <a:avLst>
              <a:gd name="adj1" fmla="val 1800000"/>
            </a:avLst>
          </a:prstGeom>
          <a:ln w="9525" cmpd="sng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C634AC8F-634E-FB45-92C1-69770552A5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44599" y="5929203"/>
            <a:ext cx="14396" cy="575850"/>
          </a:xfrm>
          <a:prstGeom prst="bentConnector3">
            <a:avLst>
              <a:gd name="adj1" fmla="val 1800000"/>
            </a:avLst>
          </a:prstGeom>
          <a:ln w="9525" cmpd="sng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hape 541">
            <a:extLst>
              <a:ext uri="{FF2B5EF4-FFF2-40B4-BE49-F238E27FC236}">
                <a16:creationId xmlns:a16="http://schemas.microsoft.com/office/drawing/2014/main" id="{252BBF12-26E9-0A43-BAE5-EC0480DBC020}"/>
              </a:ext>
            </a:extLst>
          </p:cNvPr>
          <p:cNvCxnSpPr>
            <a:cxnSpLocks/>
          </p:cNvCxnSpPr>
          <p:nvPr/>
        </p:nvCxnSpPr>
        <p:spPr>
          <a:xfrm>
            <a:off x="9799023" y="5588172"/>
            <a:ext cx="0" cy="5023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Shape 541">
            <a:extLst>
              <a:ext uri="{FF2B5EF4-FFF2-40B4-BE49-F238E27FC236}">
                <a16:creationId xmlns:a16="http://schemas.microsoft.com/office/drawing/2014/main" id="{71C3A981-726A-9E49-8927-DDA9A11B2EB4}"/>
              </a:ext>
            </a:extLst>
          </p:cNvPr>
          <p:cNvCxnSpPr>
            <a:cxnSpLocks/>
          </p:cNvCxnSpPr>
          <p:nvPr/>
        </p:nvCxnSpPr>
        <p:spPr>
          <a:xfrm>
            <a:off x="10821357" y="5588172"/>
            <a:ext cx="0" cy="5023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7" name="Shape 541">
            <a:extLst>
              <a:ext uri="{FF2B5EF4-FFF2-40B4-BE49-F238E27FC236}">
                <a16:creationId xmlns:a16="http://schemas.microsoft.com/office/drawing/2014/main" id="{2EDF8B05-1B4D-D242-A945-AE48CD5515B5}"/>
              </a:ext>
            </a:extLst>
          </p:cNvPr>
          <p:cNvCxnSpPr>
            <a:cxnSpLocks/>
          </p:cNvCxnSpPr>
          <p:nvPr/>
        </p:nvCxnSpPr>
        <p:spPr>
          <a:xfrm>
            <a:off x="4951797" y="5588171"/>
            <a:ext cx="0" cy="3779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8" name="Shape 541">
            <a:extLst>
              <a:ext uri="{FF2B5EF4-FFF2-40B4-BE49-F238E27FC236}">
                <a16:creationId xmlns:a16="http://schemas.microsoft.com/office/drawing/2014/main" id="{F63FBA9C-DC99-514A-A501-2C5AB988D5B8}"/>
              </a:ext>
            </a:extLst>
          </p:cNvPr>
          <p:cNvCxnSpPr>
            <a:cxnSpLocks/>
          </p:cNvCxnSpPr>
          <p:nvPr/>
        </p:nvCxnSpPr>
        <p:spPr>
          <a:xfrm>
            <a:off x="7546811" y="5588171"/>
            <a:ext cx="0" cy="3779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69" name="Graphic 168">
            <a:extLst>
              <a:ext uri="{FF2B5EF4-FFF2-40B4-BE49-F238E27FC236}">
                <a16:creationId xmlns:a16="http://schemas.microsoft.com/office/drawing/2014/main" id="{87FB000F-867D-3448-97CB-1341FFFD929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51399" y="6284122"/>
            <a:ext cx="231357" cy="173518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2270A8B1-866F-0A47-826F-0AAE3088093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15843" y="6284119"/>
            <a:ext cx="244183" cy="302321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E1EB1DCA-3659-6444-9536-CA4182F98B1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703210" y="6285677"/>
            <a:ext cx="231357" cy="300764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0D10EBF8-04A8-D94B-8415-13262683670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47296" y="6305592"/>
            <a:ext cx="282836" cy="282836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F4B05762-6F5C-8446-96DF-FCA2717A3B0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700090" y="6304102"/>
            <a:ext cx="284326" cy="284326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6097066D-7FD1-2346-BCD7-2AB44F10F1E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120854" y="6305592"/>
            <a:ext cx="282836" cy="282836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BAB3C792-7AE2-C448-847F-B45F104FFDB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8275140" y="6304102"/>
            <a:ext cx="284326" cy="284326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9F9943A8-92AF-8E41-B0E4-F102334FB3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0783" y="6284484"/>
            <a:ext cx="227762" cy="253068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BA0A1E1E-9004-1F4A-B035-3E9EA02BE3D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50232" y="6284116"/>
            <a:ext cx="232554" cy="302321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83C1E6B8-615C-584D-A9FF-F27A839D777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045576" y="6284783"/>
            <a:ext cx="287925" cy="255933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879DFFAC-0385-BE4E-B486-7CCDF730735D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6339" y="6391041"/>
            <a:ext cx="639744" cy="159226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C8514EC2-95A7-8D4F-8573-72BB92391D03}"/>
              </a:ext>
            </a:extLst>
          </p:cNvPr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4189" y="6217182"/>
            <a:ext cx="750243" cy="12467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2628FF55-7829-FF45-BD80-E90DA676EC93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7" y="6440906"/>
            <a:ext cx="854938" cy="183611"/>
          </a:xfrm>
          <a:prstGeom prst="rect">
            <a:avLst/>
          </a:prstGeom>
        </p:spPr>
      </p:pic>
      <p:pic>
        <p:nvPicPr>
          <p:cNvPr id="182" name="Picture 8" descr="Image result for mediamath">
            <a:extLst>
              <a:ext uri="{FF2B5EF4-FFF2-40B4-BE49-F238E27FC236}">
                <a16:creationId xmlns:a16="http://schemas.microsoft.com/office/drawing/2014/main" id="{4EF513B9-FD39-344D-B99E-8C63FD9D6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07" b="14008"/>
          <a:stretch/>
        </p:blipFill>
        <p:spPr bwMode="auto">
          <a:xfrm>
            <a:off x="10000770" y="6273852"/>
            <a:ext cx="673087" cy="45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2" descr="Image result for the trade desk">
            <a:extLst>
              <a:ext uri="{FF2B5EF4-FFF2-40B4-BE49-F238E27FC236}">
                <a16:creationId xmlns:a16="http://schemas.microsoft.com/office/drawing/2014/main" id="{91A58D45-B744-E548-90DB-DE4D71B1B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67206" y="6163020"/>
            <a:ext cx="1059028" cy="1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1908A20-BEFE-144C-AF74-21896472D2F2}"/>
              </a:ext>
            </a:extLst>
          </p:cNvPr>
          <p:cNvGrpSpPr/>
          <p:nvPr/>
        </p:nvGrpSpPr>
        <p:grpSpPr>
          <a:xfrm>
            <a:off x="3695934" y="6282546"/>
            <a:ext cx="604057" cy="397173"/>
            <a:chOff x="3046712" y="7134868"/>
            <a:chExt cx="938682" cy="617191"/>
          </a:xfrm>
        </p:grpSpPr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D79ABB27-0F2A-7C4D-899B-EB52209B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3359398" y="7134868"/>
              <a:ext cx="282910" cy="282910"/>
            </a:xfrm>
            <a:prstGeom prst="rect">
              <a:avLst/>
            </a:prstGeom>
          </p:spPr>
        </p:pic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482DD494-0BCC-7449-8F6C-0D4DB1C4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359398" y="7467659"/>
              <a:ext cx="284400" cy="284400"/>
            </a:xfrm>
            <a:prstGeom prst="rect">
              <a:avLst/>
            </a:prstGeom>
          </p:spPr>
        </p:pic>
        <p:pic>
          <p:nvPicPr>
            <p:cNvPr id="187" name="Graphic 186">
              <a:extLst>
                <a:ext uri="{FF2B5EF4-FFF2-40B4-BE49-F238E27FC236}">
                  <a16:creationId xmlns:a16="http://schemas.microsoft.com/office/drawing/2014/main" id="{40CC301C-A103-634F-87B0-C8F9B051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700994" y="7134868"/>
              <a:ext cx="282910" cy="282910"/>
            </a:xfrm>
            <a:prstGeom prst="rect">
              <a:avLst/>
            </a:prstGeom>
          </p:spPr>
        </p:pic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F9D0475F-CAE7-BB4B-A823-95D4000BC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700994" y="7467659"/>
              <a:ext cx="284400" cy="284400"/>
            </a:xfrm>
            <a:prstGeom prst="rect">
              <a:avLst/>
            </a:prstGeom>
          </p:spPr>
        </p:pic>
        <p:pic>
          <p:nvPicPr>
            <p:cNvPr id="189" name="Graphic 188">
              <a:extLst>
                <a:ext uri="{FF2B5EF4-FFF2-40B4-BE49-F238E27FC236}">
                  <a16:creationId xmlns:a16="http://schemas.microsoft.com/office/drawing/2014/main" id="{345BD68F-B540-7F46-A2DE-BCD07A87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3046712" y="7275293"/>
              <a:ext cx="254000" cy="254000"/>
            </a:xfrm>
            <a:prstGeom prst="rect">
              <a:avLst/>
            </a:prstGeom>
          </p:spPr>
        </p:pic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BBE9CE4-395C-5B4F-AB1E-D356987B6B1F}"/>
              </a:ext>
            </a:extLst>
          </p:cNvPr>
          <p:cNvSpPr/>
          <p:nvPr/>
        </p:nvSpPr>
        <p:spPr>
          <a:xfrm>
            <a:off x="2467530" y="1509228"/>
            <a:ext cx="1884030" cy="42530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460"/>
              </a:lnSpc>
            </a:pPr>
            <a:r>
              <a:rPr lang="de-DE" sz="1050" dirty="0">
                <a:solidFill>
                  <a:srgbClr val="205CA0"/>
                </a:solidFill>
                <a:latin typeface="Salesforce Sans"/>
                <a:cs typeface="Salesforce Sans"/>
              </a:rPr>
              <a:t>Systems </a:t>
            </a:r>
            <a:r>
              <a:rPr lang="de-DE" sz="1050" dirty="0" err="1">
                <a:solidFill>
                  <a:srgbClr val="205CA0"/>
                </a:solidFill>
                <a:latin typeface="Salesforce Sans"/>
                <a:cs typeface="Salesforce Sans"/>
              </a:rPr>
              <a:t>holding</a:t>
            </a:r>
            <a:r>
              <a:rPr lang="de-DE" sz="1050" dirty="0">
                <a:solidFill>
                  <a:srgbClr val="205CA0"/>
                </a:solidFill>
                <a:latin typeface="Salesforce Sans"/>
                <a:cs typeface="Salesforce Sans"/>
              </a:rPr>
              <a:t> </a:t>
            </a:r>
            <a:r>
              <a:rPr lang="de-DE" sz="1050" dirty="0" err="1">
                <a:solidFill>
                  <a:srgbClr val="205CA0"/>
                </a:solidFill>
                <a:latin typeface="Salesforce Sans"/>
                <a:cs typeface="Salesforce Sans"/>
              </a:rPr>
              <a:t>customer</a:t>
            </a:r>
            <a:r>
              <a:rPr lang="de-DE" sz="1050" dirty="0">
                <a:solidFill>
                  <a:srgbClr val="205CA0"/>
                </a:solidFill>
                <a:latin typeface="Salesforce Sans"/>
                <a:cs typeface="Salesforce Sans"/>
              </a:rPr>
              <a:t> </a:t>
            </a:r>
            <a:r>
              <a:rPr lang="de-DE" sz="1050" dirty="0" err="1">
                <a:solidFill>
                  <a:srgbClr val="205CA0"/>
                </a:solidFill>
                <a:latin typeface="Salesforce Sans"/>
                <a:cs typeface="Salesforce Sans"/>
              </a:rPr>
              <a:t>data</a:t>
            </a:r>
            <a:r>
              <a:rPr lang="de-DE" sz="1050" dirty="0">
                <a:solidFill>
                  <a:srgbClr val="205CA0"/>
                </a:solidFill>
                <a:latin typeface="Salesforce Sans"/>
                <a:cs typeface="Salesforce Sans"/>
              </a:rPr>
              <a:t> (DWH,CRM, </a:t>
            </a:r>
            <a:r>
              <a:rPr lang="de-DE" sz="1050" dirty="0" err="1">
                <a:solidFill>
                  <a:srgbClr val="205CA0"/>
                </a:solidFill>
                <a:latin typeface="Salesforce Sans"/>
                <a:cs typeface="Salesforce Sans"/>
              </a:rPr>
              <a:t>etc</a:t>
            </a:r>
            <a:r>
              <a:rPr lang="de-DE" sz="1050" dirty="0">
                <a:solidFill>
                  <a:srgbClr val="205CA0"/>
                </a:solidFill>
                <a:latin typeface="Salesforce Sans"/>
                <a:cs typeface="Salesforce Sans"/>
              </a:rPr>
              <a:t>)</a:t>
            </a:r>
            <a:endParaRPr lang="en-US" sz="1050" dirty="0">
              <a:solidFill>
                <a:srgbClr val="205CA0"/>
              </a:solidFill>
              <a:latin typeface="Salesforce Sans"/>
              <a:cs typeface="Salesforce San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50ACD8B-E0E0-1C43-9803-3902978F9C43}"/>
              </a:ext>
            </a:extLst>
          </p:cNvPr>
          <p:cNvSpPr/>
          <p:nvPr/>
        </p:nvSpPr>
        <p:spPr>
          <a:xfrm>
            <a:off x="6547296" y="1531707"/>
            <a:ext cx="862659" cy="39110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460"/>
              </a:lnSpc>
            </a:pPr>
            <a:r>
              <a:rPr lang="de-DE" sz="1050" dirty="0">
                <a:solidFill>
                  <a:srgbClr val="032E61"/>
                </a:solidFill>
                <a:latin typeface="Salesforce Sans"/>
                <a:cs typeface="Salesforce Sans"/>
              </a:rPr>
              <a:t>Content </a:t>
            </a:r>
            <a:r>
              <a:rPr lang="de-DE" sz="1050" dirty="0" err="1">
                <a:solidFill>
                  <a:srgbClr val="032E61"/>
                </a:solidFill>
                <a:latin typeface="Salesforce Sans"/>
                <a:cs typeface="Salesforce Sans"/>
              </a:rPr>
              <a:t>Mgmt</a:t>
            </a:r>
            <a:r>
              <a:rPr lang="de-DE" sz="1050" dirty="0">
                <a:solidFill>
                  <a:srgbClr val="032E61"/>
                </a:solidFill>
                <a:latin typeface="Salesforce Sans"/>
                <a:cs typeface="Salesforce Sans"/>
              </a:rPr>
              <a:t> System</a:t>
            </a:r>
            <a:endParaRPr lang="en-US" sz="1050" dirty="0">
              <a:solidFill>
                <a:srgbClr val="032E61"/>
              </a:solidFill>
              <a:latin typeface="Salesforce Sans"/>
              <a:cs typeface="Salesforce San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07716BC8-01AC-6444-BDE0-F59ED36C04C8}"/>
              </a:ext>
            </a:extLst>
          </p:cNvPr>
          <p:cNvSpPr/>
          <p:nvPr/>
        </p:nvSpPr>
        <p:spPr>
          <a:xfrm>
            <a:off x="10452536" y="2122072"/>
            <a:ext cx="1339377" cy="38480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2047" indent="-92047">
              <a:buClr>
                <a:srgbClr val="3D867D"/>
              </a:buClr>
              <a:buFont typeface="Salesforce Sans" panose="020B0505020202020203" pitchFamily="34" charset="0"/>
              <a:buChar char="-"/>
            </a:pPr>
            <a:r>
              <a:rPr lang="de-DE" sz="900" dirty="0">
                <a:solidFill>
                  <a:srgbClr val="F77E00"/>
                </a:solidFill>
                <a:latin typeface="Salesforce Sans"/>
                <a:cs typeface="Salesforce Sans"/>
              </a:rPr>
              <a:t>Sales details</a:t>
            </a:r>
          </a:p>
          <a:p>
            <a:pPr marL="92047" indent="-92047">
              <a:buClr>
                <a:srgbClr val="3D867D"/>
              </a:buClr>
              <a:buFont typeface="Salesforce Sans" panose="020B0505020202020203" pitchFamily="34" charset="0"/>
              <a:buChar char="-"/>
            </a:pPr>
            <a:r>
              <a:rPr lang="de-DE" sz="900" dirty="0">
                <a:solidFill>
                  <a:srgbClr val="F77E00"/>
                </a:solidFill>
                <a:latin typeface="Salesforce Sans"/>
                <a:cs typeface="Salesforce Sans"/>
              </a:rPr>
              <a:t>Email delivery and meta data</a:t>
            </a:r>
            <a:endParaRPr lang="en-US" sz="900" dirty="0">
              <a:solidFill>
                <a:srgbClr val="F77E00"/>
              </a:solidFill>
              <a:latin typeface="Salesforce Sans"/>
              <a:cs typeface="Salesforce San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3947ABA-4110-1843-951B-8BBE50E90DFD}"/>
              </a:ext>
            </a:extLst>
          </p:cNvPr>
          <p:cNvSpPr/>
          <p:nvPr/>
        </p:nvSpPr>
        <p:spPr>
          <a:xfrm>
            <a:off x="2380393" y="2395532"/>
            <a:ext cx="2395374" cy="25193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900" dirty="0">
                <a:solidFill>
                  <a:srgbClr val="F77E00"/>
                </a:solidFill>
                <a:latin typeface="Salesforce Sans"/>
                <a:cs typeface="Salesforce Sans"/>
              </a:rPr>
              <a:t>Where did an online lead come from?</a:t>
            </a:r>
            <a:endParaRPr lang="en-US" sz="900" dirty="0">
              <a:solidFill>
                <a:srgbClr val="F77E00"/>
              </a:solidFill>
              <a:latin typeface="Salesforce Sans"/>
              <a:cs typeface="Salesforce San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064C847-6205-0543-9B77-CC9BB5BF0627}"/>
              </a:ext>
            </a:extLst>
          </p:cNvPr>
          <p:cNvSpPr/>
          <p:nvPr/>
        </p:nvSpPr>
        <p:spPr>
          <a:xfrm>
            <a:off x="6443481" y="2395532"/>
            <a:ext cx="1925713" cy="25193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900" dirty="0">
                <a:solidFill>
                  <a:srgbClr val="F77E00"/>
                </a:solidFill>
                <a:latin typeface="Salesforce Sans"/>
                <a:cs typeface="Salesforce Sans"/>
              </a:rPr>
              <a:t>Conversions and segments</a:t>
            </a:r>
            <a:endParaRPr lang="en-US" sz="900" dirty="0">
              <a:solidFill>
                <a:srgbClr val="F77E00"/>
              </a:solidFill>
              <a:latin typeface="Salesforce Sans"/>
              <a:cs typeface="Salesforce San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4E6ADA3-5DF7-4D43-A787-5820A0A64265}"/>
              </a:ext>
            </a:extLst>
          </p:cNvPr>
          <p:cNvSpPr/>
          <p:nvPr/>
        </p:nvSpPr>
        <p:spPr>
          <a:xfrm>
            <a:off x="10441783" y="2483432"/>
            <a:ext cx="1604345" cy="25193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900" dirty="0">
                <a:solidFill>
                  <a:srgbClr val="F77E00"/>
                </a:solidFill>
                <a:latin typeface="Salesforce Sans"/>
                <a:cs typeface="Salesforce Sans"/>
              </a:rPr>
              <a:t>Web based behaviour</a:t>
            </a:r>
            <a:endParaRPr lang="en-US" sz="900" dirty="0">
              <a:solidFill>
                <a:srgbClr val="F77E00"/>
              </a:solidFill>
              <a:latin typeface="Salesforce Sans"/>
              <a:cs typeface="Salesforce San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4C57422-CAE3-1343-AB12-24783A465809}"/>
              </a:ext>
            </a:extLst>
          </p:cNvPr>
          <p:cNvSpPr/>
          <p:nvPr/>
        </p:nvSpPr>
        <p:spPr>
          <a:xfrm>
            <a:off x="2467530" y="2031859"/>
            <a:ext cx="3274100" cy="38480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900" dirty="0">
                <a:solidFill>
                  <a:srgbClr val="205CA0"/>
                </a:solidFill>
                <a:latin typeface="Salesforce Sans"/>
                <a:cs typeface="Salesforce Sans"/>
              </a:rPr>
              <a:t>Bidirectional data flow </a:t>
            </a:r>
            <a:br>
              <a:rPr lang="de-DE" sz="900" dirty="0">
                <a:solidFill>
                  <a:srgbClr val="205CA0"/>
                </a:solidFill>
                <a:latin typeface="Salesforce Sans"/>
                <a:cs typeface="Salesforce Sans"/>
              </a:rPr>
            </a:br>
            <a:r>
              <a:rPr lang="de-DE" sz="900" dirty="0">
                <a:solidFill>
                  <a:srgbClr val="205CA0"/>
                </a:solidFill>
                <a:latin typeface="Salesforce Sans"/>
                <a:cs typeface="Salesforce Sans"/>
              </a:rPr>
              <a:t>(Ingests and provides raw data)</a:t>
            </a:r>
            <a:endParaRPr lang="en-US" sz="900" dirty="0">
              <a:solidFill>
                <a:srgbClr val="205CA0"/>
              </a:solidFill>
              <a:latin typeface="Salesforce Sans"/>
              <a:cs typeface="Salesforce San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3787BFE-1808-EE48-97D9-891FEDF298C2}"/>
              </a:ext>
            </a:extLst>
          </p:cNvPr>
          <p:cNvSpPr/>
          <p:nvPr/>
        </p:nvSpPr>
        <p:spPr>
          <a:xfrm>
            <a:off x="6462105" y="2090870"/>
            <a:ext cx="1343992" cy="26678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rgbClr val="032E61"/>
                </a:solidFill>
                <a:latin typeface="Salesforce Sans"/>
                <a:cs typeface="Salesforce Sans"/>
              </a:rPr>
              <a:t>Passes creative assets</a:t>
            </a:r>
            <a:endParaRPr lang="en-US" sz="900" dirty="0">
              <a:solidFill>
                <a:srgbClr val="032E61"/>
              </a:solidFill>
              <a:latin typeface="Salesforce Sans"/>
              <a:cs typeface="Salesforce San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3B08A03A-0ECA-0943-B681-2CF6EA6FB420}"/>
              </a:ext>
            </a:extLst>
          </p:cNvPr>
          <p:cNvSpPr/>
          <p:nvPr/>
        </p:nvSpPr>
        <p:spPr>
          <a:xfrm>
            <a:off x="8690332" y="2130604"/>
            <a:ext cx="1282426" cy="24032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200"/>
              </a:spcAft>
            </a:pPr>
            <a:r>
              <a:rPr lang="de-DE" sz="900" dirty="0">
                <a:solidFill>
                  <a:srgbClr val="F77E00"/>
                </a:solidFill>
                <a:latin typeface="Salesforce Sans" panose="020B0505020202020203" pitchFamily="34" charset="77"/>
                <a:cs typeface="Salesforce Sans"/>
              </a:rPr>
              <a:t>Native Connector</a:t>
            </a:r>
            <a:endParaRPr lang="de-DE" sz="900" baseline="30000" dirty="0">
              <a:solidFill>
                <a:srgbClr val="F77E00"/>
              </a:solidFill>
              <a:latin typeface="Salesforce Sans" panose="020B0505020202020203" pitchFamily="34" charset="77"/>
              <a:cs typeface="Salesforce Sans"/>
            </a:endParaRPr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D18C66E1-C7A4-FE46-9B77-F455DE7AE4D1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044913" y="2122512"/>
            <a:ext cx="215944" cy="215944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EDEB7AD7-F165-4743-8A6D-8F643933AC6A}"/>
              </a:ext>
            </a:extLst>
          </p:cNvPr>
          <p:cNvPicPr>
            <a:picLocks noChangeAspect="1"/>
          </p:cNvPicPr>
          <p:nvPr/>
        </p:nvPicPr>
        <p:blipFill rotWithShape="1">
          <a:blip r:embed="rId67"/>
          <a:srcRect l="23762" t="17895" r="22862" b="35427"/>
          <a:stretch/>
        </p:blipFill>
        <p:spPr>
          <a:xfrm>
            <a:off x="7223727" y="4556477"/>
            <a:ext cx="513110" cy="580689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BFA3EDBF-4229-B647-A8E1-95BFCBF4436C}"/>
              </a:ext>
            </a:extLst>
          </p:cNvPr>
          <p:cNvPicPr>
            <a:picLocks noChangeAspect="1"/>
          </p:cNvPicPr>
          <p:nvPr/>
        </p:nvPicPr>
        <p:blipFill rotWithShape="1">
          <a:blip r:embed="rId67"/>
          <a:srcRect l="23762" t="17895" r="22862" b="35427"/>
          <a:stretch/>
        </p:blipFill>
        <p:spPr>
          <a:xfrm>
            <a:off x="11314015" y="4556477"/>
            <a:ext cx="513110" cy="580689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D8A01A8E-BA24-B14D-B04C-C111D3ED936F}"/>
              </a:ext>
            </a:extLst>
          </p:cNvPr>
          <p:cNvPicPr>
            <a:picLocks noChangeAspect="1"/>
          </p:cNvPicPr>
          <p:nvPr/>
        </p:nvPicPr>
        <p:blipFill rotWithShape="1">
          <a:blip r:embed="rId67"/>
          <a:srcRect l="23762" t="17895" r="22862" b="35427"/>
          <a:stretch/>
        </p:blipFill>
        <p:spPr>
          <a:xfrm>
            <a:off x="3168599" y="4556477"/>
            <a:ext cx="513110" cy="580689"/>
          </a:xfrm>
          <a:prstGeom prst="rect">
            <a:avLst/>
          </a:prstGeom>
        </p:spPr>
      </p:pic>
      <p:pic>
        <p:nvPicPr>
          <p:cNvPr id="212" name="Shape 911">
            <a:extLst>
              <a:ext uri="{FF2B5EF4-FFF2-40B4-BE49-F238E27FC236}">
                <a16:creationId xmlns:a16="http://schemas.microsoft.com/office/drawing/2014/main" id="{4D27B6CF-227E-B94C-803B-54C0A067C93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2" y="3025207"/>
            <a:ext cx="1268842" cy="39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912">
            <a:extLst>
              <a:ext uri="{FF2B5EF4-FFF2-40B4-BE49-F238E27FC236}">
                <a16:creationId xmlns:a16="http://schemas.microsoft.com/office/drawing/2014/main" id="{B1C5404F-3B92-7C4C-B9C8-2D3A1420970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22" y="3025207"/>
            <a:ext cx="1409394" cy="39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BB5143A3-8F5B-6C43-8DD3-284651F728D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886328" y="3025207"/>
            <a:ext cx="905303" cy="395897"/>
          </a:xfrm>
          <a:prstGeom prst="rect">
            <a:avLst/>
          </a:prstGeom>
        </p:spPr>
      </p:pic>
      <p:pic>
        <p:nvPicPr>
          <p:cNvPr id="218" name="Shape 910">
            <a:extLst>
              <a:ext uri="{FF2B5EF4-FFF2-40B4-BE49-F238E27FC236}">
                <a16:creationId xmlns:a16="http://schemas.microsoft.com/office/drawing/2014/main" id="{4DD3DE94-F815-784F-A879-F8AF179CAB1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195" y="3025207"/>
            <a:ext cx="1599046" cy="39589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40E9427C-1D81-9F44-9D95-543824A76E7B}"/>
              </a:ext>
            </a:extLst>
          </p:cNvPr>
          <p:cNvSpPr/>
          <p:nvPr/>
        </p:nvSpPr>
        <p:spPr>
          <a:xfrm>
            <a:off x="1602206" y="5768600"/>
            <a:ext cx="1170420" cy="14916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 dirty="0">
                <a:solidFill>
                  <a:srgbClr val="032E61"/>
                </a:solidFill>
                <a:latin typeface="Salesforce Sans"/>
              </a:rPr>
              <a:t>Customer Service</a:t>
            </a:r>
            <a:endParaRPr lang="en-US" sz="800" dirty="0">
              <a:solidFill>
                <a:srgbClr val="032E61"/>
              </a:solidFill>
              <a:latin typeface="Salesforce San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8550B717-B5C5-C94A-8A92-7264D3C392C2}"/>
              </a:ext>
            </a:extLst>
          </p:cNvPr>
          <p:cNvSpPr/>
          <p:nvPr/>
        </p:nvSpPr>
        <p:spPr>
          <a:xfrm>
            <a:off x="4365854" y="5768600"/>
            <a:ext cx="1170420" cy="14916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 dirty="0">
                <a:solidFill>
                  <a:srgbClr val="032E61"/>
                </a:solidFill>
                <a:latin typeface="Salesforce Sans"/>
              </a:rPr>
              <a:t>Outbound Messeging</a:t>
            </a:r>
            <a:endParaRPr lang="en-US" sz="800" dirty="0">
              <a:solidFill>
                <a:srgbClr val="032E61"/>
              </a:solidFill>
              <a:latin typeface="Salesforce Sans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02272A0A-0EA9-284E-B574-616320289189}"/>
              </a:ext>
            </a:extLst>
          </p:cNvPr>
          <p:cNvSpPr/>
          <p:nvPr/>
        </p:nvSpPr>
        <p:spPr>
          <a:xfrm>
            <a:off x="6872607" y="5768600"/>
            <a:ext cx="1348410" cy="14916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 dirty="0">
                <a:solidFill>
                  <a:srgbClr val="032E61"/>
                </a:solidFill>
                <a:latin typeface="Salesforce Sans"/>
              </a:rPr>
              <a:t>Ad Segments</a:t>
            </a:r>
            <a:endParaRPr lang="en-US" sz="800" dirty="0">
              <a:solidFill>
                <a:srgbClr val="032E61"/>
              </a:solidFill>
              <a:latin typeface="Salesforce Sans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049DF6B-7195-1B4F-8FA0-F30ED3F995C9}"/>
              </a:ext>
            </a:extLst>
          </p:cNvPr>
          <p:cNvSpPr/>
          <p:nvPr/>
        </p:nvSpPr>
        <p:spPr>
          <a:xfrm>
            <a:off x="9882584" y="7103437"/>
            <a:ext cx="727090" cy="46014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>
                <a:solidFill>
                  <a:srgbClr val="032E61"/>
                </a:solidFill>
                <a:latin typeface="Salesforce Sans"/>
              </a:rPr>
              <a:t>Passes </a:t>
            </a:r>
            <a:r>
              <a:rPr lang="de-DE" sz="1000" dirty="0" err="1">
                <a:solidFill>
                  <a:srgbClr val="032E61"/>
                </a:solidFill>
                <a:latin typeface="Salesforce Sans"/>
              </a:rPr>
              <a:t>segments</a:t>
            </a:r>
            <a:endParaRPr lang="en-US" sz="1000" dirty="0">
              <a:solidFill>
                <a:srgbClr val="032E61"/>
              </a:solidFill>
              <a:latin typeface="Salesforce Sans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43F4D23-D36F-B644-8AA9-514C402F593B}"/>
              </a:ext>
            </a:extLst>
          </p:cNvPr>
          <p:cNvSpPr/>
          <p:nvPr/>
        </p:nvSpPr>
        <p:spPr>
          <a:xfrm>
            <a:off x="11124069" y="7111981"/>
            <a:ext cx="667845" cy="46014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 err="1">
                <a:solidFill>
                  <a:srgbClr val="032E61"/>
                </a:solidFill>
                <a:latin typeface="Salesforce Sans"/>
                <a:cs typeface="Salesforce Sans"/>
              </a:rPr>
              <a:t>Ingests</a:t>
            </a:r>
            <a:r>
              <a:rPr lang="de-DE" sz="1050" dirty="0">
                <a:solidFill>
                  <a:srgbClr val="032E61"/>
                </a:solidFill>
                <a:latin typeface="Salesforce Sans"/>
                <a:cs typeface="Salesforce Sans"/>
              </a:rPr>
              <a:t> </a:t>
            </a:r>
            <a:r>
              <a:rPr lang="de-DE" sz="1050" dirty="0" err="1">
                <a:solidFill>
                  <a:srgbClr val="032E61"/>
                </a:solidFill>
                <a:latin typeface="Salesforce Sans"/>
                <a:cs typeface="Salesforce Sans"/>
              </a:rPr>
              <a:t>logfiles</a:t>
            </a:r>
            <a:endParaRPr lang="en-US" sz="1050" dirty="0">
              <a:solidFill>
                <a:srgbClr val="032E61"/>
              </a:solidFill>
              <a:latin typeface="Salesforce Sans"/>
              <a:cs typeface="Salesforce San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4D19618-7AD8-6F48-9AB3-1DC7331C1761}"/>
              </a:ext>
            </a:extLst>
          </p:cNvPr>
          <p:cNvSpPr/>
          <p:nvPr/>
        </p:nvSpPr>
        <p:spPr>
          <a:xfrm>
            <a:off x="9378448" y="5757803"/>
            <a:ext cx="841680" cy="191659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 dirty="0">
                <a:solidFill>
                  <a:srgbClr val="032E61"/>
                </a:solidFill>
                <a:latin typeface="Salesforce Sans"/>
              </a:rPr>
              <a:t>Passes Segment</a:t>
            </a:r>
            <a:endParaRPr lang="en-US" sz="800" dirty="0">
              <a:solidFill>
                <a:srgbClr val="032E61"/>
              </a:solidFill>
              <a:latin typeface="Salesforce Sans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E9A8096-4696-B942-9E97-53EF06880CC8}"/>
              </a:ext>
            </a:extLst>
          </p:cNvPr>
          <p:cNvSpPr/>
          <p:nvPr/>
        </p:nvSpPr>
        <p:spPr>
          <a:xfrm>
            <a:off x="10442672" y="5757803"/>
            <a:ext cx="756591" cy="191659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991" rIns="0" bIns="359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800" dirty="0" err="1">
                <a:solidFill>
                  <a:srgbClr val="032E61"/>
                </a:solidFill>
                <a:latin typeface="Salesforce Sans"/>
              </a:rPr>
              <a:t>Ingests</a:t>
            </a:r>
            <a:r>
              <a:rPr lang="de-DE" sz="800" dirty="0">
                <a:solidFill>
                  <a:srgbClr val="032E61"/>
                </a:solidFill>
                <a:latin typeface="Salesforce Sans"/>
              </a:rPr>
              <a:t> Logfiles</a:t>
            </a:r>
            <a:endParaRPr lang="en-US" sz="800" dirty="0">
              <a:solidFill>
                <a:srgbClr val="032E61"/>
              </a:solidFill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1497566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0CF5D7ED-5B8B-B542-A8F5-18A63D88F1B1}"/>
              </a:ext>
            </a:extLst>
          </p:cNvPr>
          <p:cNvSpPr txBox="1">
            <a:spLocks/>
          </p:cNvSpPr>
          <p:nvPr/>
        </p:nvSpPr>
        <p:spPr bwMode="auto">
          <a:xfrm>
            <a:off x="572938" y="-112751"/>
            <a:ext cx="11043075" cy="9898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en-US" sz="3000" b="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99" dirty="0">
                <a:solidFill>
                  <a:srgbClr val="205CA0"/>
                </a:solidFill>
                <a:latin typeface="Salesforce Sans"/>
              </a:rPr>
              <a:t>Example 7</a:t>
            </a:r>
            <a:endParaRPr lang="en-GB" sz="2499" dirty="0">
              <a:solidFill>
                <a:srgbClr val="205CA0"/>
              </a:solidFill>
              <a:latin typeface="Salesforce Sans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CFA00F0-7526-3341-B374-DCCA6E02F220}"/>
              </a:ext>
            </a:extLst>
          </p:cNvPr>
          <p:cNvSpPr txBox="1">
            <a:spLocks/>
          </p:cNvSpPr>
          <p:nvPr/>
        </p:nvSpPr>
        <p:spPr bwMode="auto">
          <a:xfrm>
            <a:off x="2488557" y="632129"/>
            <a:ext cx="5091371" cy="1538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59575C"/>
                </a:solidFill>
              </a:rPr>
              <a:t>Thanks:</a:t>
            </a:r>
            <a:r>
              <a:rPr lang="en-GB" sz="1000" b="1" dirty="0">
                <a:solidFill>
                  <a:srgbClr val="59575C"/>
                </a:solidFill>
              </a:rPr>
              <a:t> Current Matalan Architecture by Tim Searle &amp; Lewis Martin</a:t>
            </a: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886EFAC2-19C4-2D4E-9FE5-DD5D4946C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822660" y="5255635"/>
            <a:ext cx="226683" cy="262698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3ABB428C-0E39-A442-9B05-EEC0486F6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07466" y="5323760"/>
            <a:ext cx="194349" cy="194349"/>
          </a:xfrm>
          <a:prstGeom prst="rect">
            <a:avLst/>
          </a:prstGeom>
        </p:spPr>
      </p:pic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9C596296-1F65-5145-9774-9312733E098E}"/>
              </a:ext>
            </a:extLst>
          </p:cNvPr>
          <p:cNvSpPr/>
          <p:nvPr/>
        </p:nvSpPr>
        <p:spPr>
          <a:xfrm>
            <a:off x="632558" y="1495526"/>
            <a:ext cx="2274057" cy="4220476"/>
          </a:xfrm>
          <a:prstGeom prst="roundRect">
            <a:avLst>
              <a:gd name="adj" fmla="val 3141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1594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CUSTOMER INTERACTIONS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B2258CD-CF9B-6046-BBC0-D4797B753BCE}"/>
              </a:ext>
            </a:extLst>
          </p:cNvPr>
          <p:cNvGrpSpPr/>
          <p:nvPr/>
        </p:nvGrpSpPr>
        <p:grpSpPr>
          <a:xfrm>
            <a:off x="1393869" y="1196041"/>
            <a:ext cx="751435" cy="439867"/>
            <a:chOff x="570458" y="4080686"/>
            <a:chExt cx="1363940" cy="79841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6C6CA54-9C35-CC4A-AA92-1A50FC6B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458" y="4130958"/>
              <a:ext cx="520983" cy="688757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EBC5CED0-9B68-D349-A433-8F6770C15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3415" y="4130958"/>
              <a:ext cx="520983" cy="688757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FA0775C3-DE1B-D240-8EB8-E15591B8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0466" y="4080686"/>
              <a:ext cx="603925" cy="798410"/>
            </a:xfrm>
            <a:prstGeom prst="rect">
              <a:avLst/>
            </a:prstGeom>
          </p:spPr>
        </p:pic>
      </p:grp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B2E4F02F-0FDA-DE42-8B0C-99BC4321ED13}"/>
              </a:ext>
            </a:extLst>
          </p:cNvPr>
          <p:cNvSpPr>
            <a:spLocks/>
          </p:cNvSpPr>
          <p:nvPr/>
        </p:nvSpPr>
        <p:spPr>
          <a:xfrm>
            <a:off x="971934" y="5065713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eCommerce</a:t>
            </a:r>
          </a:p>
        </p:txBody>
      </p:sp>
      <p:cxnSp>
        <p:nvCxnSpPr>
          <p:cNvPr id="203" name="Elbow Connector 202">
            <a:extLst>
              <a:ext uri="{FF2B5EF4-FFF2-40B4-BE49-F238E27FC236}">
                <a16:creationId xmlns:a16="http://schemas.microsoft.com/office/drawing/2014/main" id="{48849A4A-37D7-234D-9D39-D9989756A616}"/>
              </a:ext>
            </a:extLst>
          </p:cNvPr>
          <p:cNvCxnSpPr>
            <a:cxnSpLocks/>
            <a:stCxn id="217" idx="3"/>
            <a:endCxn id="224" idx="3"/>
          </p:cNvCxnSpPr>
          <p:nvPr/>
        </p:nvCxnSpPr>
        <p:spPr>
          <a:xfrm>
            <a:off x="2559159" y="2259768"/>
            <a:ext cx="12697" cy="2446596"/>
          </a:xfrm>
          <a:prstGeom prst="bentConnector3">
            <a:avLst>
              <a:gd name="adj1" fmla="val 270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2D7BE72F-0C1E-4042-A583-F1BCCD7CB568}"/>
              </a:ext>
            </a:extLst>
          </p:cNvPr>
          <p:cNvCxnSpPr>
            <a:stCxn id="223" idx="2"/>
            <a:endCxn id="224" idx="0"/>
          </p:cNvCxnSpPr>
          <p:nvPr/>
        </p:nvCxnSpPr>
        <p:spPr>
          <a:xfrm>
            <a:off x="1761508" y="4207225"/>
            <a:ext cx="0" cy="265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E30597E1-0B17-9047-B3B9-4FE1766C5F9A}"/>
              </a:ext>
            </a:extLst>
          </p:cNvPr>
          <p:cNvSpPr>
            <a:spLocks/>
          </p:cNvSpPr>
          <p:nvPr/>
        </p:nvSpPr>
        <p:spPr>
          <a:xfrm>
            <a:off x="971934" y="5893555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696" rIns="89954" bIns="456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 err="1">
                <a:solidFill>
                  <a:srgbClr val="2E3961"/>
                </a:solidFill>
                <a:latin typeface="Salesforce Sans"/>
                <a:cs typeface="Salesforce Sans"/>
              </a:rPr>
              <a:t>WebMethods</a:t>
            </a:r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75B05F37-9D2A-A945-8085-E8E876DD39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654" b="37028"/>
          <a:stretch/>
        </p:blipFill>
        <p:spPr>
          <a:xfrm>
            <a:off x="1512851" y="5141775"/>
            <a:ext cx="513471" cy="135135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EA57D07A-760E-3F4C-92EB-BE18CD717E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3354" y="6130344"/>
            <a:ext cx="972466" cy="147717"/>
          </a:xfrm>
          <a:prstGeom prst="rect">
            <a:avLst/>
          </a:prstGeom>
        </p:spPr>
      </p:pic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2C4203F-1810-2142-BC51-F0F80835FEFE}"/>
              </a:ext>
            </a:extLst>
          </p:cNvPr>
          <p:cNvCxnSpPr/>
          <p:nvPr/>
        </p:nvCxnSpPr>
        <p:spPr>
          <a:xfrm>
            <a:off x="2546462" y="2832755"/>
            <a:ext cx="345510" cy="0"/>
          </a:xfrm>
          <a:prstGeom prst="line">
            <a:avLst/>
          </a:prstGeom>
          <a:ln w="9525" cmpd="sng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BD0015B-F855-1647-BC7D-21CDB1AE5582}"/>
              </a:ext>
            </a:extLst>
          </p:cNvPr>
          <p:cNvCxnSpPr>
            <a:cxnSpLocks/>
            <a:endCxn id="235" idx="1"/>
          </p:cNvCxnSpPr>
          <p:nvPr/>
        </p:nvCxnSpPr>
        <p:spPr>
          <a:xfrm flipV="1">
            <a:off x="2546462" y="3390662"/>
            <a:ext cx="790672" cy="748"/>
          </a:xfrm>
          <a:prstGeom prst="line">
            <a:avLst/>
          </a:prstGeom>
          <a:ln w="9525" cmpd="sng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29BAC86B-DFE7-164D-BA09-B2A006428B5F}"/>
              </a:ext>
            </a:extLst>
          </p:cNvPr>
          <p:cNvCxnSpPr/>
          <p:nvPr/>
        </p:nvCxnSpPr>
        <p:spPr>
          <a:xfrm>
            <a:off x="2546462" y="3975458"/>
            <a:ext cx="345510" cy="0"/>
          </a:xfrm>
          <a:prstGeom prst="line">
            <a:avLst/>
          </a:prstGeom>
          <a:ln w="9525" cmpd="sng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7AA0E362-1C5A-EA4E-B78B-EE28697A4B69}"/>
              </a:ext>
            </a:extLst>
          </p:cNvPr>
          <p:cNvSpPr>
            <a:spLocks/>
          </p:cNvSpPr>
          <p:nvPr/>
        </p:nvSpPr>
        <p:spPr>
          <a:xfrm>
            <a:off x="963857" y="2025828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tx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888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113C2F07-1C24-FE4E-A0A4-8338BF687B0E}"/>
              </a:ext>
            </a:extLst>
          </p:cNvPr>
          <p:cNvSpPr>
            <a:spLocks/>
          </p:cNvSpPr>
          <p:nvPr/>
        </p:nvSpPr>
        <p:spPr>
          <a:xfrm>
            <a:off x="963857" y="2598816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Loyalty Card</a:t>
            </a: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103E8542-5B77-D948-A0FE-280194F694E5}"/>
              </a:ext>
            </a:extLst>
          </p:cNvPr>
          <p:cNvSpPr>
            <a:spLocks/>
          </p:cNvSpPr>
          <p:nvPr/>
        </p:nvSpPr>
        <p:spPr>
          <a:xfrm>
            <a:off x="963857" y="3169081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71981" rIns="89954" bIns="456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1856153B-83FC-5940-8832-C20867F52ADE}"/>
              </a:ext>
            </a:extLst>
          </p:cNvPr>
          <p:cNvSpPr>
            <a:spLocks/>
          </p:cNvSpPr>
          <p:nvPr/>
        </p:nvSpPr>
        <p:spPr>
          <a:xfrm>
            <a:off x="963857" y="3739345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888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e-POS</a:t>
            </a: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A48858E3-3976-894D-8BE6-8C5C83C8325B}"/>
              </a:ext>
            </a:extLst>
          </p:cNvPr>
          <p:cNvSpPr>
            <a:spLocks/>
          </p:cNvSpPr>
          <p:nvPr/>
        </p:nvSpPr>
        <p:spPr>
          <a:xfrm>
            <a:off x="963857" y="4472423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888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Store Server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508F19D4-6FE4-F842-9656-6D164EBDC2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9331"/>
          <a:stretch/>
        </p:blipFill>
        <p:spPr>
          <a:xfrm>
            <a:off x="1263307" y="2122638"/>
            <a:ext cx="965849" cy="27425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D7A38785-96C3-2D44-A2A4-E4EDD2B16D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8561" y="3846141"/>
            <a:ext cx="319784" cy="254286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81DD2F77-0154-6D45-AADE-259A3A7686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128" y="4579219"/>
            <a:ext cx="319784" cy="254286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07A650D2-0F8E-6D47-87C6-C5D09A92350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b="14295"/>
          <a:stretch/>
        </p:blipFill>
        <p:spPr>
          <a:xfrm>
            <a:off x="1356249" y="3292007"/>
            <a:ext cx="810522" cy="280165"/>
          </a:xfrm>
          <a:prstGeom prst="rect">
            <a:avLst/>
          </a:prstGeom>
        </p:spPr>
      </p:pic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B6A80BB4-8DAE-B74F-B0F1-1D5F87C22A4C}"/>
              </a:ext>
            </a:extLst>
          </p:cNvPr>
          <p:cNvSpPr/>
          <p:nvPr/>
        </p:nvSpPr>
        <p:spPr>
          <a:xfrm>
            <a:off x="3337136" y="2642137"/>
            <a:ext cx="2320978" cy="1497051"/>
          </a:xfrm>
          <a:prstGeom prst="roundRect">
            <a:avLst>
              <a:gd name="adj" fmla="val 3141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2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 err="1">
                <a:solidFill>
                  <a:srgbClr val="2E3961"/>
                </a:solidFill>
                <a:latin typeface="Salesforce Sans"/>
                <a:cs typeface="Salesforce Sans"/>
              </a:rPr>
              <a:t>oSCV</a:t>
            </a:r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38764938-C59D-664D-8FFC-7A10D90C24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52121" y="3062584"/>
            <a:ext cx="775695" cy="912875"/>
          </a:xfrm>
          <a:prstGeom prst="rect">
            <a:avLst/>
          </a:prstGeom>
        </p:spPr>
      </p:pic>
      <p:sp>
        <p:nvSpPr>
          <p:cNvPr id="238" name="Rounded Rectangle 237">
            <a:extLst>
              <a:ext uri="{FF2B5EF4-FFF2-40B4-BE49-F238E27FC236}">
                <a16:creationId xmlns:a16="http://schemas.microsoft.com/office/drawing/2014/main" id="{E463EA9C-40DC-CE4D-B224-456912B095AB}"/>
              </a:ext>
            </a:extLst>
          </p:cNvPr>
          <p:cNvSpPr/>
          <p:nvPr/>
        </p:nvSpPr>
        <p:spPr>
          <a:xfrm>
            <a:off x="6088634" y="2964172"/>
            <a:ext cx="1196698" cy="849379"/>
          </a:xfrm>
          <a:prstGeom prst="roundRect">
            <a:avLst>
              <a:gd name="adj" fmla="val 7627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2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Marketing </a:t>
            </a:r>
          </a:p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Data Warehouse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2E695762-988F-B44B-ADC3-081C8AAFC6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8202" y="3387431"/>
            <a:ext cx="277565" cy="326652"/>
          </a:xfrm>
          <a:prstGeom prst="rect">
            <a:avLst/>
          </a:prstGeom>
        </p:spPr>
      </p:pic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6C6C197-3A49-3041-BC28-3B38E64F16C3}"/>
              </a:ext>
            </a:extLst>
          </p:cNvPr>
          <p:cNvGrpSpPr/>
          <p:nvPr/>
        </p:nvGrpSpPr>
        <p:grpSpPr>
          <a:xfrm>
            <a:off x="6088634" y="1669109"/>
            <a:ext cx="1196698" cy="849379"/>
            <a:chOff x="6118488" y="2861154"/>
            <a:chExt cx="1197322" cy="849821"/>
          </a:xfrm>
        </p:grpSpPr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06C63625-AAAD-8C46-825F-442E9D2FFF3D}"/>
                </a:ext>
              </a:extLst>
            </p:cNvPr>
            <p:cNvSpPr/>
            <p:nvPr/>
          </p:nvSpPr>
          <p:spPr>
            <a:xfrm>
              <a:off x="6118488" y="2861154"/>
              <a:ext cx="1197322" cy="849821"/>
            </a:xfrm>
            <a:prstGeom prst="roundRect">
              <a:avLst>
                <a:gd name="adj" fmla="val 7627"/>
              </a:avLst>
            </a:prstGeom>
            <a:solidFill>
              <a:srgbClr val="E4E6E7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926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Analytical  Environment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9D11A87B-1392-3247-AFB5-36A668617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82036" y="3284632"/>
              <a:ext cx="277709" cy="326822"/>
            </a:xfrm>
            <a:prstGeom prst="rect">
              <a:avLst/>
            </a:prstGeom>
          </p:spPr>
        </p:pic>
      </p:grp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F91D0EAC-D3CF-B641-A2D2-83E158FAE273}"/>
              </a:ext>
            </a:extLst>
          </p:cNvPr>
          <p:cNvSpPr/>
          <p:nvPr/>
        </p:nvSpPr>
        <p:spPr>
          <a:xfrm>
            <a:off x="7715853" y="4259453"/>
            <a:ext cx="1196698" cy="849379"/>
          </a:xfrm>
          <a:prstGeom prst="roundRect">
            <a:avLst>
              <a:gd name="adj" fmla="val 7627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Promotional </a:t>
            </a:r>
            <a:b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</a:b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Execution</a:t>
            </a:r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4B961E12-7F79-C049-A66E-99921F43A082}"/>
              </a:ext>
            </a:extLst>
          </p:cNvPr>
          <p:cNvSpPr/>
          <p:nvPr/>
        </p:nvSpPr>
        <p:spPr>
          <a:xfrm>
            <a:off x="9343073" y="2598816"/>
            <a:ext cx="2274057" cy="1799531"/>
          </a:xfrm>
          <a:prstGeom prst="roundRect">
            <a:avLst>
              <a:gd name="adj" fmla="val 3141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1594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CUSTOMER EXPERIENCE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7924CCB-A59B-2D4F-9353-D87583D02266}"/>
              </a:ext>
            </a:extLst>
          </p:cNvPr>
          <p:cNvGrpSpPr/>
          <p:nvPr/>
        </p:nvGrpSpPr>
        <p:grpSpPr>
          <a:xfrm>
            <a:off x="10104384" y="2299331"/>
            <a:ext cx="751435" cy="439867"/>
            <a:chOff x="570458" y="4080686"/>
            <a:chExt cx="1363940" cy="798410"/>
          </a:xfrm>
        </p:grpSpPr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9B3A0B45-D0B3-6C49-9770-D27FC12A5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458" y="4130958"/>
              <a:ext cx="520983" cy="688757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5010CBFB-477A-F046-B01D-7B992860B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3415" y="4130958"/>
              <a:ext cx="520983" cy="688757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633C28B-37E0-CD4D-9EB1-358536501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0466" y="4080686"/>
              <a:ext cx="603925" cy="798410"/>
            </a:xfrm>
            <a:prstGeom prst="rect">
              <a:avLst/>
            </a:prstGeom>
          </p:spPr>
        </p:pic>
      </p:grp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31B88587-D46E-7B44-BF75-BD72A696176B}"/>
              </a:ext>
            </a:extLst>
          </p:cNvPr>
          <p:cNvSpPr>
            <a:spLocks/>
          </p:cNvSpPr>
          <p:nvPr/>
        </p:nvSpPr>
        <p:spPr>
          <a:xfrm>
            <a:off x="9682449" y="3140406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4C70E01A-7412-F642-AEDD-A706CE41828E}"/>
              </a:ext>
            </a:extLst>
          </p:cNvPr>
          <p:cNvSpPr>
            <a:spLocks/>
          </p:cNvSpPr>
          <p:nvPr/>
        </p:nvSpPr>
        <p:spPr>
          <a:xfrm>
            <a:off x="9682449" y="3724454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5897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Direct Mail</a:t>
            </a:r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C57476A8-A0C7-2D4C-B1FC-250102E4271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6956" b="25436"/>
          <a:stretch/>
        </p:blipFill>
        <p:spPr>
          <a:xfrm>
            <a:off x="10346498" y="3215230"/>
            <a:ext cx="599924" cy="285611"/>
          </a:xfrm>
          <a:prstGeom prst="rect">
            <a:avLst/>
          </a:prstGeom>
        </p:spPr>
      </p:pic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DA3D638-F0D0-3F4E-84CA-8DAD72754271}"/>
              </a:ext>
            </a:extLst>
          </p:cNvPr>
          <p:cNvCxnSpPr>
            <a:cxnSpLocks/>
          </p:cNvCxnSpPr>
          <p:nvPr/>
        </p:nvCxnSpPr>
        <p:spPr>
          <a:xfrm>
            <a:off x="7302644" y="3391410"/>
            <a:ext cx="395897" cy="0"/>
          </a:xfrm>
          <a:prstGeom prst="line">
            <a:avLst/>
          </a:prstGeom>
          <a:ln w="9525" cmpd="sng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EAB7D1D7-EB9D-D649-8093-BD970E0D67F2}"/>
              </a:ext>
            </a:extLst>
          </p:cNvPr>
          <p:cNvCxnSpPr>
            <a:cxnSpLocks/>
          </p:cNvCxnSpPr>
          <p:nvPr/>
        </p:nvCxnSpPr>
        <p:spPr>
          <a:xfrm flipV="1">
            <a:off x="6683898" y="2518490"/>
            <a:ext cx="0" cy="445685"/>
          </a:xfrm>
          <a:prstGeom prst="line">
            <a:avLst/>
          </a:prstGeom>
          <a:ln w="9525" cmpd="sng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Elbow Connector 257">
            <a:extLst>
              <a:ext uri="{FF2B5EF4-FFF2-40B4-BE49-F238E27FC236}">
                <a16:creationId xmlns:a16="http://schemas.microsoft.com/office/drawing/2014/main" id="{411A8F89-9183-944C-86B3-CBBD9FCE0E89}"/>
              </a:ext>
            </a:extLst>
          </p:cNvPr>
          <p:cNvCxnSpPr>
            <a:cxnSpLocks/>
            <a:stCxn id="238" idx="2"/>
            <a:endCxn id="205" idx="3"/>
          </p:cNvCxnSpPr>
          <p:nvPr/>
        </p:nvCxnSpPr>
        <p:spPr>
          <a:xfrm rot="5400000">
            <a:off x="3470138" y="2910649"/>
            <a:ext cx="2313943" cy="4119747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Elbow Connector 258">
            <a:extLst>
              <a:ext uri="{FF2B5EF4-FFF2-40B4-BE49-F238E27FC236}">
                <a16:creationId xmlns:a16="http://schemas.microsoft.com/office/drawing/2014/main" id="{6EA74214-E958-DF49-9443-F0D6885D7B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86821" y="3368847"/>
            <a:ext cx="2969227" cy="683822"/>
          </a:xfrm>
          <a:prstGeom prst="bentConnector3">
            <a:avLst>
              <a:gd name="adj1" fmla="val 45284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8D1ACC55-31BB-4549-B61C-F6FA884F6909}"/>
              </a:ext>
            </a:extLst>
          </p:cNvPr>
          <p:cNvSpPr/>
          <p:nvPr/>
        </p:nvSpPr>
        <p:spPr>
          <a:xfrm>
            <a:off x="7715853" y="2964172"/>
            <a:ext cx="1196698" cy="849379"/>
          </a:xfrm>
          <a:prstGeom prst="roundRect">
            <a:avLst>
              <a:gd name="adj" fmla="val 7627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2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Campaign </a:t>
            </a:r>
            <a:b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</a:b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Management</a:t>
            </a:r>
          </a:p>
        </p:txBody>
      </p:sp>
      <p:pic>
        <p:nvPicPr>
          <p:cNvPr id="261" name="Picture 260">
            <a:extLst>
              <a:ext uri="{FF2B5EF4-FFF2-40B4-BE49-F238E27FC236}">
                <a16:creationId xmlns:a16="http://schemas.microsoft.com/office/drawing/2014/main" id="{25FEFF50-9919-1F4E-89BF-9D15087A359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43933"/>
          <a:stretch/>
        </p:blipFill>
        <p:spPr>
          <a:xfrm>
            <a:off x="8030174" y="3424539"/>
            <a:ext cx="568059" cy="253294"/>
          </a:xfrm>
          <a:prstGeom prst="rect">
            <a:avLst/>
          </a:prstGeom>
        </p:spPr>
      </p:pic>
      <p:sp>
        <p:nvSpPr>
          <p:cNvPr id="262" name="TextBox 261">
            <a:extLst>
              <a:ext uri="{FF2B5EF4-FFF2-40B4-BE49-F238E27FC236}">
                <a16:creationId xmlns:a16="http://schemas.microsoft.com/office/drawing/2014/main" id="{FA5A4750-858F-D541-A1FD-217C003C4618}"/>
              </a:ext>
            </a:extLst>
          </p:cNvPr>
          <p:cNvSpPr txBox="1"/>
          <p:nvPr/>
        </p:nvSpPr>
        <p:spPr>
          <a:xfrm>
            <a:off x="1538284" y="3187971"/>
            <a:ext cx="446451" cy="215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App</a:t>
            </a:r>
            <a:endParaRPr lang="en-US" sz="800" dirty="0">
              <a:solidFill>
                <a:srgbClr val="59575C"/>
              </a:solidFill>
              <a:latin typeface="Salesforce Sans"/>
              <a:cs typeface="Salesforce Sans"/>
            </a:endParaRPr>
          </a:p>
        </p:txBody>
      </p:sp>
      <p:pic>
        <p:nvPicPr>
          <p:cNvPr id="263" name="Graphic 262">
            <a:extLst>
              <a:ext uri="{FF2B5EF4-FFF2-40B4-BE49-F238E27FC236}">
                <a16:creationId xmlns:a16="http://schemas.microsoft.com/office/drawing/2014/main" id="{1E05067D-0045-E749-AC3E-E84487B35F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58928" y="3813591"/>
            <a:ext cx="255533" cy="289605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257DB408-D04E-634D-8F47-96576A9009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53964" y="3279120"/>
            <a:ext cx="253934" cy="190450"/>
          </a:xfrm>
          <a:prstGeom prst="rect">
            <a:avLst/>
          </a:prstGeom>
        </p:spPr>
      </p:pic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2A688EDC-D763-6A42-A6B2-AD39CD3543EA}"/>
              </a:ext>
            </a:extLst>
          </p:cNvPr>
          <p:cNvCxnSpPr>
            <a:cxnSpLocks/>
          </p:cNvCxnSpPr>
          <p:nvPr/>
        </p:nvCxnSpPr>
        <p:spPr>
          <a:xfrm>
            <a:off x="5675425" y="3391410"/>
            <a:ext cx="395897" cy="0"/>
          </a:xfrm>
          <a:prstGeom prst="line">
            <a:avLst/>
          </a:prstGeom>
          <a:ln w="9525" cmpd="sng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1397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320">
            <a:extLst>
              <a:ext uri="{FF2B5EF4-FFF2-40B4-BE49-F238E27FC236}">
                <a16:creationId xmlns:a16="http://schemas.microsoft.com/office/drawing/2014/main" id="{2DFB113B-1BDC-B740-942D-1756681EC67F}"/>
              </a:ext>
            </a:extLst>
          </p:cNvPr>
          <p:cNvSpPr/>
          <p:nvPr/>
        </p:nvSpPr>
        <p:spPr>
          <a:xfrm>
            <a:off x="1588" y="1212148"/>
            <a:ext cx="12185650" cy="56449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CF5D7ED-5B8B-B542-A8F5-18A63D88F1B1}"/>
              </a:ext>
            </a:extLst>
          </p:cNvPr>
          <p:cNvSpPr txBox="1">
            <a:spLocks/>
          </p:cNvSpPr>
          <p:nvPr/>
        </p:nvSpPr>
        <p:spPr bwMode="auto">
          <a:xfrm>
            <a:off x="572938" y="-112751"/>
            <a:ext cx="11043075" cy="9898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en-US" sz="3000" b="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99" dirty="0">
                <a:solidFill>
                  <a:srgbClr val="205CA0"/>
                </a:solidFill>
                <a:latin typeface="Salesforce Sans"/>
              </a:rPr>
              <a:t>Example 8</a:t>
            </a:r>
            <a:endParaRPr lang="en-GB" sz="2499" dirty="0">
              <a:solidFill>
                <a:srgbClr val="205CA0"/>
              </a:solidFill>
              <a:latin typeface="Salesforce Sans"/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886EFAC2-19C4-2D4E-9FE5-DD5D4946C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822660" y="5255635"/>
            <a:ext cx="226683" cy="262698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3ABB428C-0E39-A442-9B05-EEC0486F6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07466" y="5323760"/>
            <a:ext cx="194349" cy="194349"/>
          </a:xfrm>
          <a:prstGeom prst="rect">
            <a:avLst/>
          </a:prstGeom>
        </p:spPr>
      </p:pic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DA51253F-A759-F444-A868-613A8B39D7D6}"/>
              </a:ext>
            </a:extLst>
          </p:cNvPr>
          <p:cNvSpPr/>
          <p:nvPr/>
        </p:nvSpPr>
        <p:spPr>
          <a:xfrm>
            <a:off x="879092" y="1212149"/>
            <a:ext cx="10471169" cy="367104"/>
          </a:xfrm>
          <a:prstGeom prst="roundRect">
            <a:avLst>
              <a:gd name="adj" fmla="val 16634"/>
            </a:avLst>
          </a:prstGeom>
          <a:solidFill>
            <a:srgbClr val="215CA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8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D46E1EEC-808F-764F-BBB0-96A16D2A4747}"/>
              </a:ext>
            </a:extLst>
          </p:cNvPr>
          <p:cNvSpPr/>
          <p:nvPr/>
        </p:nvSpPr>
        <p:spPr>
          <a:xfrm>
            <a:off x="879092" y="1771194"/>
            <a:ext cx="2274057" cy="4220476"/>
          </a:xfrm>
          <a:prstGeom prst="roundRect">
            <a:avLst>
              <a:gd name="adj" fmla="val 3141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1594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CUSTOMER INTERACTIONS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449F306-4376-FD40-A8E5-DBE9C660349A}"/>
              </a:ext>
            </a:extLst>
          </p:cNvPr>
          <p:cNvGrpSpPr/>
          <p:nvPr/>
        </p:nvGrpSpPr>
        <p:grpSpPr>
          <a:xfrm>
            <a:off x="1640403" y="1509799"/>
            <a:ext cx="751435" cy="439867"/>
            <a:chOff x="570458" y="4080686"/>
            <a:chExt cx="1363940" cy="79841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17E6A795-CEA9-2746-BED0-88260E9AB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458" y="4130958"/>
              <a:ext cx="520983" cy="688757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D5192ABF-7270-F14B-94F8-1B6A44906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3415" y="4130958"/>
              <a:ext cx="520983" cy="68875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F05957E-0E4D-E44C-942E-8A4686CEA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0466" y="4080686"/>
              <a:ext cx="603925" cy="798410"/>
            </a:xfrm>
            <a:prstGeom prst="rect">
              <a:avLst/>
            </a:prstGeom>
          </p:spPr>
        </p:pic>
      </p:grp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89C1DD3E-B977-3941-9543-52FCB9822176}"/>
              </a:ext>
            </a:extLst>
          </p:cNvPr>
          <p:cNvSpPr>
            <a:spLocks/>
          </p:cNvSpPr>
          <p:nvPr/>
        </p:nvSpPr>
        <p:spPr>
          <a:xfrm>
            <a:off x="1218467" y="5341381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eCommerce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AB247DCC-F6B0-1F41-8B64-B393D35604D7}"/>
              </a:ext>
            </a:extLst>
          </p:cNvPr>
          <p:cNvCxnSpPr>
            <a:cxnSpLocks/>
            <a:stCxn id="145" idx="3"/>
            <a:endCxn id="150" idx="3"/>
          </p:cNvCxnSpPr>
          <p:nvPr/>
        </p:nvCxnSpPr>
        <p:spPr>
          <a:xfrm>
            <a:off x="2805693" y="2535436"/>
            <a:ext cx="12697" cy="2446596"/>
          </a:xfrm>
          <a:prstGeom prst="bentConnector3">
            <a:avLst>
              <a:gd name="adj1" fmla="val 180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91140A1-7838-C54C-A160-82B093325F6A}"/>
              </a:ext>
            </a:extLst>
          </p:cNvPr>
          <p:cNvCxnSpPr>
            <a:stCxn id="149" idx="2"/>
            <a:endCxn id="150" idx="0"/>
          </p:cNvCxnSpPr>
          <p:nvPr/>
        </p:nvCxnSpPr>
        <p:spPr>
          <a:xfrm>
            <a:off x="2008041" y="4482893"/>
            <a:ext cx="0" cy="265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EFD8AF2-243B-1140-A12F-2164BD0E1051}"/>
              </a:ext>
            </a:extLst>
          </p:cNvPr>
          <p:cNvSpPr>
            <a:spLocks/>
          </p:cNvSpPr>
          <p:nvPr/>
        </p:nvSpPr>
        <p:spPr>
          <a:xfrm>
            <a:off x="1218467" y="6169223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696" rIns="89954" bIns="456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 err="1">
                <a:solidFill>
                  <a:srgbClr val="2E3961"/>
                </a:solidFill>
                <a:latin typeface="Salesforce Sans"/>
                <a:cs typeface="Salesforce Sans"/>
              </a:rPr>
              <a:t>WebMethods</a:t>
            </a:r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D8F7AF33-B31F-464D-AF11-ECB8C5EFE4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654" b="37028"/>
          <a:stretch/>
        </p:blipFill>
        <p:spPr>
          <a:xfrm>
            <a:off x="1759385" y="5417443"/>
            <a:ext cx="513471" cy="135135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34D04DC-B0D7-3446-9672-46256A3A1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9887" y="6406012"/>
            <a:ext cx="972466" cy="147717"/>
          </a:xfrm>
          <a:prstGeom prst="rect">
            <a:avLst/>
          </a:prstGeom>
        </p:spPr>
      </p:pic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A00E179-CDBF-984B-9276-9E0C8E231DFD}"/>
              </a:ext>
            </a:extLst>
          </p:cNvPr>
          <p:cNvCxnSpPr/>
          <p:nvPr/>
        </p:nvCxnSpPr>
        <p:spPr>
          <a:xfrm>
            <a:off x="2804791" y="3108424"/>
            <a:ext cx="223142" cy="0"/>
          </a:xfrm>
          <a:prstGeom prst="line">
            <a:avLst/>
          </a:prstGeom>
          <a:ln w="9525" cmpd="sng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0A4DA30-D1C0-9745-95F1-3B0C37F0697D}"/>
              </a:ext>
            </a:extLst>
          </p:cNvPr>
          <p:cNvCxnSpPr/>
          <p:nvPr/>
        </p:nvCxnSpPr>
        <p:spPr>
          <a:xfrm>
            <a:off x="2804791" y="4251126"/>
            <a:ext cx="223142" cy="0"/>
          </a:xfrm>
          <a:prstGeom prst="line">
            <a:avLst/>
          </a:prstGeom>
          <a:ln w="9525" cmpd="sng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B7E7BD4C-DF15-8947-9632-C063B17F7E79}"/>
              </a:ext>
            </a:extLst>
          </p:cNvPr>
          <p:cNvSpPr>
            <a:spLocks/>
          </p:cNvSpPr>
          <p:nvPr/>
        </p:nvSpPr>
        <p:spPr>
          <a:xfrm>
            <a:off x="1210390" y="2301496"/>
            <a:ext cx="1595302" cy="467878"/>
          </a:xfrm>
          <a:prstGeom prst="roundRect">
            <a:avLst>
              <a:gd name="adj" fmla="val 7581"/>
            </a:avLst>
          </a:prstGeom>
          <a:solidFill>
            <a:srgbClr val="D3679E"/>
          </a:solidFill>
          <a:ln w="12700">
            <a:solidFill>
              <a:srgbClr val="7F1E2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7878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spc="50" dirty="0">
                <a:solidFill>
                  <a:srgbClr val="FFFFFF"/>
                </a:solidFill>
                <a:latin typeface="Salesforce Sans"/>
                <a:cs typeface="Salesforce Sans"/>
              </a:rPr>
              <a:t>Service Cloud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EE58F8DA-481B-234D-B02E-986F11EF33AC}"/>
              </a:ext>
            </a:extLst>
          </p:cNvPr>
          <p:cNvSpPr>
            <a:spLocks/>
          </p:cNvSpPr>
          <p:nvPr/>
        </p:nvSpPr>
        <p:spPr>
          <a:xfrm>
            <a:off x="1210390" y="2874485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Loyalty Card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4615E78B-C36E-2C4A-8411-9D71EF36944C}"/>
              </a:ext>
            </a:extLst>
          </p:cNvPr>
          <p:cNvSpPr>
            <a:spLocks/>
          </p:cNvSpPr>
          <p:nvPr/>
        </p:nvSpPr>
        <p:spPr>
          <a:xfrm>
            <a:off x="1210390" y="3444749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71981" rIns="89954" bIns="456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9E9D74FF-0905-FD43-8E05-09A39BF347BF}"/>
              </a:ext>
            </a:extLst>
          </p:cNvPr>
          <p:cNvSpPr>
            <a:spLocks/>
          </p:cNvSpPr>
          <p:nvPr/>
        </p:nvSpPr>
        <p:spPr>
          <a:xfrm>
            <a:off x="1210390" y="4015013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888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e-POS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3FF0F189-1C6C-0A41-8657-327C06342A06}"/>
              </a:ext>
            </a:extLst>
          </p:cNvPr>
          <p:cNvSpPr>
            <a:spLocks/>
          </p:cNvSpPr>
          <p:nvPr/>
        </p:nvSpPr>
        <p:spPr>
          <a:xfrm>
            <a:off x="1210390" y="4748091"/>
            <a:ext cx="1595302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888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Store Server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030EA123-2A2B-8A4B-9198-C20A19D28E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5095" y="4121809"/>
            <a:ext cx="319784" cy="25428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0BCCF1A5-7814-B64F-9620-3739EDD71A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0661" y="4854887"/>
            <a:ext cx="319784" cy="25428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1D470BD-2C70-304E-9B8A-3BD7C046F1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14295"/>
          <a:stretch/>
        </p:blipFill>
        <p:spPr>
          <a:xfrm>
            <a:off x="1602782" y="3567675"/>
            <a:ext cx="810522" cy="280165"/>
          </a:xfrm>
          <a:prstGeom prst="rect">
            <a:avLst/>
          </a:prstGeom>
        </p:spPr>
      </p:pic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F3AA2A1E-199D-E24E-AF43-1955BE40D8A2}"/>
              </a:ext>
            </a:extLst>
          </p:cNvPr>
          <p:cNvSpPr/>
          <p:nvPr/>
        </p:nvSpPr>
        <p:spPr>
          <a:xfrm>
            <a:off x="3446357" y="1776250"/>
            <a:ext cx="1052888" cy="1497051"/>
          </a:xfrm>
          <a:prstGeom prst="roundRect">
            <a:avLst>
              <a:gd name="adj" fmla="val 6524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92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 err="1">
                <a:solidFill>
                  <a:srgbClr val="2E3961"/>
                </a:solidFill>
                <a:latin typeface="Salesforce Sans"/>
                <a:cs typeface="Salesforce Sans"/>
              </a:rPr>
              <a:t>oSCV</a:t>
            </a:r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91F8BCAB-DA93-3F4D-B03C-8DD02D8752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4955" y="2196697"/>
            <a:ext cx="775695" cy="912875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959DB1F-2E16-7443-A0FA-D6EE79F717E6}"/>
              </a:ext>
            </a:extLst>
          </p:cNvPr>
          <p:cNvGrpSpPr/>
          <p:nvPr/>
        </p:nvGrpSpPr>
        <p:grpSpPr>
          <a:xfrm>
            <a:off x="4718394" y="1956647"/>
            <a:ext cx="918906" cy="1136255"/>
            <a:chOff x="6118488" y="2861153"/>
            <a:chExt cx="919385" cy="1136847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6CB07A04-3CF3-6F48-A597-E70751A08555}"/>
                </a:ext>
              </a:extLst>
            </p:cNvPr>
            <p:cNvSpPr/>
            <p:nvPr/>
          </p:nvSpPr>
          <p:spPr>
            <a:xfrm>
              <a:off x="6118488" y="2861153"/>
              <a:ext cx="919385" cy="1136847"/>
            </a:xfrm>
            <a:prstGeom prst="roundRect">
              <a:avLst>
                <a:gd name="adj" fmla="val 7627"/>
              </a:avLst>
            </a:prstGeom>
            <a:solidFill>
              <a:srgbClr val="E4E6E7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926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Marketing </a:t>
              </a:r>
            </a:p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Data </a:t>
              </a:r>
              <a:b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</a:br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Warehouse</a:t>
              </a:r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F0A1DD70-DDB7-944E-9CE3-083377D6E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39326" y="3469471"/>
              <a:ext cx="277709" cy="326822"/>
            </a:xfrm>
            <a:prstGeom prst="rect">
              <a:avLst/>
            </a:prstGeom>
          </p:spPr>
        </p:pic>
      </p:grp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64FAB29-FBCF-B24F-B4DC-4995E9590D9B}"/>
              </a:ext>
            </a:extLst>
          </p:cNvPr>
          <p:cNvCxnSpPr>
            <a:cxnSpLocks/>
          </p:cNvCxnSpPr>
          <p:nvPr/>
        </p:nvCxnSpPr>
        <p:spPr>
          <a:xfrm>
            <a:off x="4486324" y="2524342"/>
            <a:ext cx="218482" cy="0"/>
          </a:xfrm>
          <a:prstGeom prst="line">
            <a:avLst/>
          </a:prstGeom>
          <a:ln w="9525" cmpd="sng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78137C91-FBC7-834C-83C4-4F4CC04646FE}"/>
              </a:ext>
            </a:extLst>
          </p:cNvPr>
          <p:cNvSpPr txBox="1"/>
          <p:nvPr/>
        </p:nvSpPr>
        <p:spPr>
          <a:xfrm>
            <a:off x="1784818" y="3463639"/>
            <a:ext cx="446451" cy="215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App</a:t>
            </a:r>
            <a:endParaRPr lang="en-US" sz="800" dirty="0">
              <a:solidFill>
                <a:srgbClr val="59575C"/>
              </a:solidFill>
              <a:latin typeface="Salesforce Sans"/>
              <a:cs typeface="Salesforce Sans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55D8FC1-E9CA-734B-9679-A7BD3C2D05D5}"/>
              </a:ext>
            </a:extLst>
          </p:cNvPr>
          <p:cNvGrpSpPr/>
          <p:nvPr/>
        </p:nvGrpSpPr>
        <p:grpSpPr>
          <a:xfrm>
            <a:off x="5866903" y="1771194"/>
            <a:ext cx="2535338" cy="4220476"/>
            <a:chOff x="3738909" y="315158"/>
            <a:chExt cx="2504268" cy="4222674"/>
          </a:xfrm>
        </p:grpSpPr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07D491AA-3F06-F843-9305-49B6D628597A}"/>
                </a:ext>
              </a:extLst>
            </p:cNvPr>
            <p:cNvSpPr/>
            <p:nvPr/>
          </p:nvSpPr>
          <p:spPr>
            <a:xfrm>
              <a:off x="3738909" y="315158"/>
              <a:ext cx="2504268" cy="4222674"/>
            </a:xfrm>
            <a:prstGeom prst="roundRect">
              <a:avLst>
                <a:gd name="adj" fmla="val 3080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8" dirty="0">
                <a:solidFill>
                  <a:srgbClr val="FFFFFF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63" name="Text Placeholder 10">
              <a:extLst>
                <a:ext uri="{FF2B5EF4-FFF2-40B4-BE49-F238E27FC236}">
                  <a16:creationId xmlns:a16="http://schemas.microsoft.com/office/drawing/2014/main" id="{EB1A7F3A-41B7-B344-95AC-DC1F5DA57A6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04512" y="536116"/>
              <a:ext cx="1172226" cy="153888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ts val="30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lang="en-US" sz="2200" b="0" i="0" kern="1200" spc="0">
                  <a:solidFill>
                    <a:schemeClr val="accent2"/>
                  </a:solidFill>
                  <a:latin typeface="Salesforce Sans Light" charset="0"/>
                  <a:ea typeface="Salesforce Sans Light" charset="0"/>
                  <a:cs typeface="Salesforce Sans Light" charset="0"/>
                </a:defRPr>
              </a:lvl1pPr>
              <a:lvl2pPr marL="182563" indent="-182563"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2pPr>
              <a:lvl3pPr marL="365125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600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3pPr>
              <a:lvl4pPr marL="547688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400" b="1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4pPr>
              <a:lvl5pPr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lang="en-US" sz="2000" kern="1200" dirty="0">
                  <a:solidFill>
                    <a:schemeClr val="accent2"/>
                  </a:solidFill>
                  <a:latin typeface="Salesforce Sans"/>
                  <a:ea typeface="ＭＳ Ｐゴシック" charset="0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00" b="1" dirty="0">
                  <a:solidFill>
                    <a:srgbClr val="EB7600"/>
                  </a:solidFill>
                  <a:latin typeface="Salesforce Sans" panose="020B0505020202020203" pitchFamily="34" charset="77"/>
                </a:rPr>
                <a:t>Marketing Cloud</a:t>
              </a:r>
            </a:p>
          </p:txBody>
        </p:sp>
      </p:grp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A704980D-3DB2-CA4B-A071-1D7A629D32CE}"/>
              </a:ext>
            </a:extLst>
          </p:cNvPr>
          <p:cNvSpPr/>
          <p:nvPr/>
        </p:nvSpPr>
        <p:spPr>
          <a:xfrm>
            <a:off x="9418019" y="1771194"/>
            <a:ext cx="1937191" cy="4220476"/>
          </a:xfrm>
          <a:prstGeom prst="roundRect">
            <a:avLst>
              <a:gd name="adj" fmla="val 3141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1594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DIGITAL CUSTOMER </a:t>
            </a:r>
            <a:b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</a:b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EXPERIENCE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AC2CE0C-C241-1345-AFE9-BCB237AE12A9}"/>
              </a:ext>
            </a:extLst>
          </p:cNvPr>
          <p:cNvGrpSpPr/>
          <p:nvPr/>
        </p:nvGrpSpPr>
        <p:grpSpPr>
          <a:xfrm>
            <a:off x="10010899" y="1509799"/>
            <a:ext cx="751435" cy="439867"/>
            <a:chOff x="570458" y="4080686"/>
            <a:chExt cx="1363940" cy="798410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2BB125A4-7423-004D-AB78-B7FB72707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458" y="4130958"/>
              <a:ext cx="520983" cy="688757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2528982F-7C9E-E24F-A499-A89ABC390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3415" y="4130958"/>
              <a:ext cx="520983" cy="688757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CB6E41E2-C9BE-A441-8190-3DF8EE8B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0466" y="4080686"/>
              <a:ext cx="603925" cy="798410"/>
            </a:xfrm>
            <a:prstGeom prst="rect">
              <a:avLst/>
            </a:prstGeom>
          </p:spPr>
        </p:pic>
      </p:grpSp>
      <p:pic>
        <p:nvPicPr>
          <p:cNvPr id="169" name="CloudIcons_5x5_RGB-01-07.png" descr="CloudIcons_5x5_RGB-01-07.png">
            <a:extLst>
              <a:ext uri="{FF2B5EF4-FFF2-40B4-BE49-F238E27FC236}">
                <a16:creationId xmlns:a16="http://schemas.microsoft.com/office/drawing/2014/main" id="{0140B1E5-EC69-3547-90C9-ACFFAA0DCC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4539" y="1917695"/>
            <a:ext cx="280163" cy="27945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352FA18A-A71F-2940-BDBF-F4FA8D2E319E}"/>
              </a:ext>
            </a:extLst>
          </p:cNvPr>
          <p:cNvCxnSpPr>
            <a:cxnSpLocks/>
          </p:cNvCxnSpPr>
          <p:nvPr/>
        </p:nvCxnSpPr>
        <p:spPr>
          <a:xfrm>
            <a:off x="5641723" y="2524342"/>
            <a:ext cx="218482" cy="0"/>
          </a:xfrm>
          <a:prstGeom prst="line">
            <a:avLst/>
          </a:prstGeom>
          <a:ln w="9525" cmpd="sng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30A38AA-BC54-5C43-83E6-832487D071B7}"/>
              </a:ext>
            </a:extLst>
          </p:cNvPr>
          <p:cNvGrpSpPr/>
          <p:nvPr/>
        </p:nvGrpSpPr>
        <p:grpSpPr>
          <a:xfrm>
            <a:off x="6015238" y="2358460"/>
            <a:ext cx="2238609" cy="1028291"/>
            <a:chOff x="6899670" y="3039636"/>
            <a:chExt cx="2239783" cy="1028830"/>
          </a:xfrm>
        </p:grpSpPr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1C665050-C12A-1D48-855C-9677B5E94BDA}"/>
                </a:ext>
              </a:extLst>
            </p:cNvPr>
            <p:cNvSpPr>
              <a:spLocks/>
            </p:cNvSpPr>
            <p:nvPr/>
          </p:nvSpPr>
          <p:spPr>
            <a:xfrm>
              <a:off x="6899670" y="3039636"/>
              <a:ext cx="2239783" cy="1028830"/>
            </a:xfrm>
            <a:prstGeom prst="roundRect">
              <a:avLst>
                <a:gd name="adj" fmla="val 6000"/>
              </a:avLst>
            </a:prstGeom>
            <a:solidFill>
              <a:schemeClr val="bg1"/>
            </a:solidFill>
            <a:ln w="12700">
              <a:solidFill>
                <a:srgbClr val="E8762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54" tIns="107972" rIns="89954" bIns="456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MESSAGING</a:t>
              </a:r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F035DD2F-DDEA-0B4F-9827-F38A7F085C17}"/>
                </a:ext>
              </a:extLst>
            </p:cNvPr>
            <p:cNvSpPr/>
            <p:nvPr/>
          </p:nvSpPr>
          <p:spPr>
            <a:xfrm>
              <a:off x="8060431" y="3733966"/>
              <a:ext cx="936247" cy="216057"/>
            </a:xfrm>
            <a:prstGeom prst="roundRect">
              <a:avLst>
                <a:gd name="adj" fmla="val 50000"/>
              </a:avLst>
            </a:prstGeom>
            <a:solidFill>
              <a:srgbClr val="FFB566"/>
            </a:solidFill>
            <a:ln w="12700">
              <a:solidFill>
                <a:srgbClr val="EA76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  <a:cs typeface="Salesforce Sans"/>
                </a:rPr>
                <a:t>Email Studio</a:t>
              </a:r>
            </a:p>
          </p:txBody>
        </p: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EF61E4DF-523E-5543-946E-C6513E3F3916}"/>
                </a:ext>
              </a:extLst>
            </p:cNvPr>
            <p:cNvSpPr/>
            <p:nvPr/>
          </p:nvSpPr>
          <p:spPr>
            <a:xfrm>
              <a:off x="8066091" y="3435415"/>
              <a:ext cx="936247" cy="216057"/>
            </a:xfrm>
            <a:prstGeom prst="roundRect">
              <a:avLst>
                <a:gd name="adj" fmla="val 50000"/>
              </a:avLst>
            </a:prstGeom>
            <a:solidFill>
              <a:srgbClr val="FFB566"/>
            </a:solidFill>
            <a:ln w="12700">
              <a:solidFill>
                <a:srgbClr val="EA76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  <a:cs typeface="Salesforce Sans"/>
                </a:rPr>
                <a:t>Mobile Studio</a:t>
              </a:r>
            </a:p>
          </p:txBody>
        </p: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C400515F-878E-D441-9649-DF9C2B33AF1B}"/>
                </a:ext>
              </a:extLst>
            </p:cNvPr>
            <p:cNvSpPr/>
            <p:nvPr/>
          </p:nvSpPr>
          <p:spPr>
            <a:xfrm>
              <a:off x="7031464" y="3733966"/>
              <a:ext cx="936247" cy="216057"/>
            </a:xfrm>
            <a:prstGeom prst="roundRect">
              <a:avLst>
                <a:gd name="adj" fmla="val 50000"/>
              </a:avLst>
            </a:prstGeom>
            <a:solidFill>
              <a:srgbClr val="FFB566"/>
            </a:solidFill>
            <a:ln w="12700">
              <a:solidFill>
                <a:srgbClr val="EA76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  <a:cs typeface="Salesforce Sans"/>
                </a:rPr>
                <a:t>Journey Builder</a:t>
              </a:r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3D42EECF-A4ED-624D-865B-EAF3F7998540}"/>
                </a:ext>
              </a:extLst>
            </p:cNvPr>
            <p:cNvSpPr/>
            <p:nvPr/>
          </p:nvSpPr>
          <p:spPr>
            <a:xfrm>
              <a:off x="7037123" y="3435414"/>
              <a:ext cx="936247" cy="216057"/>
            </a:xfrm>
            <a:prstGeom prst="roundRect">
              <a:avLst>
                <a:gd name="adj" fmla="val 50000"/>
              </a:avLst>
            </a:prstGeom>
            <a:solidFill>
              <a:srgbClr val="10386A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  <a:cs typeface="Salesforce Sans"/>
                </a:rPr>
                <a:t>Recommendation</a:t>
              </a:r>
            </a:p>
          </p:txBody>
        </p:sp>
      </p:grp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1E2C000D-02AB-B44D-B91F-8E1639DE5CF3}"/>
              </a:ext>
            </a:extLst>
          </p:cNvPr>
          <p:cNvSpPr>
            <a:spLocks/>
          </p:cNvSpPr>
          <p:nvPr/>
        </p:nvSpPr>
        <p:spPr>
          <a:xfrm>
            <a:off x="6015264" y="3475846"/>
            <a:ext cx="2238617" cy="949263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54" tIns="71981" rIns="89954" bIns="456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INTEGRATED ANALYTICS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9DD3AE0-DB09-4E4B-9002-C67B45A72588}"/>
              </a:ext>
            </a:extLst>
          </p:cNvPr>
          <p:cNvGrpSpPr/>
          <p:nvPr/>
        </p:nvGrpSpPr>
        <p:grpSpPr>
          <a:xfrm>
            <a:off x="6015264" y="4516771"/>
            <a:ext cx="2238617" cy="1325693"/>
            <a:chOff x="5303499" y="4318985"/>
            <a:chExt cx="2239784" cy="1326383"/>
          </a:xfrm>
        </p:grpSpPr>
        <p:sp>
          <p:nvSpPr>
            <p:cNvPr id="179" name="Shape 13649">
              <a:extLst>
                <a:ext uri="{FF2B5EF4-FFF2-40B4-BE49-F238E27FC236}">
                  <a16:creationId xmlns:a16="http://schemas.microsoft.com/office/drawing/2014/main" id="{C3E74A16-6C56-B946-A5E7-7692BC046D1E}"/>
                </a:ext>
              </a:extLst>
            </p:cNvPr>
            <p:cNvSpPr/>
            <p:nvPr/>
          </p:nvSpPr>
          <p:spPr>
            <a:xfrm>
              <a:off x="5303499" y="4318985"/>
              <a:ext cx="2239784" cy="1326383"/>
            </a:xfrm>
            <a:prstGeom prst="roundRect">
              <a:avLst>
                <a:gd name="adj" fmla="val 5123"/>
              </a:avLst>
            </a:prstGeom>
            <a:solidFill>
              <a:schemeClr val="bg1"/>
            </a:solidFill>
            <a:ln w="12700">
              <a:solidFill>
                <a:srgbClr val="E8762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54" tIns="158318" rIns="89954" bIns="456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" sz="800" b="1" dirty="0">
                <a:solidFill>
                  <a:srgbClr val="2E3961"/>
                </a:solidFill>
                <a:latin typeface="Salesforce Sans"/>
                <a:sym typeface="Arial"/>
              </a:endParaRPr>
            </a:p>
          </p:txBody>
        </p:sp>
        <p:sp>
          <p:nvSpPr>
            <p:cNvPr id="180" name="Text Placeholder 10">
              <a:extLst>
                <a:ext uri="{FF2B5EF4-FFF2-40B4-BE49-F238E27FC236}">
                  <a16:creationId xmlns:a16="http://schemas.microsoft.com/office/drawing/2014/main" id="{C9FE9B09-0A53-A54A-92ED-DA7BA20CD0D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57079" y="4456312"/>
              <a:ext cx="1319768" cy="24628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ts val="30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lang="en-US" sz="2200" b="0" i="0" kern="1200" spc="0">
                  <a:solidFill>
                    <a:schemeClr val="accent2"/>
                  </a:solidFill>
                  <a:latin typeface="Salesforce Sans Light" charset="0"/>
                  <a:ea typeface="Salesforce Sans Light" charset="0"/>
                  <a:cs typeface="Salesforce Sans Light" charset="0"/>
                </a:defRPr>
              </a:lvl1pPr>
              <a:lvl2pPr marL="182563" indent="-182563"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2pPr>
              <a:lvl3pPr marL="365125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600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3pPr>
              <a:lvl4pPr marL="547688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400" b="1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4pPr>
              <a:lvl5pPr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lang="en-US" sz="2000" kern="1200" dirty="0">
                  <a:solidFill>
                    <a:schemeClr val="accent2"/>
                  </a:solidFill>
                  <a:latin typeface="Salesforce Sans"/>
                  <a:ea typeface="ＭＳ Ｐゴシック" charset="0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800" b="1" dirty="0">
                  <a:solidFill>
                    <a:srgbClr val="2E3961"/>
                  </a:solidFill>
                  <a:latin typeface="Salesforce Sans"/>
                  <a:ea typeface="+mn-ea"/>
                </a:rPr>
                <a:t>Salesforce DMP &amp; Ad Studio</a:t>
              </a:r>
            </a:p>
          </p:txBody>
        </p: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A90B04D6-3FCE-824A-8742-2C15608D8E24}"/>
                </a:ext>
              </a:extLst>
            </p:cNvPr>
            <p:cNvSpPr/>
            <p:nvPr/>
          </p:nvSpPr>
          <p:spPr>
            <a:xfrm>
              <a:off x="5420570" y="4765041"/>
              <a:ext cx="827070" cy="216056"/>
            </a:xfrm>
            <a:prstGeom prst="roundRect">
              <a:avLst>
                <a:gd name="adj" fmla="val 50000"/>
              </a:avLst>
            </a:prstGeom>
            <a:solidFill>
              <a:srgbClr val="0C3466"/>
            </a:solidFill>
            <a:ln w="12700">
              <a:solidFill>
                <a:srgbClr val="0C3466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  <a:sym typeface="Salesforce Sans"/>
                </a:rPr>
                <a:t>Segmentation</a:t>
              </a:r>
            </a:p>
          </p:txBody>
        </p: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B710AB75-3A94-094C-AB6B-82ECF5EB2F12}"/>
                </a:ext>
              </a:extLst>
            </p:cNvPr>
            <p:cNvSpPr/>
            <p:nvPr/>
          </p:nvSpPr>
          <p:spPr>
            <a:xfrm>
              <a:off x="6293737" y="4763715"/>
              <a:ext cx="1121708" cy="216056"/>
            </a:xfrm>
            <a:prstGeom prst="roundRect">
              <a:avLst>
                <a:gd name="adj" fmla="val 50000"/>
              </a:avLst>
            </a:prstGeom>
            <a:solidFill>
              <a:srgbClr val="FFB566"/>
            </a:solidFill>
            <a:ln w="12700">
              <a:solidFill>
                <a:srgbClr val="EA76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010">
                <a:defRPr sz="1200">
                  <a:solidFill>
                    <a:srgbClr val="53585F"/>
                  </a:solidFill>
                  <a:latin typeface="Salesforce Sans"/>
                  <a:ea typeface="Salesforce Sans"/>
                  <a:cs typeface="Salesforce Sans"/>
                  <a:sym typeface="Salesforce Sans"/>
                </a:defRPr>
              </a:pPr>
              <a:r>
                <a:rPr lang="en-US" sz="700" dirty="0">
                  <a:solidFill>
                    <a:srgbClr val="FFFFFF"/>
                  </a:solidFill>
                  <a:latin typeface="Salesforce Sans"/>
                  <a:sym typeface="Salesforce Sans"/>
                </a:rPr>
                <a:t>Lookalike Modeling</a:t>
              </a:r>
            </a:p>
          </p:txBody>
        </p: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05ECF27C-6B3C-AC4E-B5CA-768EACD81DD2}"/>
                </a:ext>
              </a:extLst>
            </p:cNvPr>
            <p:cNvSpPr/>
            <p:nvPr/>
          </p:nvSpPr>
          <p:spPr>
            <a:xfrm>
              <a:off x="5401781" y="5043364"/>
              <a:ext cx="2017039" cy="216056"/>
            </a:xfrm>
            <a:prstGeom prst="roundRect">
              <a:avLst>
                <a:gd name="adj" fmla="val 50000"/>
              </a:avLst>
            </a:prstGeom>
            <a:solidFill>
              <a:srgbClr val="FFB566"/>
            </a:solidFill>
            <a:ln w="12700">
              <a:solidFill>
                <a:srgbClr val="EA76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  <a:cs typeface="Salesforce Sans"/>
                </a:rPr>
                <a:t>1:1 Re-engagement </a:t>
              </a:r>
            </a:p>
          </p:txBody>
        </p: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B7319FBA-E130-804E-9779-7EE63AFF8FE9}"/>
                </a:ext>
              </a:extLst>
            </p:cNvPr>
            <p:cNvSpPr/>
            <p:nvPr/>
          </p:nvSpPr>
          <p:spPr>
            <a:xfrm>
              <a:off x="5401781" y="5323980"/>
              <a:ext cx="2018611" cy="216056"/>
            </a:xfrm>
            <a:prstGeom prst="roundRect">
              <a:avLst>
                <a:gd name="adj" fmla="val 50000"/>
              </a:avLst>
            </a:prstGeom>
            <a:solidFill>
              <a:srgbClr val="FFB566"/>
            </a:solidFill>
            <a:ln w="12700">
              <a:solidFill>
                <a:srgbClr val="EA76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010">
                <a:defRPr sz="1200">
                  <a:solidFill>
                    <a:srgbClr val="53585F"/>
                  </a:solidFill>
                  <a:latin typeface="Salesforce Sans"/>
                  <a:ea typeface="Salesforce Sans"/>
                  <a:cs typeface="Salesforce Sans"/>
                  <a:sym typeface="Salesforce Sans"/>
                </a:defRPr>
              </a:pPr>
              <a:r>
                <a:rPr lang="en-US" sz="700" dirty="0">
                  <a:solidFill>
                    <a:srgbClr val="FFFFFF"/>
                  </a:solidFill>
                  <a:latin typeface="Salesforce Sans"/>
                  <a:ea typeface="Salesforce Sans"/>
                  <a:cs typeface="Salesforce Sans"/>
                  <a:sym typeface="Salesforce Sans"/>
                </a:rPr>
                <a:t>People Data Management &amp; Link to DMP</a:t>
              </a:r>
            </a:p>
          </p:txBody>
        </p:sp>
      </p:grpSp>
      <p:pic>
        <p:nvPicPr>
          <p:cNvPr id="185" name="Picture 184">
            <a:extLst>
              <a:ext uri="{FF2B5EF4-FFF2-40B4-BE49-F238E27FC236}">
                <a16:creationId xmlns:a16="http://schemas.microsoft.com/office/drawing/2014/main" id="{2EBFF814-5DFD-ED4B-8F12-7EF4ECED581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3762" t="17895" r="22862" b="35427"/>
          <a:stretch/>
        </p:blipFill>
        <p:spPr>
          <a:xfrm>
            <a:off x="6115847" y="2339530"/>
            <a:ext cx="395294" cy="447355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073D2E7A-332D-F846-BCE4-EFEDAA7B270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3762" t="17895" r="22862" b="35427"/>
          <a:stretch/>
        </p:blipFill>
        <p:spPr>
          <a:xfrm>
            <a:off x="6115847" y="4560739"/>
            <a:ext cx="395294" cy="447355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7ADBB83F-4B6F-554E-97BF-7888F8F957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2772" y="3719381"/>
            <a:ext cx="1063601" cy="601998"/>
          </a:xfrm>
          <a:prstGeom prst="rect">
            <a:avLst/>
          </a:prstGeom>
        </p:spPr>
      </p:pic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8A1B2B8E-E179-DD42-999E-F6CA25892317}"/>
              </a:ext>
            </a:extLst>
          </p:cNvPr>
          <p:cNvSpPr/>
          <p:nvPr/>
        </p:nvSpPr>
        <p:spPr>
          <a:xfrm>
            <a:off x="3297975" y="6270777"/>
            <a:ext cx="8052288" cy="367104"/>
          </a:xfrm>
          <a:prstGeom prst="roundRect">
            <a:avLst>
              <a:gd name="adj" fmla="val 16634"/>
            </a:avLst>
          </a:prstGeom>
          <a:solidFill>
            <a:srgbClr val="215CA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8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B6CC1A47-894F-3B45-8586-2BE4AB1A9785}"/>
              </a:ext>
            </a:extLst>
          </p:cNvPr>
          <p:cNvSpPr/>
          <p:nvPr/>
        </p:nvSpPr>
        <p:spPr>
          <a:xfrm>
            <a:off x="6387896" y="6365672"/>
            <a:ext cx="1007738" cy="178938"/>
          </a:xfrm>
          <a:prstGeom prst="roundRect">
            <a:avLst>
              <a:gd name="adj" fmla="val 50000"/>
            </a:avLst>
          </a:prstGeom>
          <a:solidFill>
            <a:srgbClr val="215CA0"/>
          </a:solidFill>
          <a:ln w="12700">
            <a:solidFill>
              <a:srgbClr val="032D6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rgbClr val="FFFFFF"/>
                </a:solidFill>
                <a:latin typeface="Salesforce Sans"/>
              </a:rPr>
              <a:t>100’s Connectors</a:t>
            </a:r>
          </a:p>
        </p:txBody>
      </p:sp>
      <p:sp>
        <p:nvSpPr>
          <p:cNvPr id="190" name="Text Placeholder 10">
            <a:extLst>
              <a:ext uri="{FF2B5EF4-FFF2-40B4-BE49-F238E27FC236}">
                <a16:creationId xmlns:a16="http://schemas.microsoft.com/office/drawing/2014/main" id="{C9646882-46F0-5C42-AF19-0D3E56B1DE23}"/>
              </a:ext>
            </a:extLst>
          </p:cNvPr>
          <p:cNvSpPr txBox="1">
            <a:spLocks/>
          </p:cNvSpPr>
          <p:nvPr/>
        </p:nvSpPr>
        <p:spPr bwMode="auto">
          <a:xfrm>
            <a:off x="3724602" y="6401911"/>
            <a:ext cx="1658721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b="1" dirty="0" err="1">
                <a:solidFill>
                  <a:srgbClr val="1A3867"/>
                </a:solidFill>
                <a:latin typeface="Salesforce Sans" panose="020B0505020202020203" pitchFamily="34" charset="77"/>
              </a:rPr>
              <a:t>Datorama</a:t>
            </a:r>
            <a:r>
              <a:rPr lang="en-GB" sz="800" b="1" dirty="0">
                <a:solidFill>
                  <a:srgbClr val="1A3867"/>
                </a:solidFill>
                <a:latin typeface="Salesforce Sans" panose="020B0505020202020203" pitchFamily="34" charset="77"/>
              </a:rPr>
              <a:t> Marketing Analytics</a:t>
            </a:r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93089E24-0331-E149-824E-D5567859CF87}"/>
              </a:ext>
            </a:extLst>
          </p:cNvPr>
          <p:cNvSpPr/>
          <p:nvPr/>
        </p:nvSpPr>
        <p:spPr>
          <a:xfrm>
            <a:off x="9418019" y="6365672"/>
            <a:ext cx="857215" cy="178938"/>
          </a:xfrm>
          <a:prstGeom prst="roundRect">
            <a:avLst>
              <a:gd name="adj" fmla="val 50000"/>
            </a:avLst>
          </a:prstGeom>
          <a:solidFill>
            <a:srgbClr val="215CA0"/>
          </a:solidFill>
          <a:ln w="12700">
            <a:solidFill>
              <a:srgbClr val="032D6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rgbClr val="FFFFFF"/>
                </a:solidFill>
                <a:latin typeface="Salesforce Sans"/>
              </a:rPr>
              <a:t>Dashboards</a:t>
            </a: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2ABD23EA-FE69-9543-B542-993944C674B7}"/>
              </a:ext>
            </a:extLst>
          </p:cNvPr>
          <p:cNvSpPr/>
          <p:nvPr/>
        </p:nvSpPr>
        <p:spPr>
          <a:xfrm>
            <a:off x="8461719" y="6365672"/>
            <a:ext cx="857215" cy="178938"/>
          </a:xfrm>
          <a:prstGeom prst="roundRect">
            <a:avLst>
              <a:gd name="adj" fmla="val 50000"/>
            </a:avLst>
          </a:prstGeom>
          <a:solidFill>
            <a:srgbClr val="215CA0"/>
          </a:solidFill>
          <a:ln w="12700">
            <a:solidFill>
              <a:srgbClr val="032D6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>
                <a:solidFill>
                  <a:srgbClr val="FFFFFF"/>
                </a:solidFill>
                <a:latin typeface="Salesforce Sans"/>
              </a:rPr>
              <a:t>Visualisation</a:t>
            </a:r>
            <a:endParaRPr lang="en-US" sz="700" dirty="0"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70DE8FFA-CEBD-3C48-8FEB-16BB9C07DCF3}"/>
              </a:ext>
            </a:extLst>
          </p:cNvPr>
          <p:cNvSpPr/>
          <p:nvPr/>
        </p:nvSpPr>
        <p:spPr>
          <a:xfrm>
            <a:off x="5431597" y="6365672"/>
            <a:ext cx="857215" cy="178938"/>
          </a:xfrm>
          <a:prstGeom prst="roundRect">
            <a:avLst>
              <a:gd name="adj" fmla="val 50000"/>
            </a:avLst>
          </a:prstGeom>
          <a:solidFill>
            <a:srgbClr val="215CA0"/>
          </a:solidFill>
          <a:ln w="12700">
            <a:solidFill>
              <a:srgbClr val="032D6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rgbClr val="FFFFFF"/>
                </a:solidFill>
                <a:latin typeface="Salesforce Sans"/>
              </a:rPr>
              <a:t>AI Integration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2414AC0E-A509-5B40-812D-4F78F8AB54BB}"/>
              </a:ext>
            </a:extLst>
          </p:cNvPr>
          <p:cNvSpPr/>
          <p:nvPr/>
        </p:nvSpPr>
        <p:spPr>
          <a:xfrm>
            <a:off x="7499293" y="6365672"/>
            <a:ext cx="857215" cy="178938"/>
          </a:xfrm>
          <a:prstGeom prst="roundRect">
            <a:avLst>
              <a:gd name="adj" fmla="val 50000"/>
            </a:avLst>
          </a:prstGeom>
          <a:solidFill>
            <a:srgbClr val="215CA0"/>
          </a:solidFill>
          <a:ln w="12700">
            <a:solidFill>
              <a:srgbClr val="032D6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rgbClr val="FFFFFF"/>
                </a:solidFill>
                <a:latin typeface="Salesforce Sans"/>
              </a:rPr>
              <a:t>Integration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275D0CCD-EC42-F94E-BF00-51F09139EC3D}"/>
              </a:ext>
            </a:extLst>
          </p:cNvPr>
          <p:cNvSpPr/>
          <p:nvPr/>
        </p:nvSpPr>
        <p:spPr>
          <a:xfrm>
            <a:off x="10374319" y="6365672"/>
            <a:ext cx="857215" cy="178938"/>
          </a:xfrm>
          <a:prstGeom prst="roundRect">
            <a:avLst>
              <a:gd name="adj" fmla="val 50000"/>
            </a:avLst>
          </a:prstGeom>
          <a:solidFill>
            <a:srgbClr val="215CA0"/>
          </a:solidFill>
          <a:ln w="12700">
            <a:solidFill>
              <a:srgbClr val="032D6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>
                <a:solidFill>
                  <a:srgbClr val="FFFFFF"/>
                </a:solidFill>
                <a:latin typeface="Salesforce Sans"/>
              </a:rPr>
              <a:t>SmartLenses</a:t>
            </a:r>
            <a:endParaRPr lang="en-US" sz="700" dirty="0">
              <a:solidFill>
                <a:srgbClr val="FFFFFF"/>
              </a:solidFill>
              <a:latin typeface="Salesforce Sans"/>
            </a:endParaRP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E1A09AC-229D-BF4C-98FA-BC5091AE751B}"/>
              </a:ext>
            </a:extLst>
          </p:cNvPr>
          <p:cNvSpPr/>
          <p:nvPr/>
        </p:nvSpPr>
        <p:spPr>
          <a:xfrm>
            <a:off x="8504447" y="5240774"/>
            <a:ext cx="814489" cy="750894"/>
          </a:xfrm>
          <a:prstGeom prst="roundRect">
            <a:avLst>
              <a:gd name="adj" fmla="val 9755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8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AD14AB46-57C2-2340-AA9F-82263D3E36E9}"/>
              </a:ext>
            </a:extLst>
          </p:cNvPr>
          <p:cNvSpPr>
            <a:spLocks/>
          </p:cNvSpPr>
          <p:nvPr/>
        </p:nvSpPr>
        <p:spPr>
          <a:xfrm>
            <a:off x="9691305" y="2363216"/>
            <a:ext cx="1414367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Push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8F0124D3-96F1-3745-89D9-347493575755}"/>
              </a:ext>
            </a:extLst>
          </p:cNvPr>
          <p:cNvSpPr>
            <a:spLocks/>
          </p:cNvSpPr>
          <p:nvPr/>
        </p:nvSpPr>
        <p:spPr>
          <a:xfrm>
            <a:off x="9691305" y="2933480"/>
            <a:ext cx="1414367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SMS</a:t>
            </a:r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1A6D5432-983C-AE44-9870-2A1A56003F87}"/>
              </a:ext>
            </a:extLst>
          </p:cNvPr>
          <p:cNvSpPr>
            <a:spLocks/>
          </p:cNvSpPr>
          <p:nvPr/>
        </p:nvSpPr>
        <p:spPr>
          <a:xfrm>
            <a:off x="9691305" y="3510997"/>
            <a:ext cx="1414367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77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Email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9D347183-008B-1C4A-B909-75B46AA09F93}"/>
              </a:ext>
            </a:extLst>
          </p:cNvPr>
          <p:cNvSpPr>
            <a:spLocks/>
          </p:cNvSpPr>
          <p:nvPr/>
        </p:nvSpPr>
        <p:spPr>
          <a:xfrm>
            <a:off x="9691305" y="5167981"/>
            <a:ext cx="1414367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5897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1:1 Targeted Advertising</a:t>
            </a:r>
          </a:p>
        </p:txBody>
      </p:sp>
      <p:sp>
        <p:nvSpPr>
          <p:cNvPr id="208" name="Text Placeholder 10">
            <a:extLst>
              <a:ext uri="{FF2B5EF4-FFF2-40B4-BE49-F238E27FC236}">
                <a16:creationId xmlns:a16="http://schemas.microsoft.com/office/drawing/2014/main" id="{E518DA78-4239-014C-B4E6-F3C9A539691D}"/>
              </a:ext>
            </a:extLst>
          </p:cNvPr>
          <p:cNvSpPr txBox="1">
            <a:spLocks/>
          </p:cNvSpPr>
          <p:nvPr/>
        </p:nvSpPr>
        <p:spPr bwMode="auto">
          <a:xfrm>
            <a:off x="8592344" y="5315860"/>
            <a:ext cx="63869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b="1" dirty="0">
                <a:solidFill>
                  <a:srgbClr val="EB7600"/>
                </a:solidFill>
                <a:latin typeface="Salesforce Sans" panose="020B0505020202020203" pitchFamily="34" charset="77"/>
              </a:rPr>
              <a:t>Ad Accounts</a:t>
            </a:r>
          </a:p>
        </p:txBody>
      </p:sp>
      <p:pic>
        <p:nvPicPr>
          <p:cNvPr id="210" name="Graphic 209">
            <a:extLst>
              <a:ext uri="{FF2B5EF4-FFF2-40B4-BE49-F238E27FC236}">
                <a16:creationId xmlns:a16="http://schemas.microsoft.com/office/drawing/2014/main" id="{35D9F28F-0E5B-5E48-AADE-FC712CFF83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08034" y="5516598"/>
            <a:ext cx="173624" cy="173624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DFAB7764-7A20-F34E-9C78-C3B99CFE195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20116" y="5718359"/>
            <a:ext cx="173624" cy="173624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BF3DF6A-2735-AC46-932C-ED58AB41AB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24878" y="5516598"/>
            <a:ext cx="173624" cy="173624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2E76D88D-CBD0-CB4C-AA5E-E569C2CB60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045703" y="5513414"/>
            <a:ext cx="173624" cy="173624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B93E0794-412F-404D-A724-DB22A1A5C2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40941" y="5718048"/>
            <a:ext cx="173624" cy="173624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B54D6E9D-561F-054C-9BE1-910F0710A5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92560" y="5267748"/>
            <a:ext cx="290711" cy="268349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0E2D7864-9F34-924C-83D1-54F152811AB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818059" y="3649711"/>
            <a:ext cx="253934" cy="19045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B9AE70EC-D74F-D14F-A73F-54A342EC84D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816639" y="2432098"/>
            <a:ext cx="266631" cy="330114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EB8E3F7C-1AA6-284B-98E5-A145422F18F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816639" y="3002362"/>
            <a:ext cx="253934" cy="330114"/>
          </a:xfrm>
          <a:prstGeom prst="rect">
            <a:avLst/>
          </a:prstGeom>
        </p:spPr>
      </p:pic>
      <p:cxnSp>
        <p:nvCxnSpPr>
          <p:cNvPr id="230" name="Shape 547">
            <a:extLst>
              <a:ext uri="{FF2B5EF4-FFF2-40B4-BE49-F238E27FC236}">
                <a16:creationId xmlns:a16="http://schemas.microsoft.com/office/drawing/2014/main" id="{35271ACA-F1C5-B449-B0EE-775F7102ACBD}"/>
              </a:ext>
            </a:extLst>
          </p:cNvPr>
          <p:cNvCxnSpPr>
            <a:cxnSpLocks/>
          </p:cNvCxnSpPr>
          <p:nvPr/>
        </p:nvCxnSpPr>
        <p:spPr>
          <a:xfrm>
            <a:off x="9318934" y="5401920"/>
            <a:ext cx="359906" cy="0"/>
          </a:xfrm>
          <a:prstGeom prst="straightConnector1">
            <a:avLst/>
          </a:prstGeom>
          <a:noFill/>
          <a:ln w="9525" cap="flat" cmpd="sng">
            <a:solidFill>
              <a:srgbClr val="2E39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Shape 547">
            <a:extLst>
              <a:ext uri="{FF2B5EF4-FFF2-40B4-BE49-F238E27FC236}">
                <a16:creationId xmlns:a16="http://schemas.microsoft.com/office/drawing/2014/main" id="{50DABF8A-026D-094B-9F7E-0C3C50057D70}"/>
              </a:ext>
            </a:extLst>
          </p:cNvPr>
          <p:cNvCxnSpPr>
            <a:cxnSpLocks/>
          </p:cNvCxnSpPr>
          <p:nvPr/>
        </p:nvCxnSpPr>
        <p:spPr>
          <a:xfrm>
            <a:off x="8258280" y="5394219"/>
            <a:ext cx="246167" cy="0"/>
          </a:xfrm>
          <a:prstGeom prst="straightConnector1">
            <a:avLst/>
          </a:prstGeom>
          <a:noFill/>
          <a:ln w="9525" cap="flat" cmpd="sng">
            <a:solidFill>
              <a:srgbClr val="E8762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Shape 547">
            <a:extLst>
              <a:ext uri="{FF2B5EF4-FFF2-40B4-BE49-F238E27FC236}">
                <a16:creationId xmlns:a16="http://schemas.microsoft.com/office/drawing/2014/main" id="{99C7A9C3-D2A2-EC40-B7B0-1DAF2D6B1331}"/>
              </a:ext>
            </a:extLst>
          </p:cNvPr>
          <p:cNvCxnSpPr>
            <a:cxnSpLocks/>
          </p:cNvCxnSpPr>
          <p:nvPr/>
        </p:nvCxnSpPr>
        <p:spPr>
          <a:xfrm>
            <a:off x="8145610" y="3167419"/>
            <a:ext cx="972498" cy="0"/>
          </a:xfrm>
          <a:prstGeom prst="straightConnector1">
            <a:avLst/>
          </a:prstGeom>
          <a:noFill/>
          <a:ln w="9525" cap="flat" cmpd="sng">
            <a:solidFill>
              <a:srgbClr val="EB76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3" name="Shape 547">
            <a:extLst>
              <a:ext uri="{FF2B5EF4-FFF2-40B4-BE49-F238E27FC236}">
                <a16:creationId xmlns:a16="http://schemas.microsoft.com/office/drawing/2014/main" id="{893BC9D9-330F-7B49-B8A0-004AD71F7D41}"/>
              </a:ext>
            </a:extLst>
          </p:cNvPr>
          <p:cNvCxnSpPr>
            <a:cxnSpLocks/>
          </p:cNvCxnSpPr>
          <p:nvPr/>
        </p:nvCxnSpPr>
        <p:spPr>
          <a:xfrm>
            <a:off x="9114563" y="3167419"/>
            <a:ext cx="561686" cy="0"/>
          </a:xfrm>
          <a:prstGeom prst="straightConnector1">
            <a:avLst/>
          </a:prstGeom>
          <a:noFill/>
          <a:ln w="9525" cap="flat" cmpd="sng">
            <a:solidFill>
              <a:srgbClr val="EB76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Elbow Connector 239">
            <a:extLst>
              <a:ext uri="{FF2B5EF4-FFF2-40B4-BE49-F238E27FC236}">
                <a16:creationId xmlns:a16="http://schemas.microsoft.com/office/drawing/2014/main" id="{1915CAD8-050E-8649-AAE0-7203D3CD4BF2}"/>
              </a:ext>
            </a:extLst>
          </p:cNvPr>
          <p:cNvCxnSpPr>
            <a:cxnSpLocks/>
          </p:cNvCxnSpPr>
          <p:nvPr/>
        </p:nvCxnSpPr>
        <p:spPr>
          <a:xfrm flipH="1">
            <a:off x="9670667" y="2591913"/>
            <a:ext cx="12697" cy="1151700"/>
          </a:xfrm>
          <a:prstGeom prst="bentConnector3">
            <a:avLst>
              <a:gd name="adj1" fmla="val 4419402"/>
            </a:avLst>
          </a:prstGeom>
          <a:ln>
            <a:solidFill>
              <a:srgbClr val="EB7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Elbow Connector 240">
            <a:extLst>
              <a:ext uri="{FF2B5EF4-FFF2-40B4-BE49-F238E27FC236}">
                <a16:creationId xmlns:a16="http://schemas.microsoft.com/office/drawing/2014/main" id="{6A35FD17-877C-5B46-8910-5AAA0DA36D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05695" y="2532430"/>
            <a:ext cx="640664" cy="1151700"/>
          </a:xfrm>
          <a:prstGeom prst="bentConnector3">
            <a:avLst>
              <a:gd name="adj1" fmla="val 33567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25E401B6-27E8-8242-BFA6-07904595ACB2}"/>
              </a:ext>
            </a:extLst>
          </p:cNvPr>
          <p:cNvSpPr/>
          <p:nvPr/>
        </p:nvSpPr>
        <p:spPr>
          <a:xfrm>
            <a:off x="3462474" y="3684639"/>
            <a:ext cx="2173834" cy="1397091"/>
          </a:xfrm>
          <a:prstGeom prst="roundRect">
            <a:avLst>
              <a:gd name="adj" fmla="val 4146"/>
            </a:avLst>
          </a:prstGeom>
          <a:solidFill>
            <a:srgbClr val="215CA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8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269" name="Text Placeholder 10">
            <a:extLst>
              <a:ext uri="{FF2B5EF4-FFF2-40B4-BE49-F238E27FC236}">
                <a16:creationId xmlns:a16="http://schemas.microsoft.com/office/drawing/2014/main" id="{9183A9E1-C87F-0443-A3BA-88E2C730DCB4}"/>
              </a:ext>
            </a:extLst>
          </p:cNvPr>
          <p:cNvSpPr txBox="1">
            <a:spLocks/>
          </p:cNvSpPr>
          <p:nvPr/>
        </p:nvSpPr>
        <p:spPr bwMode="auto">
          <a:xfrm>
            <a:off x="4056860" y="3804819"/>
            <a:ext cx="983551" cy="1538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022D61"/>
                </a:solidFill>
                <a:latin typeface="Salesforce Sans" panose="020B0505020202020203" pitchFamily="34" charset="77"/>
              </a:rPr>
              <a:t>Platform</a:t>
            </a:r>
          </a:p>
        </p:txBody>
      </p:sp>
      <p:sp>
        <p:nvSpPr>
          <p:cNvPr id="270" name="Shape 13649">
            <a:extLst>
              <a:ext uri="{FF2B5EF4-FFF2-40B4-BE49-F238E27FC236}">
                <a16:creationId xmlns:a16="http://schemas.microsoft.com/office/drawing/2014/main" id="{B8BE7E2B-790E-4443-87E3-3C195EA7101D}"/>
              </a:ext>
            </a:extLst>
          </p:cNvPr>
          <p:cNvSpPr/>
          <p:nvPr/>
        </p:nvSpPr>
        <p:spPr>
          <a:xfrm>
            <a:off x="3460923" y="5168437"/>
            <a:ext cx="2173834" cy="712543"/>
          </a:xfrm>
          <a:prstGeom prst="roundRect">
            <a:avLst>
              <a:gd name="adj" fmla="val 7996"/>
            </a:avLst>
          </a:prstGeom>
          <a:solidFill>
            <a:srgbClr val="421A98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" sz="1798" dirty="0">
              <a:solidFill>
                <a:srgbClr val="FFFFFF"/>
              </a:solidFill>
              <a:latin typeface="Salesforce Sans"/>
              <a:sym typeface="Arial"/>
            </a:endParaRPr>
          </a:p>
        </p:txBody>
      </p:sp>
      <p:sp>
        <p:nvSpPr>
          <p:cNvPr id="274" name="Text Placeholder 10">
            <a:extLst>
              <a:ext uri="{FF2B5EF4-FFF2-40B4-BE49-F238E27FC236}">
                <a16:creationId xmlns:a16="http://schemas.microsoft.com/office/drawing/2014/main" id="{0DACC2A1-4394-0F46-AEC7-B5F0C3CE2A5F}"/>
              </a:ext>
            </a:extLst>
          </p:cNvPr>
          <p:cNvSpPr txBox="1">
            <a:spLocks/>
          </p:cNvSpPr>
          <p:nvPr/>
        </p:nvSpPr>
        <p:spPr bwMode="auto">
          <a:xfrm>
            <a:off x="3954457" y="5296039"/>
            <a:ext cx="1186770" cy="1538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000" b="1" dirty="0">
                <a:solidFill>
                  <a:srgbClr val="7030A0"/>
                </a:solidFill>
                <a:latin typeface="Salesforce Sans" panose="020B0505020202020203" pitchFamily="34" charset="77"/>
              </a:rPr>
              <a:t>Heroku</a:t>
            </a:r>
          </a:p>
        </p:txBody>
      </p:sp>
      <p:sp>
        <p:nvSpPr>
          <p:cNvPr id="275" name="Rounded Rectangle 274">
            <a:extLst>
              <a:ext uri="{FF2B5EF4-FFF2-40B4-BE49-F238E27FC236}">
                <a16:creationId xmlns:a16="http://schemas.microsoft.com/office/drawing/2014/main" id="{A1AD0D6A-205F-7442-A21D-08644F50B870}"/>
              </a:ext>
            </a:extLst>
          </p:cNvPr>
          <p:cNvSpPr/>
          <p:nvPr/>
        </p:nvSpPr>
        <p:spPr>
          <a:xfrm>
            <a:off x="4595424" y="5565348"/>
            <a:ext cx="946553" cy="215944"/>
          </a:xfrm>
          <a:prstGeom prst="roundRect">
            <a:avLst>
              <a:gd name="adj" fmla="val 50000"/>
            </a:avLst>
          </a:prstGeom>
          <a:solidFill>
            <a:srgbClr val="7673C0"/>
          </a:solidFill>
          <a:ln w="12700">
            <a:solidFill>
              <a:srgbClr val="211746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rgbClr val="FFFFFF"/>
                </a:solidFill>
                <a:latin typeface="Salesforce Sans"/>
                <a:sym typeface="Salesforce Sans"/>
              </a:rPr>
              <a:t>Transactions</a:t>
            </a:r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5136BAA7-545E-D84F-8A52-C56B4A315231}"/>
              </a:ext>
            </a:extLst>
          </p:cNvPr>
          <p:cNvSpPr/>
          <p:nvPr/>
        </p:nvSpPr>
        <p:spPr>
          <a:xfrm>
            <a:off x="3559443" y="5565348"/>
            <a:ext cx="946553" cy="215944"/>
          </a:xfrm>
          <a:prstGeom prst="roundRect">
            <a:avLst>
              <a:gd name="adj" fmla="val 50000"/>
            </a:avLst>
          </a:prstGeom>
          <a:solidFill>
            <a:srgbClr val="7673C0"/>
          </a:solidFill>
          <a:ln w="12700">
            <a:solidFill>
              <a:srgbClr val="211746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rgbClr val="FFFFFF"/>
                </a:solidFill>
                <a:latin typeface="Salesforce Sans"/>
                <a:sym typeface="Salesforce Sans"/>
              </a:rPr>
              <a:t>Shared Data Services</a:t>
            </a:r>
          </a:p>
        </p:txBody>
      </p:sp>
      <p:pic>
        <p:nvPicPr>
          <p:cNvPr id="277" name="CloudIcons_5x5_RGB-01-26.png">
            <a:extLst>
              <a:ext uri="{FF2B5EF4-FFF2-40B4-BE49-F238E27FC236}">
                <a16:creationId xmlns:a16="http://schemas.microsoft.com/office/drawing/2014/main" id="{7BDAD9C0-C27C-6649-8B05-3E4081CFF76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34900" y="5267388"/>
            <a:ext cx="204695" cy="2046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9" name="Group 278">
            <a:extLst>
              <a:ext uri="{FF2B5EF4-FFF2-40B4-BE49-F238E27FC236}">
                <a16:creationId xmlns:a16="http://schemas.microsoft.com/office/drawing/2014/main" id="{427F4BFC-D076-ED47-BA76-AFEC8AA53B98}"/>
              </a:ext>
            </a:extLst>
          </p:cNvPr>
          <p:cNvGrpSpPr/>
          <p:nvPr/>
        </p:nvGrpSpPr>
        <p:grpSpPr>
          <a:xfrm>
            <a:off x="3554733" y="4085208"/>
            <a:ext cx="1987805" cy="882454"/>
            <a:chOff x="3962286" y="3696283"/>
            <a:chExt cx="1988323" cy="882684"/>
          </a:xfrm>
        </p:grpSpPr>
        <p:sp>
          <p:nvSpPr>
            <p:cNvPr id="280" name="Shape 13649">
              <a:extLst>
                <a:ext uri="{FF2B5EF4-FFF2-40B4-BE49-F238E27FC236}">
                  <a16:creationId xmlns:a16="http://schemas.microsoft.com/office/drawing/2014/main" id="{2A7598C2-37B8-8F40-A520-F2AB661F339B}"/>
                </a:ext>
              </a:extLst>
            </p:cNvPr>
            <p:cNvSpPr/>
            <p:nvPr/>
          </p:nvSpPr>
          <p:spPr>
            <a:xfrm>
              <a:off x="3962286" y="3696283"/>
              <a:ext cx="946800" cy="882684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12700">
              <a:solidFill>
                <a:srgbClr val="0C3466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54" tIns="158318" rIns="89954" bIns="456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" sz="800" b="1" dirty="0">
                <a:solidFill>
                  <a:srgbClr val="2E3961"/>
                </a:solidFill>
                <a:latin typeface="Salesforce Sans"/>
                <a:sym typeface="Arial"/>
              </a:endParaRPr>
            </a:p>
          </p:txBody>
        </p:sp>
        <p:sp>
          <p:nvSpPr>
            <p:cNvPr id="281" name="Shape 13649">
              <a:extLst>
                <a:ext uri="{FF2B5EF4-FFF2-40B4-BE49-F238E27FC236}">
                  <a16:creationId xmlns:a16="http://schemas.microsoft.com/office/drawing/2014/main" id="{60CA9B5F-1D46-DB4A-9C3E-EA12F7C70BC5}"/>
                </a:ext>
              </a:extLst>
            </p:cNvPr>
            <p:cNvSpPr/>
            <p:nvPr/>
          </p:nvSpPr>
          <p:spPr>
            <a:xfrm>
              <a:off x="5002205" y="3696283"/>
              <a:ext cx="948404" cy="882684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12700">
              <a:solidFill>
                <a:srgbClr val="0C3466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54" tIns="158318" rIns="89954" bIns="456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" sz="800" b="1" dirty="0">
                <a:solidFill>
                  <a:srgbClr val="2E3961"/>
                </a:solidFill>
                <a:latin typeface="Salesforce Sans"/>
                <a:sym typeface="Arial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1D534BF-00B2-F144-83B4-80EA8479BB43}"/>
                </a:ext>
              </a:extLst>
            </p:cNvPr>
            <p:cNvSpPr txBox="1"/>
            <p:nvPr/>
          </p:nvSpPr>
          <p:spPr>
            <a:xfrm>
              <a:off x="5037598" y="3775394"/>
              <a:ext cx="877618" cy="1230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sz="800" b="1" i="0" spc="0">
                  <a:solidFill>
                    <a:srgbClr val="2E3961"/>
                  </a:solidFill>
                  <a:latin typeface="Salesforce Sans"/>
                  <a:cs typeface="Salesforce Sans Light" charset="0"/>
                </a:defRPr>
              </a:lvl1pPr>
              <a:lvl2pPr marL="182563" indent="-182563" fontAlgn="base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>
                  <a:solidFill>
                    <a:srgbClr val="8D837B"/>
                  </a:solidFill>
                  <a:latin typeface="Salesforce Sans"/>
                  <a:ea typeface="ＭＳ Ｐゴシック" charset="0"/>
                </a:defRPr>
              </a:lvl2pPr>
              <a:lvl3pPr marL="365125" indent="-182563" fontAlgn="base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sz="1600">
                  <a:solidFill>
                    <a:srgbClr val="8D837B"/>
                  </a:solidFill>
                  <a:latin typeface="Salesforce Sans"/>
                  <a:ea typeface="ＭＳ Ｐゴシック" charset="0"/>
                </a:defRPr>
              </a:lvl3pPr>
              <a:lvl4pPr marL="547688" indent="-182563" fontAlgn="base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sz="1400" b="1">
                  <a:solidFill>
                    <a:srgbClr val="8D837B"/>
                  </a:solidFill>
                  <a:latin typeface="Salesforce Sans"/>
                  <a:ea typeface="ＭＳ Ｐゴシック" charset="0"/>
                </a:defRPr>
              </a:lvl4pPr>
              <a:lvl5pPr fontAlgn="base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sz="2000">
                  <a:solidFill>
                    <a:schemeClr val="accent2"/>
                  </a:solidFill>
                  <a:latin typeface="Salesforce Sans"/>
                  <a:ea typeface="ＭＳ Ｐゴシック" charset="0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en-GB" dirty="0"/>
                <a:t>Offer Data</a:t>
              </a:r>
              <a:endParaRPr lang="en-US" dirty="0"/>
            </a:p>
          </p:txBody>
        </p: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75DC708B-D871-A247-99D5-B0EA10604D46}"/>
                </a:ext>
              </a:extLst>
            </p:cNvPr>
            <p:cNvSpPr/>
            <p:nvPr/>
          </p:nvSpPr>
          <p:spPr>
            <a:xfrm>
              <a:off x="5096607" y="4267420"/>
              <a:ext cx="759600" cy="216000"/>
            </a:xfrm>
            <a:prstGeom prst="roundRect">
              <a:avLst>
                <a:gd name="adj" fmla="val 50000"/>
              </a:avLst>
            </a:prstGeom>
            <a:solidFill>
              <a:srgbClr val="0C3466"/>
            </a:solidFill>
            <a:ln w="12700">
              <a:solidFill>
                <a:srgbClr val="0C3466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  <a:sym typeface="Salesforce Sans"/>
                </a:rPr>
                <a:t>Redemption</a:t>
              </a: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9A38B3A4-15D3-7B4A-AA28-6AC5101A5098}"/>
                </a:ext>
              </a:extLst>
            </p:cNvPr>
            <p:cNvSpPr/>
            <p:nvPr/>
          </p:nvSpPr>
          <p:spPr>
            <a:xfrm>
              <a:off x="5096607" y="3964499"/>
              <a:ext cx="759600" cy="216000"/>
            </a:xfrm>
            <a:prstGeom prst="roundRect">
              <a:avLst>
                <a:gd name="adj" fmla="val 50000"/>
              </a:avLst>
            </a:prstGeom>
            <a:solidFill>
              <a:srgbClr val="0C3466"/>
            </a:solidFill>
            <a:ln w="12700">
              <a:solidFill>
                <a:srgbClr val="0C3466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  <a:sym typeface="Salesforce Sans"/>
                </a:rPr>
                <a:t>Coupons</a:t>
              </a:r>
            </a:p>
          </p:txBody>
        </p:sp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93A334A3-7E43-F042-B5F1-A9C833CDE7B0}"/>
                </a:ext>
              </a:extLst>
            </p:cNvPr>
            <p:cNvSpPr/>
            <p:nvPr/>
          </p:nvSpPr>
          <p:spPr>
            <a:xfrm>
              <a:off x="4056688" y="4267420"/>
              <a:ext cx="759600" cy="216000"/>
            </a:xfrm>
            <a:prstGeom prst="roundRect">
              <a:avLst>
                <a:gd name="adj" fmla="val 50000"/>
              </a:avLst>
            </a:prstGeom>
            <a:solidFill>
              <a:srgbClr val="0C3466"/>
            </a:solidFill>
            <a:ln w="12700">
              <a:solidFill>
                <a:srgbClr val="0C3466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  <a:sym typeface="Salesforce Sans"/>
                </a:rPr>
                <a:t>Offers</a:t>
              </a:r>
            </a:p>
          </p:txBody>
        </p:sp>
        <p:sp>
          <p:nvSpPr>
            <p:cNvPr id="290" name="Rounded Rectangle 289">
              <a:extLst>
                <a:ext uri="{FF2B5EF4-FFF2-40B4-BE49-F238E27FC236}">
                  <a16:creationId xmlns:a16="http://schemas.microsoft.com/office/drawing/2014/main" id="{B7C0B6A3-B878-8247-994D-4A61E4C6C064}"/>
                </a:ext>
              </a:extLst>
            </p:cNvPr>
            <p:cNvSpPr/>
            <p:nvPr/>
          </p:nvSpPr>
          <p:spPr>
            <a:xfrm>
              <a:off x="4056688" y="3964499"/>
              <a:ext cx="759600" cy="216000"/>
            </a:xfrm>
            <a:prstGeom prst="roundRect">
              <a:avLst>
                <a:gd name="adj" fmla="val 50000"/>
              </a:avLst>
            </a:prstGeom>
            <a:solidFill>
              <a:srgbClr val="0C3466"/>
            </a:solidFill>
            <a:ln w="12700">
              <a:solidFill>
                <a:srgbClr val="0C3466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  <a:sym typeface="Salesforce Sans"/>
                </a:rPr>
                <a:t>Accounts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1DEFF0B9-401E-7543-A56D-758F7EA5BFF4}"/>
                </a:ext>
              </a:extLst>
            </p:cNvPr>
            <p:cNvSpPr txBox="1"/>
            <p:nvPr/>
          </p:nvSpPr>
          <p:spPr>
            <a:xfrm>
              <a:off x="3997679" y="3775394"/>
              <a:ext cx="877618" cy="1230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sz="800" b="1" i="0" spc="0">
                  <a:solidFill>
                    <a:srgbClr val="2E3961"/>
                  </a:solidFill>
                  <a:latin typeface="Salesforce Sans"/>
                  <a:cs typeface="Salesforce Sans Light" charset="0"/>
                </a:defRPr>
              </a:lvl1pPr>
              <a:lvl2pPr marL="182563" indent="-182563" fontAlgn="base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>
                  <a:solidFill>
                    <a:srgbClr val="8D837B"/>
                  </a:solidFill>
                  <a:latin typeface="Salesforce Sans"/>
                  <a:ea typeface="ＭＳ Ｐゴシック" charset="0"/>
                </a:defRPr>
              </a:lvl2pPr>
              <a:lvl3pPr marL="365125" indent="-182563" fontAlgn="base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sz="1600">
                  <a:solidFill>
                    <a:srgbClr val="8D837B"/>
                  </a:solidFill>
                  <a:latin typeface="Salesforce Sans"/>
                  <a:ea typeface="ＭＳ Ｐゴシック" charset="0"/>
                </a:defRPr>
              </a:lvl3pPr>
              <a:lvl4pPr marL="547688" indent="-182563" fontAlgn="base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sz="1400" b="1">
                  <a:solidFill>
                    <a:srgbClr val="8D837B"/>
                  </a:solidFill>
                  <a:latin typeface="Salesforce Sans"/>
                  <a:ea typeface="ＭＳ Ｐゴシック" charset="0"/>
                </a:defRPr>
              </a:lvl4pPr>
              <a:lvl5pPr fontAlgn="base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sz="2000">
                  <a:solidFill>
                    <a:schemeClr val="accent2"/>
                  </a:solidFill>
                  <a:latin typeface="Salesforce Sans"/>
                  <a:ea typeface="ＭＳ Ｐゴシック" charset="0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en-GB" dirty="0"/>
                <a:t>Customer Data</a:t>
              </a:r>
              <a:endParaRPr lang="en-US" dirty="0"/>
            </a:p>
          </p:txBody>
        </p:sp>
      </p:grpSp>
      <p:pic>
        <p:nvPicPr>
          <p:cNvPr id="292" name="CloudIcons_5x5_RGB-27.png" descr="CloudIcons_5x5_RGB-27.png">
            <a:extLst>
              <a:ext uri="{FF2B5EF4-FFF2-40B4-BE49-F238E27FC236}">
                <a16:creationId xmlns:a16="http://schemas.microsoft.com/office/drawing/2014/main" id="{B94013B2-30F3-8249-9082-85A2BD37679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989009" y="3747248"/>
            <a:ext cx="296482" cy="29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Rounded Rectangle 292">
            <a:extLst>
              <a:ext uri="{FF2B5EF4-FFF2-40B4-BE49-F238E27FC236}">
                <a16:creationId xmlns:a16="http://schemas.microsoft.com/office/drawing/2014/main" id="{8B43577D-2B5A-444F-84E3-9B7005C9FD5A}"/>
              </a:ext>
            </a:extLst>
          </p:cNvPr>
          <p:cNvSpPr/>
          <p:nvPr/>
        </p:nvSpPr>
        <p:spPr>
          <a:xfrm>
            <a:off x="3368442" y="3583444"/>
            <a:ext cx="2357437" cy="2411372"/>
          </a:xfrm>
          <a:prstGeom prst="roundRect">
            <a:avLst>
              <a:gd name="adj" fmla="val 2530"/>
            </a:avLst>
          </a:prstGeom>
          <a:noFill/>
          <a:ln w="12700">
            <a:solidFill>
              <a:srgbClr val="0C3466"/>
            </a:solidFill>
            <a:prstDash val="dash"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8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294" name="Text Placeholder 10">
            <a:extLst>
              <a:ext uri="{FF2B5EF4-FFF2-40B4-BE49-F238E27FC236}">
                <a16:creationId xmlns:a16="http://schemas.microsoft.com/office/drawing/2014/main" id="{EBA524B0-8B1E-D74B-B331-026CF7AD83A0}"/>
              </a:ext>
            </a:extLst>
          </p:cNvPr>
          <p:cNvSpPr txBox="1">
            <a:spLocks/>
          </p:cNvSpPr>
          <p:nvPr/>
        </p:nvSpPr>
        <p:spPr bwMode="auto">
          <a:xfrm>
            <a:off x="3850678" y="3416352"/>
            <a:ext cx="1410030" cy="1230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b="1" dirty="0">
                <a:solidFill>
                  <a:srgbClr val="2E3961"/>
                </a:solidFill>
                <a:latin typeface="Salesforce Sans"/>
                <a:ea typeface="+mn-ea"/>
              </a:rPr>
              <a:t>MATALAN LOYALTY</a:t>
            </a:r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02D05301-5204-9443-A5BE-2BADDC9DDCF4}"/>
              </a:ext>
            </a:extLst>
          </p:cNvPr>
          <p:cNvCxnSpPr>
            <a:cxnSpLocks/>
          </p:cNvCxnSpPr>
          <p:nvPr/>
        </p:nvCxnSpPr>
        <p:spPr>
          <a:xfrm flipV="1">
            <a:off x="3744259" y="4993345"/>
            <a:ext cx="0" cy="302695"/>
          </a:xfrm>
          <a:prstGeom prst="line">
            <a:avLst/>
          </a:prstGeom>
          <a:ln w="9525" cmpd="sng">
            <a:solidFill>
              <a:srgbClr val="43009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 Placeholder 10">
            <a:extLst>
              <a:ext uri="{FF2B5EF4-FFF2-40B4-BE49-F238E27FC236}">
                <a16:creationId xmlns:a16="http://schemas.microsoft.com/office/drawing/2014/main" id="{0FBFEBDD-0917-DE47-A252-57AA900A9187}"/>
              </a:ext>
            </a:extLst>
          </p:cNvPr>
          <p:cNvSpPr txBox="1">
            <a:spLocks/>
          </p:cNvSpPr>
          <p:nvPr/>
        </p:nvSpPr>
        <p:spPr bwMode="auto">
          <a:xfrm>
            <a:off x="3552037" y="5308181"/>
            <a:ext cx="983551" cy="1230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b="1" dirty="0">
                <a:solidFill>
                  <a:srgbClr val="022D61"/>
                </a:solidFill>
                <a:latin typeface="Salesforce Sans" panose="020B0505020202020203" pitchFamily="34" charset="77"/>
              </a:rPr>
              <a:t>Analytics</a:t>
            </a:r>
          </a:p>
        </p:txBody>
      </p:sp>
      <p:pic>
        <p:nvPicPr>
          <p:cNvPr id="297" name="CloudIcons_5x5_RGB-01-05.png" descr="CloudIcons_5x5_RGB-01-05.png">
            <a:extLst>
              <a:ext uri="{FF2B5EF4-FFF2-40B4-BE49-F238E27FC236}">
                <a16:creationId xmlns:a16="http://schemas.microsoft.com/office/drawing/2014/main" id="{C2249FE4-3080-204D-A97F-BE937DEDDDC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298005" y="2338999"/>
            <a:ext cx="393866" cy="392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44B8D0E-0005-384B-9C7B-0149C592F020}"/>
              </a:ext>
            </a:extLst>
          </p:cNvPr>
          <p:cNvGrpSpPr/>
          <p:nvPr/>
        </p:nvGrpSpPr>
        <p:grpSpPr>
          <a:xfrm>
            <a:off x="3637701" y="1304881"/>
            <a:ext cx="4953951" cy="181639"/>
            <a:chOff x="4412999" y="755935"/>
            <a:chExt cx="4956532" cy="181733"/>
          </a:xfrm>
        </p:grpSpPr>
        <p:sp>
          <p:nvSpPr>
            <p:cNvPr id="299" name="Rounded Rectangle 298">
              <a:extLst>
                <a:ext uri="{FF2B5EF4-FFF2-40B4-BE49-F238E27FC236}">
                  <a16:creationId xmlns:a16="http://schemas.microsoft.com/office/drawing/2014/main" id="{B5D1A0D6-183D-4D40-A46F-A659F992DA6F}"/>
                </a:ext>
              </a:extLst>
            </p:cNvPr>
            <p:cNvSpPr/>
            <p:nvPr/>
          </p:nvSpPr>
          <p:spPr>
            <a:xfrm>
              <a:off x="5437717" y="755935"/>
              <a:ext cx="857661" cy="179032"/>
            </a:xfrm>
            <a:prstGeom prst="roundRect">
              <a:avLst>
                <a:gd name="adj" fmla="val 50000"/>
              </a:avLst>
            </a:prstGeom>
            <a:solidFill>
              <a:srgbClr val="215CA0"/>
            </a:solidFill>
            <a:ln w="12700">
              <a:solidFill>
                <a:srgbClr val="032D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</a:rPr>
                <a:t>Context</a:t>
              </a:r>
            </a:p>
          </p:txBody>
        </p:sp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65769DB9-F89E-8549-A3C4-DBC50D4DAE1A}"/>
                </a:ext>
              </a:extLst>
            </p:cNvPr>
            <p:cNvSpPr/>
            <p:nvPr/>
          </p:nvSpPr>
          <p:spPr>
            <a:xfrm>
              <a:off x="4412999" y="755935"/>
              <a:ext cx="857661" cy="179032"/>
            </a:xfrm>
            <a:prstGeom prst="roundRect">
              <a:avLst>
                <a:gd name="adj" fmla="val 50000"/>
              </a:avLst>
            </a:prstGeom>
            <a:solidFill>
              <a:srgbClr val="215CA0"/>
            </a:solidFill>
            <a:ln w="12700">
              <a:solidFill>
                <a:srgbClr val="032D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</a:rPr>
                <a:t>Recognition</a:t>
              </a:r>
            </a:p>
          </p:txBody>
        </p:sp>
        <p:sp>
          <p:nvSpPr>
            <p:cNvPr id="301" name="Rounded Rectangle 300">
              <a:extLst>
                <a:ext uri="{FF2B5EF4-FFF2-40B4-BE49-F238E27FC236}">
                  <a16:creationId xmlns:a16="http://schemas.microsoft.com/office/drawing/2014/main" id="{872B4590-E5FF-1744-B312-FB7D73BE3BAE}"/>
                </a:ext>
              </a:extLst>
            </p:cNvPr>
            <p:cNvSpPr/>
            <p:nvPr/>
          </p:nvSpPr>
          <p:spPr>
            <a:xfrm>
              <a:off x="6462435" y="755935"/>
              <a:ext cx="857661" cy="179032"/>
            </a:xfrm>
            <a:prstGeom prst="roundRect">
              <a:avLst>
                <a:gd name="adj" fmla="val 50000"/>
              </a:avLst>
            </a:prstGeom>
            <a:solidFill>
              <a:srgbClr val="215CA0"/>
            </a:solidFill>
            <a:ln w="12700">
              <a:solidFill>
                <a:srgbClr val="032D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</a:rPr>
                <a:t>Next Best Offer</a:t>
              </a:r>
            </a:p>
          </p:txBody>
        </p:sp>
        <p:sp>
          <p:nvSpPr>
            <p:cNvPr id="302" name="Rounded Rectangle 301">
              <a:extLst>
                <a:ext uri="{FF2B5EF4-FFF2-40B4-BE49-F238E27FC236}">
                  <a16:creationId xmlns:a16="http://schemas.microsoft.com/office/drawing/2014/main" id="{32C0A80B-F077-B746-BB12-5C85431D9AE9}"/>
                </a:ext>
              </a:extLst>
            </p:cNvPr>
            <p:cNvSpPr/>
            <p:nvPr/>
          </p:nvSpPr>
          <p:spPr>
            <a:xfrm>
              <a:off x="7487153" y="758636"/>
              <a:ext cx="857661" cy="179032"/>
            </a:xfrm>
            <a:prstGeom prst="roundRect">
              <a:avLst>
                <a:gd name="adj" fmla="val 50000"/>
              </a:avLst>
            </a:prstGeom>
            <a:solidFill>
              <a:srgbClr val="215CA0"/>
            </a:solidFill>
            <a:ln w="12700">
              <a:solidFill>
                <a:srgbClr val="032D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</a:rPr>
                <a:t>Orchestration</a:t>
              </a:r>
            </a:p>
          </p:txBody>
        </p:sp>
        <p:sp>
          <p:nvSpPr>
            <p:cNvPr id="303" name="Rounded Rectangle 302">
              <a:extLst>
                <a:ext uri="{FF2B5EF4-FFF2-40B4-BE49-F238E27FC236}">
                  <a16:creationId xmlns:a16="http://schemas.microsoft.com/office/drawing/2014/main" id="{DAE9BB4F-8B58-0248-9806-8F8910517F52}"/>
                </a:ext>
              </a:extLst>
            </p:cNvPr>
            <p:cNvSpPr/>
            <p:nvPr/>
          </p:nvSpPr>
          <p:spPr>
            <a:xfrm>
              <a:off x="8511870" y="758492"/>
              <a:ext cx="857661" cy="179032"/>
            </a:xfrm>
            <a:prstGeom prst="roundRect">
              <a:avLst>
                <a:gd name="adj" fmla="val 50000"/>
              </a:avLst>
            </a:prstGeom>
            <a:solidFill>
              <a:srgbClr val="215CA0"/>
            </a:solidFill>
            <a:ln w="12700">
              <a:solidFill>
                <a:srgbClr val="032D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FFFFFF"/>
                  </a:solidFill>
                  <a:latin typeface="Salesforce Sans"/>
                </a:rPr>
                <a:t>Optimization</a:t>
              </a:r>
            </a:p>
          </p:txBody>
        </p:sp>
      </p:grpSp>
      <p:pic>
        <p:nvPicPr>
          <p:cNvPr id="304" name="Graphic 303">
            <a:extLst>
              <a:ext uri="{FF2B5EF4-FFF2-40B4-BE49-F238E27FC236}">
                <a16:creationId xmlns:a16="http://schemas.microsoft.com/office/drawing/2014/main" id="{3F7A3AA1-B878-CC42-9B64-4BF7660EC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971" y="1298526"/>
            <a:ext cx="194349" cy="194349"/>
          </a:xfrm>
          <a:prstGeom prst="rect">
            <a:avLst/>
          </a:prstGeom>
        </p:spPr>
      </p:pic>
      <p:sp>
        <p:nvSpPr>
          <p:cNvPr id="305" name="Rounded Rectangle 304">
            <a:extLst>
              <a:ext uri="{FF2B5EF4-FFF2-40B4-BE49-F238E27FC236}">
                <a16:creationId xmlns:a16="http://schemas.microsoft.com/office/drawing/2014/main" id="{D34A620A-18DA-FA49-90AF-CD08C7617B6A}"/>
              </a:ext>
            </a:extLst>
          </p:cNvPr>
          <p:cNvSpPr/>
          <p:nvPr/>
        </p:nvSpPr>
        <p:spPr>
          <a:xfrm>
            <a:off x="8592342" y="4863708"/>
            <a:ext cx="638696" cy="215944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010">
              <a:defRPr sz="1200">
                <a:solidFill>
                  <a:srgbClr val="53585F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pPr>
            <a:r>
              <a:rPr lang="en-US" sz="700" dirty="0">
                <a:solidFill>
                  <a:srgbClr val="FFFFFF"/>
                </a:solidFill>
                <a:latin typeface="Salesforce Sans"/>
                <a:sym typeface="Salesforce Sans"/>
              </a:rPr>
              <a:t>Data Activation</a:t>
            </a:r>
          </a:p>
        </p:txBody>
      </p:sp>
      <p:sp>
        <p:nvSpPr>
          <p:cNvPr id="306" name="Rounded Rectangle 305">
            <a:extLst>
              <a:ext uri="{FF2B5EF4-FFF2-40B4-BE49-F238E27FC236}">
                <a16:creationId xmlns:a16="http://schemas.microsoft.com/office/drawing/2014/main" id="{94F0CE95-02FE-874E-91B4-01CB818BC82C}"/>
              </a:ext>
            </a:extLst>
          </p:cNvPr>
          <p:cNvSpPr/>
          <p:nvPr/>
        </p:nvSpPr>
        <p:spPr>
          <a:xfrm>
            <a:off x="8589222" y="4595006"/>
            <a:ext cx="641815" cy="215944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010">
              <a:defRPr sz="1200">
                <a:solidFill>
                  <a:srgbClr val="53585F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pPr>
            <a:r>
              <a:rPr lang="en-US" sz="700" dirty="0">
                <a:solidFill>
                  <a:srgbClr val="FFFFFF"/>
                </a:solidFill>
                <a:latin typeface="Salesforce Sans"/>
                <a:sym typeface="Salesforce Sans"/>
              </a:rPr>
              <a:t>SSP</a:t>
            </a:r>
          </a:p>
        </p:txBody>
      </p:sp>
      <p:sp>
        <p:nvSpPr>
          <p:cNvPr id="307" name="Rounded Rectangle 306">
            <a:extLst>
              <a:ext uri="{FF2B5EF4-FFF2-40B4-BE49-F238E27FC236}">
                <a16:creationId xmlns:a16="http://schemas.microsoft.com/office/drawing/2014/main" id="{DB680B03-2629-9A48-B0E4-79F7BBABA027}"/>
              </a:ext>
            </a:extLst>
          </p:cNvPr>
          <p:cNvSpPr/>
          <p:nvPr/>
        </p:nvSpPr>
        <p:spPr>
          <a:xfrm>
            <a:off x="8589222" y="4326304"/>
            <a:ext cx="641815" cy="215944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010">
              <a:defRPr sz="1200">
                <a:solidFill>
                  <a:srgbClr val="53585F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pPr>
            <a:r>
              <a:rPr lang="en-US" sz="700" dirty="0">
                <a:solidFill>
                  <a:srgbClr val="FFFFFF"/>
                </a:solidFill>
                <a:latin typeface="Salesforce Sans"/>
                <a:sym typeface="Salesforce Sans"/>
              </a:rPr>
              <a:t>Ad Servers</a:t>
            </a:r>
          </a:p>
        </p:txBody>
      </p:sp>
      <p:sp>
        <p:nvSpPr>
          <p:cNvPr id="308" name="Rounded Rectangle 307">
            <a:extLst>
              <a:ext uri="{FF2B5EF4-FFF2-40B4-BE49-F238E27FC236}">
                <a16:creationId xmlns:a16="http://schemas.microsoft.com/office/drawing/2014/main" id="{84F81DFD-1D76-E740-8296-6B449A2D96BD}"/>
              </a:ext>
            </a:extLst>
          </p:cNvPr>
          <p:cNvSpPr/>
          <p:nvPr/>
        </p:nvSpPr>
        <p:spPr>
          <a:xfrm>
            <a:off x="8504447" y="4085208"/>
            <a:ext cx="814489" cy="1089460"/>
          </a:xfrm>
          <a:prstGeom prst="roundRect">
            <a:avLst>
              <a:gd name="adj" fmla="val 9755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8" dirty="0">
              <a:solidFill>
                <a:srgbClr val="FFFFFF"/>
              </a:solidFill>
              <a:latin typeface="Salesforce Sans"/>
              <a:cs typeface="Salesforce Sans"/>
            </a:endParaRPr>
          </a:p>
        </p:txBody>
      </p:sp>
      <p:sp>
        <p:nvSpPr>
          <p:cNvPr id="309" name="Text Placeholder 10">
            <a:extLst>
              <a:ext uri="{FF2B5EF4-FFF2-40B4-BE49-F238E27FC236}">
                <a16:creationId xmlns:a16="http://schemas.microsoft.com/office/drawing/2014/main" id="{FAA7C780-8156-4746-99C0-765A8D3C38E5}"/>
              </a:ext>
            </a:extLst>
          </p:cNvPr>
          <p:cNvSpPr txBox="1">
            <a:spLocks/>
          </p:cNvSpPr>
          <p:nvPr/>
        </p:nvSpPr>
        <p:spPr bwMode="auto">
          <a:xfrm>
            <a:off x="8592344" y="4154491"/>
            <a:ext cx="638695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800" b="1" dirty="0">
                <a:solidFill>
                  <a:srgbClr val="EB7600"/>
                </a:solidFill>
                <a:latin typeface="Salesforce Sans" panose="020B0505020202020203" pitchFamily="34" charset="77"/>
              </a:rPr>
              <a:t>Activation</a:t>
            </a:r>
          </a:p>
        </p:txBody>
      </p:sp>
      <p:sp>
        <p:nvSpPr>
          <p:cNvPr id="310" name="Rounded Rectangle 309">
            <a:extLst>
              <a:ext uri="{FF2B5EF4-FFF2-40B4-BE49-F238E27FC236}">
                <a16:creationId xmlns:a16="http://schemas.microsoft.com/office/drawing/2014/main" id="{C65B271D-D360-C34A-B234-A2F34F0B2BBF}"/>
              </a:ext>
            </a:extLst>
          </p:cNvPr>
          <p:cNvSpPr>
            <a:spLocks/>
          </p:cNvSpPr>
          <p:nvPr/>
        </p:nvSpPr>
        <p:spPr>
          <a:xfrm>
            <a:off x="9691305" y="4626013"/>
            <a:ext cx="1414367" cy="467878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5897" tIns="45696" rIns="89954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Display/Email Advertising, Site </a:t>
            </a:r>
            <a:r>
              <a:rPr lang="en-US" sz="800" b="1" dirty="0" err="1">
                <a:solidFill>
                  <a:srgbClr val="2E3961"/>
                </a:solidFill>
                <a:latin typeface="Salesforce Sans"/>
                <a:cs typeface="Salesforce Sans"/>
              </a:rPr>
              <a:t>Sersonalisation</a:t>
            </a: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.... </a:t>
            </a:r>
          </a:p>
        </p:txBody>
      </p:sp>
      <p:pic>
        <p:nvPicPr>
          <p:cNvPr id="311" name="Graphic 310">
            <a:extLst>
              <a:ext uri="{FF2B5EF4-FFF2-40B4-BE49-F238E27FC236}">
                <a16:creationId xmlns:a16="http://schemas.microsoft.com/office/drawing/2014/main" id="{29F5F6AD-3F19-5747-95ED-1F97953B349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92560" y="4725780"/>
            <a:ext cx="290711" cy="268349"/>
          </a:xfrm>
          <a:prstGeom prst="rect">
            <a:avLst/>
          </a:prstGeom>
        </p:spPr>
      </p:pic>
      <p:cxnSp>
        <p:nvCxnSpPr>
          <p:cNvPr id="312" name="Shape 547">
            <a:extLst>
              <a:ext uri="{FF2B5EF4-FFF2-40B4-BE49-F238E27FC236}">
                <a16:creationId xmlns:a16="http://schemas.microsoft.com/office/drawing/2014/main" id="{6A2CB8F5-2F44-C34F-87B0-2B41623BD42E}"/>
              </a:ext>
            </a:extLst>
          </p:cNvPr>
          <p:cNvCxnSpPr>
            <a:cxnSpLocks/>
          </p:cNvCxnSpPr>
          <p:nvPr/>
        </p:nvCxnSpPr>
        <p:spPr>
          <a:xfrm>
            <a:off x="9318934" y="4859952"/>
            <a:ext cx="359906" cy="0"/>
          </a:xfrm>
          <a:prstGeom prst="straightConnector1">
            <a:avLst/>
          </a:prstGeom>
          <a:noFill/>
          <a:ln w="9525" cap="flat" cmpd="sng">
            <a:solidFill>
              <a:srgbClr val="2E396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3" name="Shape 547">
            <a:extLst>
              <a:ext uri="{FF2B5EF4-FFF2-40B4-BE49-F238E27FC236}">
                <a16:creationId xmlns:a16="http://schemas.microsoft.com/office/drawing/2014/main" id="{CCBE793D-BDE6-E249-AB53-C3D5478D7ACE}"/>
              </a:ext>
            </a:extLst>
          </p:cNvPr>
          <p:cNvCxnSpPr>
            <a:cxnSpLocks/>
          </p:cNvCxnSpPr>
          <p:nvPr/>
        </p:nvCxnSpPr>
        <p:spPr>
          <a:xfrm>
            <a:off x="8258280" y="4852251"/>
            <a:ext cx="246167" cy="0"/>
          </a:xfrm>
          <a:prstGeom prst="straightConnector1">
            <a:avLst/>
          </a:prstGeom>
          <a:noFill/>
          <a:ln w="9525" cap="flat" cmpd="sng">
            <a:solidFill>
              <a:srgbClr val="E8762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Shape 547">
            <a:extLst>
              <a:ext uri="{FF2B5EF4-FFF2-40B4-BE49-F238E27FC236}">
                <a16:creationId xmlns:a16="http://schemas.microsoft.com/office/drawing/2014/main" id="{79F6663E-1A7D-2F4D-B5F1-70DE21A25714}"/>
              </a:ext>
            </a:extLst>
          </p:cNvPr>
          <p:cNvCxnSpPr>
            <a:cxnSpLocks/>
          </p:cNvCxnSpPr>
          <p:nvPr/>
        </p:nvCxnSpPr>
        <p:spPr>
          <a:xfrm flipV="1">
            <a:off x="3971912" y="3268993"/>
            <a:ext cx="0" cy="307166"/>
          </a:xfrm>
          <a:prstGeom prst="straightConnector1">
            <a:avLst/>
          </a:prstGeom>
          <a:noFill/>
          <a:ln w="9525" cap="flat" cmpd="sng">
            <a:solidFill>
              <a:srgbClr val="2E39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Elbow Connector 314">
            <a:extLst>
              <a:ext uri="{FF2B5EF4-FFF2-40B4-BE49-F238E27FC236}">
                <a16:creationId xmlns:a16="http://schemas.microsoft.com/office/drawing/2014/main" id="{031D6EE9-B03E-8A42-B47E-8FFC4B06C0DD}"/>
              </a:ext>
            </a:extLst>
          </p:cNvPr>
          <p:cNvCxnSpPr>
            <a:cxnSpLocks/>
          </p:cNvCxnSpPr>
          <p:nvPr/>
        </p:nvCxnSpPr>
        <p:spPr>
          <a:xfrm rot="5400000">
            <a:off x="6724870" y="3806812"/>
            <a:ext cx="3147" cy="4372861"/>
          </a:xfrm>
          <a:prstGeom prst="bentConnector3">
            <a:avLst>
              <a:gd name="adj1" fmla="val 4941105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6" name="Graphic 315">
            <a:extLst>
              <a:ext uri="{FF2B5EF4-FFF2-40B4-BE49-F238E27FC236}">
                <a16:creationId xmlns:a16="http://schemas.microsoft.com/office/drawing/2014/main" id="{E86A10F3-DC2D-7248-A7D0-9DE70F69C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394" y="6315107"/>
            <a:ext cx="240273" cy="278448"/>
          </a:xfrm>
          <a:prstGeom prst="rect">
            <a:avLst/>
          </a:prstGeom>
        </p:spPr>
      </p:pic>
      <p:cxnSp>
        <p:nvCxnSpPr>
          <p:cNvPr id="317" name="Shape 547">
            <a:extLst>
              <a:ext uri="{FF2B5EF4-FFF2-40B4-BE49-F238E27FC236}">
                <a16:creationId xmlns:a16="http://schemas.microsoft.com/office/drawing/2014/main" id="{90FF7B5E-66F3-7E40-A807-A6EFC88BEC3A}"/>
              </a:ext>
            </a:extLst>
          </p:cNvPr>
          <p:cNvCxnSpPr>
            <a:cxnSpLocks/>
          </p:cNvCxnSpPr>
          <p:nvPr/>
        </p:nvCxnSpPr>
        <p:spPr>
          <a:xfrm flipV="1">
            <a:off x="7118995" y="5991668"/>
            <a:ext cx="0" cy="146874"/>
          </a:xfrm>
          <a:prstGeom prst="straightConnector1">
            <a:avLst/>
          </a:prstGeom>
          <a:noFill/>
          <a:ln w="9525" cap="flat" cmpd="sng">
            <a:solidFill>
              <a:srgbClr val="2E39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8" name="Text Placeholder 10">
            <a:extLst>
              <a:ext uri="{FF2B5EF4-FFF2-40B4-BE49-F238E27FC236}">
                <a16:creationId xmlns:a16="http://schemas.microsoft.com/office/drawing/2014/main" id="{A6C634F0-9C46-254E-8178-95087F792D4D}"/>
              </a:ext>
            </a:extLst>
          </p:cNvPr>
          <p:cNvSpPr txBox="1">
            <a:spLocks/>
          </p:cNvSpPr>
          <p:nvPr/>
        </p:nvSpPr>
        <p:spPr bwMode="auto">
          <a:xfrm>
            <a:off x="1283876" y="1339404"/>
            <a:ext cx="2209971" cy="12307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800" b="1" dirty="0">
                <a:solidFill>
                  <a:srgbClr val="1A3867"/>
                </a:solidFill>
                <a:latin typeface="Salesforce Sans" panose="020B0505020202020203" pitchFamily="34" charset="77"/>
              </a:rPr>
              <a:t>Interaction Studio</a:t>
            </a:r>
          </a:p>
        </p:txBody>
      </p:sp>
      <p:pic>
        <p:nvPicPr>
          <p:cNvPr id="319" name="Picture 318">
            <a:extLst>
              <a:ext uri="{FF2B5EF4-FFF2-40B4-BE49-F238E27FC236}">
                <a16:creationId xmlns:a16="http://schemas.microsoft.com/office/drawing/2014/main" id="{3179A8B6-2A83-A64A-8A81-38C0F3F01F1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3762" t="17895" r="22862" b="35427"/>
          <a:stretch/>
        </p:blipFill>
        <p:spPr>
          <a:xfrm>
            <a:off x="5607039" y="5944651"/>
            <a:ext cx="395294" cy="447355"/>
          </a:xfrm>
          <a:prstGeom prst="rect">
            <a:avLst/>
          </a:prstGeom>
        </p:spPr>
      </p:pic>
      <p:cxnSp>
        <p:nvCxnSpPr>
          <p:cNvPr id="320" name="Elbow Connector 319">
            <a:extLst>
              <a:ext uri="{FF2B5EF4-FFF2-40B4-BE49-F238E27FC236}">
                <a16:creationId xmlns:a16="http://schemas.microsoft.com/office/drawing/2014/main" id="{0D837F9C-3EB5-BF45-AF6D-3DD6E82E4F31}"/>
              </a:ext>
            </a:extLst>
          </p:cNvPr>
          <p:cNvCxnSpPr>
            <a:cxnSpLocks/>
          </p:cNvCxnSpPr>
          <p:nvPr/>
        </p:nvCxnSpPr>
        <p:spPr>
          <a:xfrm flipH="1">
            <a:off x="8701926" y="3158508"/>
            <a:ext cx="2555334" cy="2987222"/>
          </a:xfrm>
          <a:prstGeom prst="bentConnector3">
            <a:avLst>
              <a:gd name="adj1" fmla="val -9285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 Placeholder 10">
            <a:extLst>
              <a:ext uri="{FF2B5EF4-FFF2-40B4-BE49-F238E27FC236}">
                <a16:creationId xmlns:a16="http://schemas.microsoft.com/office/drawing/2014/main" id="{B9521537-800F-844E-8077-8C4CE4D51683}"/>
              </a:ext>
            </a:extLst>
          </p:cNvPr>
          <p:cNvSpPr txBox="1">
            <a:spLocks/>
          </p:cNvSpPr>
          <p:nvPr/>
        </p:nvSpPr>
        <p:spPr bwMode="auto">
          <a:xfrm>
            <a:off x="2488557" y="632129"/>
            <a:ext cx="5091371" cy="1538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59575C"/>
                </a:solidFill>
              </a:rPr>
              <a:t>Thanks:</a:t>
            </a:r>
            <a:r>
              <a:rPr lang="en-GB" sz="1000" b="1" dirty="0">
                <a:solidFill>
                  <a:srgbClr val="59575C"/>
                </a:solidFill>
              </a:rPr>
              <a:t> Matalan Solution Roadmap by Tim Searle &amp; Lewis Martin</a:t>
            </a:r>
          </a:p>
        </p:txBody>
      </p:sp>
    </p:spTree>
    <p:extLst>
      <p:ext uri="{BB962C8B-B14F-4D97-AF65-F5344CB8AC3E}">
        <p14:creationId xmlns:p14="http://schemas.microsoft.com/office/powerpoint/2010/main" val="31786738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168D-32A8-F849-9099-2667FAD2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99" dirty="0"/>
              <a:t>Other Resources…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0D93A6-D0AA-234A-9AE0-20C6D1BB0902}"/>
              </a:ext>
            </a:extLst>
          </p:cNvPr>
          <p:cNvSpPr txBox="1"/>
          <p:nvPr/>
        </p:nvSpPr>
        <p:spPr>
          <a:xfrm>
            <a:off x="6883196" y="3928403"/>
            <a:ext cx="184683" cy="40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1999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C7DA96-9DDE-6C4E-8C0C-6DCB6FB1711D}"/>
              </a:ext>
            </a:extLst>
          </p:cNvPr>
          <p:cNvSpPr txBox="1">
            <a:spLocks/>
          </p:cNvSpPr>
          <p:nvPr/>
        </p:nvSpPr>
        <p:spPr>
          <a:xfrm>
            <a:off x="534848" y="1701237"/>
            <a:ext cx="11043075" cy="32079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99" dirty="0">
                <a:hlinkClick r:id="rId2"/>
              </a:rPr>
              <a:t>Salesforce Corporate </a:t>
            </a:r>
            <a:r>
              <a:rPr lang="en-GB" sz="1999" dirty="0" err="1">
                <a:hlinkClick r:id="rId2"/>
              </a:rPr>
              <a:t>Powerpoint</a:t>
            </a:r>
            <a:r>
              <a:rPr lang="en-GB" sz="1999" dirty="0">
                <a:hlinkClick r:id="rId2"/>
              </a:rPr>
              <a:t> template</a:t>
            </a:r>
            <a:endParaRPr lang="en-GB" sz="1999" dirty="0"/>
          </a:p>
          <a:p>
            <a:r>
              <a:rPr lang="en-GB" sz="1999" dirty="0">
                <a:hlinkClick r:id="rId3"/>
              </a:rPr>
              <a:t>Master Holodeck Template</a:t>
            </a:r>
            <a:endParaRPr lang="en-GB" sz="1999" dirty="0"/>
          </a:p>
          <a:p>
            <a:r>
              <a:rPr lang="en-GB" sz="1999" dirty="0">
                <a:hlinkClick r:id="rId4"/>
              </a:rPr>
              <a:t>Journey Builder Designer</a:t>
            </a:r>
            <a:endParaRPr lang="en-GB" sz="1999" dirty="0"/>
          </a:p>
          <a:p>
            <a:r>
              <a:rPr lang="en-GB" sz="1999" dirty="0">
                <a:hlinkClick r:id="rId5"/>
              </a:rPr>
              <a:t>xMap</a:t>
            </a:r>
            <a:endParaRPr lang="en-GB" sz="1999" dirty="0"/>
          </a:p>
          <a:p>
            <a:r>
              <a:rPr lang="en-GB" sz="1999" dirty="0">
                <a:hlinkClick r:id="rId6"/>
              </a:rPr>
              <a:t>Trailmap</a:t>
            </a:r>
            <a:r>
              <a:rPr lang="en-GB" sz="1999" dirty="0"/>
              <a:t> </a:t>
            </a:r>
          </a:p>
          <a:p>
            <a:pPr marL="0" lvl="1" indent="0">
              <a:buNone/>
            </a:pPr>
            <a:endParaRPr lang="en-GB" sz="1799" dirty="0"/>
          </a:p>
          <a:p>
            <a:pPr lvl="1"/>
            <a:endParaRPr lang="en-GB" sz="1799" dirty="0"/>
          </a:p>
        </p:txBody>
      </p:sp>
    </p:spTree>
    <p:extLst>
      <p:ext uri="{BB962C8B-B14F-4D97-AF65-F5344CB8AC3E}">
        <p14:creationId xmlns:p14="http://schemas.microsoft.com/office/powerpoint/2010/main" val="101154374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60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3;p127">
            <a:extLst>
              <a:ext uri="{FF2B5EF4-FFF2-40B4-BE49-F238E27FC236}">
                <a16:creationId xmlns:a16="http://schemas.microsoft.com/office/drawing/2014/main" id="{C3FCC974-4D05-F84C-96B0-79FE45F5C18C}"/>
              </a:ext>
            </a:extLst>
          </p:cNvPr>
          <p:cNvSpPr/>
          <p:nvPr/>
        </p:nvSpPr>
        <p:spPr>
          <a:xfrm>
            <a:off x="13957" y="331462"/>
            <a:ext cx="3994704" cy="631035"/>
          </a:xfrm>
          <a:custGeom>
            <a:avLst/>
            <a:gdLst/>
            <a:ahLst/>
            <a:cxnLst/>
            <a:rect l="l" t="t" r="r" b="b"/>
            <a:pathLst>
              <a:path w="21600" h="21596" extrusionOk="0">
                <a:moveTo>
                  <a:pt x="0" y="0"/>
                </a:moveTo>
                <a:lnTo>
                  <a:pt x="0" y="21593"/>
                </a:lnTo>
                <a:lnTo>
                  <a:pt x="21418" y="21593"/>
                </a:lnTo>
                <a:cubicBezTo>
                  <a:pt x="21444" y="21593"/>
                  <a:pt x="21463" y="21600"/>
                  <a:pt x="21480" y="21593"/>
                </a:cubicBezTo>
                <a:cubicBezTo>
                  <a:pt x="21497" y="21586"/>
                  <a:pt x="21512" y="21568"/>
                  <a:pt x="21526" y="21540"/>
                </a:cubicBezTo>
                <a:cubicBezTo>
                  <a:pt x="21541" y="21506"/>
                  <a:pt x="21553" y="21453"/>
                  <a:pt x="21565" y="21382"/>
                </a:cubicBezTo>
                <a:cubicBezTo>
                  <a:pt x="21576" y="21311"/>
                  <a:pt x="21586" y="21224"/>
                  <a:pt x="21592" y="21129"/>
                </a:cubicBezTo>
                <a:cubicBezTo>
                  <a:pt x="21596" y="21042"/>
                  <a:pt x="21597" y="20959"/>
                  <a:pt x="21598" y="20855"/>
                </a:cubicBezTo>
                <a:cubicBezTo>
                  <a:pt x="21599" y="20751"/>
                  <a:pt x="21600" y="20627"/>
                  <a:pt x="21600" y="20465"/>
                </a:cubicBezTo>
                <a:lnTo>
                  <a:pt x="20519" y="10807"/>
                </a:lnTo>
                <a:lnTo>
                  <a:pt x="21600" y="1139"/>
                </a:lnTo>
                <a:cubicBezTo>
                  <a:pt x="21600" y="974"/>
                  <a:pt x="21599" y="853"/>
                  <a:pt x="21598" y="749"/>
                </a:cubicBezTo>
                <a:cubicBezTo>
                  <a:pt x="21597" y="644"/>
                  <a:pt x="21596" y="562"/>
                  <a:pt x="21592" y="474"/>
                </a:cubicBezTo>
                <a:cubicBezTo>
                  <a:pt x="21586" y="380"/>
                  <a:pt x="21576" y="293"/>
                  <a:pt x="21565" y="221"/>
                </a:cubicBezTo>
                <a:cubicBezTo>
                  <a:pt x="21553" y="150"/>
                  <a:pt x="21541" y="98"/>
                  <a:pt x="21526" y="63"/>
                </a:cubicBezTo>
                <a:cubicBezTo>
                  <a:pt x="21512" y="35"/>
                  <a:pt x="21497" y="17"/>
                  <a:pt x="21480" y="11"/>
                </a:cubicBezTo>
                <a:cubicBezTo>
                  <a:pt x="21463" y="4"/>
                  <a:pt x="21445" y="0"/>
                  <a:pt x="2141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85F9C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36576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Editable Platform Chicklets </a:t>
            </a:r>
            <a:b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(without Salesforce Infrastructure)</a:t>
            </a:r>
            <a:endParaRPr sz="1400" dirty="0">
              <a:solidFill>
                <a:srgbClr val="F2F2F2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D1D7DC-18D0-AF40-B819-120400AE65E4}"/>
              </a:ext>
            </a:extLst>
          </p:cNvPr>
          <p:cNvSpPr/>
          <p:nvPr/>
        </p:nvSpPr>
        <p:spPr>
          <a:xfrm>
            <a:off x="205581" y="4833971"/>
            <a:ext cx="11765106" cy="1858699"/>
          </a:xfrm>
          <a:prstGeom prst="roundRect">
            <a:avLst>
              <a:gd name="adj" fmla="val 5490"/>
            </a:avLst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B9EF3-76A9-2C4C-8088-70B1FAB630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954" y="4142386"/>
            <a:ext cx="12566902" cy="10364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3E433-268B-D549-8CBD-6D95AE1BAC53}"/>
              </a:ext>
            </a:extLst>
          </p:cNvPr>
          <p:cNvSpPr/>
          <p:nvPr/>
        </p:nvSpPr>
        <p:spPr>
          <a:xfrm>
            <a:off x="6898205" y="5583674"/>
            <a:ext cx="816249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Assignment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Rules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3832D-2856-0E4F-BB0B-2288ED5A7779}"/>
              </a:ext>
            </a:extLst>
          </p:cNvPr>
          <p:cNvSpPr/>
          <p:nvPr/>
        </p:nvSpPr>
        <p:spPr>
          <a:xfrm>
            <a:off x="7147069" y="5249214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A17F6-95F6-DC44-BEEE-3292E8BC1C4F}"/>
              </a:ext>
            </a:extLst>
          </p:cNvPr>
          <p:cNvSpPr/>
          <p:nvPr/>
        </p:nvSpPr>
        <p:spPr>
          <a:xfrm>
            <a:off x="7773594" y="5585219"/>
            <a:ext cx="728083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Escalation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Rules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CD9C08-122A-3D4A-88E7-7BD658BA10CD}"/>
              </a:ext>
            </a:extLst>
          </p:cNvPr>
          <p:cNvSpPr/>
          <p:nvPr/>
        </p:nvSpPr>
        <p:spPr>
          <a:xfrm>
            <a:off x="7978374" y="5250760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B2C2BD-CCA8-B64E-B744-F2903173F3B4}"/>
              </a:ext>
            </a:extLst>
          </p:cNvPr>
          <p:cNvSpPr/>
          <p:nvPr/>
        </p:nvSpPr>
        <p:spPr>
          <a:xfrm>
            <a:off x="8652186" y="5588651"/>
            <a:ext cx="633507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Omni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Channel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6E4055-494E-884B-A471-3C04FA576E3B}"/>
              </a:ext>
            </a:extLst>
          </p:cNvPr>
          <p:cNvSpPr/>
          <p:nvPr/>
        </p:nvSpPr>
        <p:spPr>
          <a:xfrm>
            <a:off x="8809679" y="5254192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A2385-C5E6-0942-9341-EBFA9C2B852B}"/>
              </a:ext>
            </a:extLst>
          </p:cNvPr>
          <p:cNvSpPr/>
          <p:nvPr/>
        </p:nvSpPr>
        <p:spPr>
          <a:xfrm>
            <a:off x="9416965" y="5590196"/>
            <a:ext cx="766557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Einstein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AI Services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36F6CD-4518-1F40-AF1E-E6F4263FF730}"/>
              </a:ext>
            </a:extLst>
          </p:cNvPr>
          <p:cNvSpPr/>
          <p:nvPr/>
        </p:nvSpPr>
        <p:spPr>
          <a:xfrm>
            <a:off x="9640984" y="5255738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227A60-BB99-9644-8135-8B66F43B6082}"/>
              </a:ext>
            </a:extLst>
          </p:cNvPr>
          <p:cNvSpPr/>
          <p:nvPr/>
        </p:nvSpPr>
        <p:spPr>
          <a:xfrm>
            <a:off x="10219383" y="5581957"/>
            <a:ext cx="841897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Geolocation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Services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14B299-47AC-1F40-A749-971014D92C49}"/>
              </a:ext>
            </a:extLst>
          </p:cNvPr>
          <p:cNvSpPr/>
          <p:nvPr/>
        </p:nvSpPr>
        <p:spPr>
          <a:xfrm>
            <a:off x="10481067" y="5247499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A0E9B-3215-DB4E-9252-AAB2AD0CBEEB}"/>
              </a:ext>
            </a:extLst>
          </p:cNvPr>
          <p:cNvSpPr/>
          <p:nvPr/>
        </p:nvSpPr>
        <p:spPr>
          <a:xfrm>
            <a:off x="11084349" y="5583503"/>
            <a:ext cx="774571" cy="2308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Sandboxes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F4C179-658D-A441-85A2-0B5C19408ACB}"/>
              </a:ext>
            </a:extLst>
          </p:cNvPr>
          <p:cNvSpPr/>
          <p:nvPr/>
        </p:nvSpPr>
        <p:spPr>
          <a:xfrm>
            <a:off x="11312373" y="5249045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9C9A1-EC10-8B44-AD5F-033B1B04C940}"/>
              </a:ext>
            </a:extLst>
          </p:cNvPr>
          <p:cNvGrpSpPr/>
          <p:nvPr/>
        </p:nvGrpSpPr>
        <p:grpSpPr>
          <a:xfrm>
            <a:off x="157271" y="5248994"/>
            <a:ext cx="962122" cy="703792"/>
            <a:chOff x="1500904" y="6101322"/>
            <a:chExt cx="1235978" cy="90411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EBA21F-CCF3-F64E-93C3-327E73BD5110}"/>
                </a:ext>
              </a:extLst>
            </p:cNvPr>
            <p:cNvSpPr/>
            <p:nvPr/>
          </p:nvSpPr>
          <p:spPr>
            <a:xfrm>
              <a:off x="1500904" y="6530980"/>
              <a:ext cx="1235978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Identity &amp; SSO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Management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2E9196-9FC5-504F-B1CB-3D1BAD20A5E9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pic>
          <p:nvPicPr>
            <p:cNvPr id="20" name="Picture 91">
              <a:extLst>
                <a:ext uri="{FF2B5EF4-FFF2-40B4-BE49-F238E27FC236}">
                  <a16:creationId xmlns:a16="http://schemas.microsoft.com/office/drawing/2014/main" id="{56D7C0F4-255E-D346-AB54-6F58317BC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7659" y="6225695"/>
              <a:ext cx="250522" cy="18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06645B-5165-9D49-8248-8D3ABD1BD125}"/>
              </a:ext>
            </a:extLst>
          </p:cNvPr>
          <p:cNvGrpSpPr/>
          <p:nvPr/>
        </p:nvGrpSpPr>
        <p:grpSpPr>
          <a:xfrm>
            <a:off x="1077544" y="5250539"/>
            <a:ext cx="784189" cy="703792"/>
            <a:chOff x="1615196" y="6101322"/>
            <a:chExt cx="1007398" cy="90411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8B2C50-584C-C947-8905-6417B019229D}"/>
                </a:ext>
              </a:extLst>
            </p:cNvPr>
            <p:cNvSpPr/>
            <p:nvPr/>
          </p:nvSpPr>
          <p:spPr>
            <a:xfrm>
              <a:off x="1615196" y="6530980"/>
              <a:ext cx="1007398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Role-Based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Security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6C5280-58F3-2E48-81D8-EADC164B288E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8CD065-8687-3D46-B34A-28D9240FCEEB}"/>
              </a:ext>
            </a:extLst>
          </p:cNvPr>
          <p:cNvGrpSpPr/>
          <p:nvPr/>
        </p:nvGrpSpPr>
        <p:grpSpPr>
          <a:xfrm>
            <a:off x="1916864" y="5253971"/>
            <a:ext cx="768159" cy="703792"/>
            <a:chOff x="1625491" y="6101322"/>
            <a:chExt cx="986803" cy="90411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FBFFEE-09DE-E14D-A2BA-2F1E9FDF184B}"/>
                </a:ext>
              </a:extLst>
            </p:cNvPr>
            <p:cNvSpPr/>
            <p:nvPr/>
          </p:nvSpPr>
          <p:spPr>
            <a:xfrm>
              <a:off x="1625491" y="6530980"/>
              <a:ext cx="986803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Field Audit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Trail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05DFE4-F500-7C49-A202-A93C20C9AE74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3D9A74-8044-544F-9F2E-90A4EED48AB7}"/>
              </a:ext>
            </a:extLst>
          </p:cNvPr>
          <p:cNvGrpSpPr/>
          <p:nvPr/>
        </p:nvGrpSpPr>
        <p:grpSpPr>
          <a:xfrm>
            <a:off x="2752176" y="5255517"/>
            <a:ext cx="760144" cy="703792"/>
            <a:chOff x="1630638" y="6101322"/>
            <a:chExt cx="976508" cy="90411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BD2D9E-4975-074F-90DC-7D9E529D4537}"/>
                </a:ext>
              </a:extLst>
            </p:cNvPr>
            <p:cNvSpPr/>
            <p:nvPr/>
          </p:nvSpPr>
          <p:spPr>
            <a:xfrm>
              <a:off x="1630638" y="6530980"/>
              <a:ext cx="976508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Platform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Encryption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36FF76F-D680-D14B-B2D0-CB94C7A682FE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6A99F22-BC63-6947-A379-90652DDBB143}"/>
              </a:ext>
            </a:extLst>
          </p:cNvPr>
          <p:cNvSpPr/>
          <p:nvPr/>
        </p:nvSpPr>
        <p:spPr>
          <a:xfrm>
            <a:off x="3581840" y="5581736"/>
            <a:ext cx="780983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Event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Monitoring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10D3170-4FC3-824F-9429-BE1EA92230AD}"/>
              </a:ext>
            </a:extLst>
          </p:cNvPr>
          <p:cNvSpPr/>
          <p:nvPr/>
        </p:nvSpPr>
        <p:spPr>
          <a:xfrm>
            <a:off x="3813070" y="5247277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9A9F2C-B705-8940-A54B-854267675E97}"/>
              </a:ext>
            </a:extLst>
          </p:cNvPr>
          <p:cNvSpPr/>
          <p:nvPr/>
        </p:nvSpPr>
        <p:spPr>
          <a:xfrm>
            <a:off x="4461234" y="5583282"/>
            <a:ext cx="684803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Lightning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Flow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E1CCE7-CC34-6342-84B5-CD63EE1A80EE}"/>
              </a:ext>
            </a:extLst>
          </p:cNvPr>
          <p:cNvSpPr/>
          <p:nvPr/>
        </p:nvSpPr>
        <p:spPr>
          <a:xfrm>
            <a:off x="4644375" y="5248824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ABF4B2-E5D6-C94C-837F-113A0AD67FE9}"/>
              </a:ext>
            </a:extLst>
          </p:cNvPr>
          <p:cNvSpPr/>
          <p:nvPr/>
        </p:nvSpPr>
        <p:spPr>
          <a:xfrm>
            <a:off x="5284525" y="5586712"/>
            <a:ext cx="700833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Workflow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Builder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E55DB9-82C8-6240-AA65-910033AED5BA}"/>
              </a:ext>
            </a:extLst>
          </p:cNvPr>
          <p:cNvSpPr/>
          <p:nvPr/>
        </p:nvSpPr>
        <p:spPr>
          <a:xfrm>
            <a:off x="5475680" y="5252254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232BC7-78D6-8D4B-9982-018D7749BB78}"/>
              </a:ext>
            </a:extLst>
          </p:cNvPr>
          <p:cNvSpPr/>
          <p:nvPr/>
        </p:nvSpPr>
        <p:spPr>
          <a:xfrm>
            <a:off x="6107014" y="5588260"/>
            <a:ext cx="718466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Approvals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Engine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17DC72-BEE9-AC4D-9CDE-9CC6445FB2CC}"/>
              </a:ext>
            </a:extLst>
          </p:cNvPr>
          <p:cNvSpPr/>
          <p:nvPr/>
        </p:nvSpPr>
        <p:spPr>
          <a:xfrm>
            <a:off x="6306985" y="5253800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68A246-768C-044F-991C-070F0D3D1AA3}"/>
              </a:ext>
            </a:extLst>
          </p:cNvPr>
          <p:cNvGrpSpPr/>
          <p:nvPr/>
        </p:nvGrpSpPr>
        <p:grpSpPr>
          <a:xfrm>
            <a:off x="7026448" y="5977667"/>
            <a:ext cx="559770" cy="703792"/>
            <a:chOff x="1759342" y="6101322"/>
            <a:chExt cx="719099" cy="90411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8EE656-AFB2-F948-8EF4-758994CF0DFB}"/>
                </a:ext>
              </a:extLst>
            </p:cNvPr>
            <p:cNvSpPr/>
            <p:nvPr/>
          </p:nvSpPr>
          <p:spPr>
            <a:xfrm>
              <a:off x="1759342" y="6530980"/>
              <a:ext cx="719099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Mobile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Apps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018C04-9A72-4942-9ED9-CD847208CC10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89160C-4187-8E42-B141-DF477373274A}"/>
              </a:ext>
            </a:extLst>
          </p:cNvPr>
          <p:cNvGrpSpPr/>
          <p:nvPr/>
        </p:nvGrpSpPr>
        <p:grpSpPr>
          <a:xfrm>
            <a:off x="7903434" y="5979213"/>
            <a:ext cx="468396" cy="703792"/>
            <a:chOff x="1818031" y="6101322"/>
            <a:chExt cx="601720" cy="90411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0E61C5D-AB65-D646-9FE2-3BF40A637601}"/>
                </a:ext>
              </a:extLst>
            </p:cNvPr>
            <p:cNvSpPr/>
            <p:nvPr/>
          </p:nvSpPr>
          <p:spPr>
            <a:xfrm>
              <a:off x="1818031" y="6530980"/>
              <a:ext cx="601720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Chat 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Bots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1EF124F-ECD6-F74B-8D55-CA27C5CED171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94BA89-2948-1B47-8B50-C7F524476E28}"/>
              </a:ext>
            </a:extLst>
          </p:cNvPr>
          <p:cNvGrpSpPr/>
          <p:nvPr/>
        </p:nvGrpSpPr>
        <p:grpSpPr>
          <a:xfrm>
            <a:off x="8749970" y="5982645"/>
            <a:ext cx="437940" cy="703792"/>
            <a:chOff x="1837594" y="6101322"/>
            <a:chExt cx="562593" cy="90411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42234A-ADF5-9444-A3F1-A4C74BCDCCCF}"/>
                </a:ext>
              </a:extLst>
            </p:cNvPr>
            <p:cNvSpPr/>
            <p:nvPr/>
          </p:nvSpPr>
          <p:spPr>
            <a:xfrm>
              <a:off x="1837594" y="6530980"/>
              <a:ext cx="562593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Live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Chat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70680A0-9E70-B540-8473-5E9F13A1A8AD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E93D26-E23F-9941-9371-14BFDBF739EB}"/>
              </a:ext>
            </a:extLst>
          </p:cNvPr>
          <p:cNvGrpSpPr/>
          <p:nvPr/>
        </p:nvGrpSpPr>
        <p:grpSpPr>
          <a:xfrm>
            <a:off x="9424981" y="5984190"/>
            <a:ext cx="750524" cy="703792"/>
            <a:chOff x="1636816" y="6101322"/>
            <a:chExt cx="964150" cy="90411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E5C311-92D4-F549-A443-70BF27EFF6C2}"/>
                </a:ext>
              </a:extLst>
            </p:cNvPr>
            <p:cNvSpPr/>
            <p:nvPr/>
          </p:nvSpPr>
          <p:spPr>
            <a:xfrm>
              <a:off x="1636816" y="6530980"/>
              <a:ext cx="964150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SMS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Messaging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0F4C4-6E6E-674B-B8F9-6BC2538AC2B4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30D226-38BD-FA4B-A88A-171DB1F0EA6F}"/>
              </a:ext>
            </a:extLst>
          </p:cNvPr>
          <p:cNvGrpSpPr/>
          <p:nvPr/>
        </p:nvGrpSpPr>
        <p:grpSpPr>
          <a:xfrm>
            <a:off x="10188923" y="5975953"/>
            <a:ext cx="902811" cy="703792"/>
            <a:chOff x="1539000" y="6101322"/>
            <a:chExt cx="1159782" cy="90411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8C87068-CD59-2543-89A9-B1467DFE2D04}"/>
                </a:ext>
              </a:extLst>
            </p:cNvPr>
            <p:cNvSpPr/>
            <p:nvPr/>
          </p:nvSpPr>
          <p:spPr>
            <a:xfrm>
              <a:off x="1539000" y="6530981"/>
              <a:ext cx="1159782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File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Management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D2E2DD9-9B8C-F148-BAED-EB17E70BD70F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AF48AD-37BB-F045-8454-F72C6296F2B8}"/>
              </a:ext>
            </a:extLst>
          </p:cNvPr>
          <p:cNvGrpSpPr/>
          <p:nvPr/>
        </p:nvGrpSpPr>
        <p:grpSpPr>
          <a:xfrm>
            <a:off x="11020228" y="5977498"/>
            <a:ext cx="902811" cy="703792"/>
            <a:chOff x="1539001" y="6101322"/>
            <a:chExt cx="1159782" cy="9041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3B84E24-2634-784F-AA7C-763524F71C13}"/>
                </a:ext>
              </a:extLst>
            </p:cNvPr>
            <p:cNvSpPr/>
            <p:nvPr/>
          </p:nvSpPr>
          <p:spPr>
            <a:xfrm>
              <a:off x="1539001" y="6530981"/>
              <a:ext cx="1159782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Task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Management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9A63338-E992-D64A-911C-1DDBDD6765CA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AC91C-1E1B-4349-9197-EFB216D9EB40}"/>
              </a:ext>
            </a:extLst>
          </p:cNvPr>
          <p:cNvGrpSpPr/>
          <p:nvPr/>
        </p:nvGrpSpPr>
        <p:grpSpPr>
          <a:xfrm>
            <a:off x="395318" y="5977448"/>
            <a:ext cx="3010402" cy="710316"/>
            <a:chOff x="1135294" y="4438776"/>
            <a:chExt cx="3867269" cy="91249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1D8D196-04AA-BE44-93B9-80F6460B22EF}"/>
                </a:ext>
              </a:extLst>
            </p:cNvPr>
            <p:cNvGrpSpPr/>
            <p:nvPr/>
          </p:nvGrpSpPr>
          <p:grpSpPr>
            <a:xfrm>
              <a:off x="1135294" y="4438776"/>
              <a:ext cx="624371" cy="904117"/>
              <a:chOff x="1806707" y="6101322"/>
              <a:chExt cx="624371" cy="904117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C890CD-DA56-7448-BC10-41FC0000B1D6}"/>
                  </a:ext>
                </a:extLst>
              </p:cNvPr>
              <p:cNvSpPr/>
              <p:nvPr/>
            </p:nvSpPr>
            <p:spPr>
              <a:xfrm>
                <a:off x="1806707" y="6530982"/>
                <a:ext cx="624371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Open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API’s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4B1921B-E1B3-2F40-AB55-FC70BC5291A1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54E78E0-21BC-AF42-AD2F-2AA68578FCD6}"/>
                </a:ext>
              </a:extLst>
            </p:cNvPr>
            <p:cNvGrpSpPr/>
            <p:nvPr/>
          </p:nvGrpSpPr>
          <p:grpSpPr>
            <a:xfrm>
              <a:off x="2044655" y="4440762"/>
              <a:ext cx="941501" cy="904116"/>
              <a:chOff x="1648144" y="6101322"/>
              <a:chExt cx="941501" cy="90411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9DFC225-981B-244B-A0A8-0946B5C729C1}"/>
                  </a:ext>
                </a:extLst>
              </p:cNvPr>
              <p:cNvSpPr/>
              <p:nvPr/>
            </p:nvSpPr>
            <p:spPr>
              <a:xfrm>
                <a:off x="1648144" y="6530982"/>
                <a:ext cx="941501" cy="474456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Salesforce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DX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64A58931-9DE9-3045-93EB-F2FCCDA60681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6D8C182-01C7-B648-9CD5-A480E1FDEB1D}"/>
                </a:ext>
              </a:extLst>
            </p:cNvPr>
            <p:cNvGrpSpPr/>
            <p:nvPr/>
          </p:nvGrpSpPr>
          <p:grpSpPr>
            <a:xfrm>
              <a:off x="3188770" y="4445170"/>
              <a:ext cx="789114" cy="904117"/>
              <a:chOff x="1724335" y="6101322"/>
              <a:chExt cx="789114" cy="904117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C6BEE79-9CB3-054E-A3C4-E09AD5FCA238}"/>
                  </a:ext>
                </a:extLst>
              </p:cNvPr>
              <p:cNvSpPr/>
              <p:nvPr/>
            </p:nvSpPr>
            <p:spPr>
              <a:xfrm>
                <a:off x="1724335" y="6530982"/>
                <a:ext cx="789114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Schema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Builder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BC1B7B0-12B8-BF4D-95DF-1D6535FA7FCE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E868C6B-B386-6240-8BFB-8969A50AC9AC}"/>
                </a:ext>
              </a:extLst>
            </p:cNvPr>
            <p:cNvGrpSpPr/>
            <p:nvPr/>
          </p:nvGrpSpPr>
          <p:grpSpPr>
            <a:xfrm>
              <a:off x="4299938" y="4447156"/>
              <a:ext cx="702625" cy="904117"/>
              <a:chOff x="1767579" y="6101322"/>
              <a:chExt cx="702625" cy="90411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4DAD81B-740D-484E-AEC8-CC78ABF8098A}"/>
                  </a:ext>
                </a:extLst>
              </p:cNvPr>
              <p:cNvSpPr/>
              <p:nvPr/>
            </p:nvSpPr>
            <p:spPr>
              <a:xfrm>
                <a:off x="1767579" y="6530982"/>
                <a:ext cx="702625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Global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Search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3DB7032-6352-2542-9AA0-936F977E4C9F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8054F66-3963-3342-9745-CC68EFDF443A}"/>
              </a:ext>
            </a:extLst>
          </p:cNvPr>
          <p:cNvGrpSpPr/>
          <p:nvPr/>
        </p:nvGrpSpPr>
        <p:grpSpPr>
          <a:xfrm>
            <a:off x="3550580" y="5975733"/>
            <a:ext cx="3374286" cy="710316"/>
            <a:chOff x="905684" y="4438776"/>
            <a:chExt cx="4334729" cy="91249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5B44FF4-EF8C-BE45-BBE9-028AB794CE3B}"/>
                </a:ext>
              </a:extLst>
            </p:cNvPr>
            <p:cNvGrpSpPr/>
            <p:nvPr/>
          </p:nvGrpSpPr>
          <p:grpSpPr>
            <a:xfrm>
              <a:off x="905684" y="4438776"/>
              <a:ext cx="1083590" cy="904117"/>
              <a:chOff x="1577097" y="6101322"/>
              <a:chExt cx="1083590" cy="904117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CE9B7ED-1FBA-B942-90F5-26C0730C70A4}"/>
                  </a:ext>
                </a:extLst>
              </p:cNvPr>
              <p:cNvSpPr/>
              <p:nvPr/>
            </p:nvSpPr>
            <p:spPr>
              <a:xfrm>
                <a:off x="1577097" y="6530982"/>
                <a:ext cx="1083590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Duplicate &amp;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Match Rules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0CE5DC6-17BD-6842-958A-9E993D0CE301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B5056A5-46F2-8648-898D-C6ECA6E6BC4D}"/>
                </a:ext>
              </a:extLst>
            </p:cNvPr>
            <p:cNvGrpSpPr/>
            <p:nvPr/>
          </p:nvGrpSpPr>
          <p:grpSpPr>
            <a:xfrm>
              <a:off x="1956108" y="4440762"/>
              <a:ext cx="1118598" cy="904116"/>
              <a:chOff x="1559597" y="6101322"/>
              <a:chExt cx="1118598" cy="904116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F5B25EF-97C8-6243-B521-56F7E06A18ED}"/>
                  </a:ext>
                </a:extLst>
              </p:cNvPr>
              <p:cNvSpPr/>
              <p:nvPr/>
            </p:nvSpPr>
            <p:spPr>
              <a:xfrm>
                <a:off x="1559597" y="6530982"/>
                <a:ext cx="1118598" cy="474456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Alerts &amp;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Notifications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AE39952-57A7-444D-8828-4ACB69B6B5E6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BB126B4-BFEA-1949-B897-4C879F054EA3}"/>
                </a:ext>
              </a:extLst>
            </p:cNvPr>
            <p:cNvGrpSpPr/>
            <p:nvPr/>
          </p:nvGrpSpPr>
          <p:grpSpPr>
            <a:xfrm>
              <a:off x="3053886" y="4445170"/>
              <a:ext cx="1058879" cy="904117"/>
              <a:chOff x="1589451" y="6101322"/>
              <a:chExt cx="1058879" cy="904117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09DD4BC-ACA7-464D-ABFF-F9385E192986}"/>
                  </a:ext>
                </a:extLst>
              </p:cNvPr>
              <p:cNvSpPr/>
              <p:nvPr/>
            </p:nvSpPr>
            <p:spPr>
              <a:xfrm>
                <a:off x="1589451" y="6530982"/>
                <a:ext cx="1058879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Reports &amp;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Dashboards</a:t>
                </a: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207076E-FDF1-8646-B364-045D1B1957B2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D71864D-F293-2547-8464-D817A4D510EC}"/>
                </a:ext>
              </a:extLst>
            </p:cNvPr>
            <p:cNvGrpSpPr/>
            <p:nvPr/>
          </p:nvGrpSpPr>
          <p:grpSpPr>
            <a:xfrm>
              <a:off x="4062096" y="4447156"/>
              <a:ext cx="1178317" cy="904117"/>
              <a:chOff x="1529737" y="6101322"/>
              <a:chExt cx="1178317" cy="904117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74E6347-0494-104E-87B0-0865C599E8A7}"/>
                  </a:ext>
                </a:extLst>
              </p:cNvPr>
              <p:cNvSpPr/>
              <p:nvPr/>
            </p:nvSpPr>
            <p:spPr>
              <a:xfrm>
                <a:off x="1529737" y="6530982"/>
                <a:ext cx="1178317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Chatter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Collaboration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C5561B4-8D99-A544-90ED-499ABBDFEEEA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</p:grpSp>
      <p:sp>
        <p:nvSpPr>
          <p:cNvPr id="82" name="Shape 910">
            <a:extLst>
              <a:ext uri="{FF2B5EF4-FFF2-40B4-BE49-F238E27FC236}">
                <a16:creationId xmlns:a16="http://schemas.microsoft.com/office/drawing/2014/main" id="{0BB2B9F1-2DF0-9846-B10F-849A88A0E82E}"/>
              </a:ext>
            </a:extLst>
          </p:cNvPr>
          <p:cNvSpPr/>
          <p:nvPr/>
        </p:nvSpPr>
        <p:spPr>
          <a:xfrm>
            <a:off x="325236" y="4856106"/>
            <a:ext cx="11833627" cy="385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4767" tIns="64767" rIns="64767" bIns="64767" numCol="1" anchor="ctr">
            <a:noAutofit/>
          </a:bodyPr>
          <a:lstStyle>
            <a:lvl1pPr algn="ctr">
              <a:defRPr sz="3200" spc="-96"/>
            </a:lvl1pPr>
          </a:lstStyle>
          <a:p>
            <a:pPr defTabSz="1164987">
              <a:defRPr sz="1800" spc="0">
                <a:solidFill>
                  <a:srgbClr val="000000"/>
                </a:solidFill>
              </a:defRPr>
            </a:pPr>
            <a:r>
              <a:rPr lang="en-US" sz="1100" b="1" spc="0" dirty="0">
                <a:solidFill>
                  <a:schemeClr val="accent5"/>
                </a:solidFill>
                <a:latin typeface="Salesforce Sans"/>
                <a:cs typeface="Salesforce Sans"/>
              </a:rPr>
              <a:t>PLATFORM CORE SERVICES</a:t>
            </a:r>
            <a:endParaRPr sz="1100" b="1" spc="0" dirty="0">
              <a:solidFill>
                <a:schemeClr val="accent5"/>
              </a:solidFill>
              <a:latin typeface="Salesforce Sans"/>
              <a:cs typeface="Salesforce San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37C040B-E2FD-EC40-8F5E-244A0DA5C88E}"/>
              </a:ext>
            </a:extLst>
          </p:cNvPr>
          <p:cNvCxnSpPr>
            <a:cxnSpLocks/>
          </p:cNvCxnSpPr>
          <p:nvPr/>
        </p:nvCxnSpPr>
        <p:spPr>
          <a:xfrm>
            <a:off x="7266281" y="5061070"/>
            <a:ext cx="4369701" cy="10006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89C0B10-4D5E-4C47-A950-18B158E43393}"/>
              </a:ext>
            </a:extLst>
          </p:cNvPr>
          <p:cNvCxnSpPr>
            <a:cxnSpLocks/>
          </p:cNvCxnSpPr>
          <p:nvPr/>
        </p:nvCxnSpPr>
        <p:spPr>
          <a:xfrm flipV="1">
            <a:off x="325237" y="5053965"/>
            <a:ext cx="4646439" cy="17111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79">
            <a:extLst>
              <a:ext uri="{FF2B5EF4-FFF2-40B4-BE49-F238E27FC236}">
                <a16:creationId xmlns:a16="http://schemas.microsoft.com/office/drawing/2014/main" id="{5E6FC24A-9630-F249-BD00-C73F77A57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323" y="6042419"/>
            <a:ext cx="206535" cy="2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Shape 3255">
            <a:extLst>
              <a:ext uri="{FF2B5EF4-FFF2-40B4-BE49-F238E27FC236}">
                <a16:creationId xmlns:a16="http://schemas.microsoft.com/office/drawing/2014/main" id="{C1D75ABC-6935-1741-8340-34C7845A63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99" r="13491"/>
          <a:stretch/>
        </p:blipFill>
        <p:spPr>
          <a:xfrm>
            <a:off x="8064870" y="6028942"/>
            <a:ext cx="153066" cy="21951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Freeform 52">
            <a:extLst>
              <a:ext uri="{FF2B5EF4-FFF2-40B4-BE49-F238E27FC236}">
                <a16:creationId xmlns:a16="http://schemas.microsoft.com/office/drawing/2014/main" id="{FCC50441-BEE2-3247-AB79-63D2F739D6EF}"/>
              </a:ext>
            </a:extLst>
          </p:cNvPr>
          <p:cNvSpPr>
            <a:spLocks noEditPoints="1"/>
          </p:cNvSpPr>
          <p:nvPr/>
        </p:nvSpPr>
        <p:spPr bwMode="auto">
          <a:xfrm>
            <a:off x="4708467" y="6042685"/>
            <a:ext cx="186590" cy="197106"/>
          </a:xfrm>
          <a:custGeom>
            <a:avLst/>
            <a:gdLst>
              <a:gd name="T0" fmla="*/ 42 w 45"/>
              <a:gd name="T1" fmla="*/ 41 h 48"/>
              <a:gd name="T2" fmla="*/ 30 w 45"/>
              <a:gd name="T3" fmla="*/ 41 h 48"/>
              <a:gd name="T4" fmla="*/ 23 w 45"/>
              <a:gd name="T5" fmla="*/ 48 h 48"/>
              <a:gd name="T6" fmla="*/ 16 w 45"/>
              <a:gd name="T7" fmla="*/ 41 h 48"/>
              <a:gd name="T8" fmla="*/ 4 w 45"/>
              <a:gd name="T9" fmla="*/ 41 h 48"/>
              <a:gd name="T10" fmla="*/ 0 w 45"/>
              <a:gd name="T11" fmla="*/ 38 h 48"/>
              <a:gd name="T12" fmla="*/ 11 w 45"/>
              <a:gd name="T13" fmla="*/ 14 h 48"/>
              <a:gd name="T14" fmla="*/ 20 w 45"/>
              <a:gd name="T15" fmla="*/ 4 h 48"/>
              <a:gd name="T16" fmla="*/ 20 w 45"/>
              <a:gd name="T17" fmla="*/ 3 h 48"/>
              <a:gd name="T18" fmla="*/ 23 w 45"/>
              <a:gd name="T19" fmla="*/ 0 h 48"/>
              <a:gd name="T20" fmla="*/ 25 w 45"/>
              <a:gd name="T21" fmla="*/ 3 h 48"/>
              <a:gd name="T22" fmla="*/ 25 w 45"/>
              <a:gd name="T23" fmla="*/ 4 h 48"/>
              <a:gd name="T24" fmla="*/ 35 w 45"/>
              <a:gd name="T25" fmla="*/ 14 h 48"/>
              <a:gd name="T26" fmla="*/ 45 w 45"/>
              <a:gd name="T27" fmla="*/ 38 h 48"/>
              <a:gd name="T28" fmla="*/ 42 w 45"/>
              <a:gd name="T29" fmla="*/ 41 h 48"/>
              <a:gd name="T30" fmla="*/ 40 w 45"/>
              <a:gd name="T31" fmla="*/ 38 h 48"/>
              <a:gd name="T32" fmla="*/ 31 w 45"/>
              <a:gd name="T33" fmla="*/ 14 h 48"/>
              <a:gd name="T34" fmla="*/ 23 w 45"/>
              <a:gd name="T35" fmla="*/ 7 h 48"/>
              <a:gd name="T36" fmla="*/ 14 w 45"/>
              <a:gd name="T37" fmla="*/ 14 h 48"/>
              <a:gd name="T38" fmla="*/ 5 w 45"/>
              <a:gd name="T39" fmla="*/ 38 h 48"/>
              <a:gd name="T40" fmla="*/ 40 w 45"/>
              <a:gd name="T41" fmla="*/ 38 h 48"/>
              <a:gd name="T42" fmla="*/ 23 w 45"/>
              <a:gd name="T43" fmla="*/ 45 h 48"/>
              <a:gd name="T44" fmla="*/ 19 w 45"/>
              <a:gd name="T45" fmla="*/ 41 h 48"/>
              <a:gd name="T46" fmla="*/ 19 w 45"/>
              <a:gd name="T47" fmla="*/ 41 h 48"/>
              <a:gd name="T48" fmla="*/ 18 w 45"/>
              <a:gd name="T49" fmla="*/ 41 h 48"/>
              <a:gd name="T50" fmla="*/ 23 w 45"/>
              <a:gd name="T51" fmla="*/ 46 h 48"/>
              <a:gd name="T52" fmla="*/ 23 w 45"/>
              <a:gd name="T53" fmla="*/ 46 h 48"/>
              <a:gd name="T54" fmla="*/ 23 w 45"/>
              <a:gd name="T55" fmla="*/ 4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5" h="48">
                <a:moveTo>
                  <a:pt x="42" y="41"/>
                </a:moveTo>
                <a:cubicBezTo>
                  <a:pt x="30" y="41"/>
                  <a:pt x="30" y="41"/>
                  <a:pt x="30" y="41"/>
                </a:cubicBezTo>
                <a:cubicBezTo>
                  <a:pt x="30" y="45"/>
                  <a:pt x="27" y="48"/>
                  <a:pt x="23" y="48"/>
                </a:cubicBezTo>
                <a:cubicBezTo>
                  <a:pt x="19" y="48"/>
                  <a:pt x="16" y="45"/>
                  <a:pt x="16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40"/>
                  <a:pt x="0" y="38"/>
                </a:cubicBezTo>
                <a:cubicBezTo>
                  <a:pt x="7" y="32"/>
                  <a:pt x="11" y="23"/>
                  <a:pt x="11" y="14"/>
                </a:cubicBezTo>
                <a:cubicBezTo>
                  <a:pt x="11" y="8"/>
                  <a:pt x="15" y="5"/>
                  <a:pt x="20" y="4"/>
                </a:cubicBezTo>
                <a:cubicBezTo>
                  <a:pt x="20" y="4"/>
                  <a:pt x="20" y="3"/>
                  <a:pt x="20" y="3"/>
                </a:cubicBezTo>
                <a:cubicBezTo>
                  <a:pt x="20" y="1"/>
                  <a:pt x="21" y="0"/>
                  <a:pt x="23" y="0"/>
                </a:cubicBezTo>
                <a:cubicBezTo>
                  <a:pt x="24" y="0"/>
                  <a:pt x="25" y="1"/>
                  <a:pt x="25" y="3"/>
                </a:cubicBezTo>
                <a:cubicBezTo>
                  <a:pt x="25" y="3"/>
                  <a:pt x="25" y="4"/>
                  <a:pt x="25" y="4"/>
                </a:cubicBezTo>
                <a:cubicBezTo>
                  <a:pt x="31" y="5"/>
                  <a:pt x="35" y="8"/>
                  <a:pt x="35" y="14"/>
                </a:cubicBezTo>
                <a:cubicBezTo>
                  <a:pt x="35" y="23"/>
                  <a:pt x="38" y="32"/>
                  <a:pt x="45" y="38"/>
                </a:cubicBezTo>
                <a:cubicBezTo>
                  <a:pt x="45" y="40"/>
                  <a:pt x="44" y="41"/>
                  <a:pt x="42" y="41"/>
                </a:cubicBezTo>
                <a:close/>
                <a:moveTo>
                  <a:pt x="40" y="38"/>
                </a:moveTo>
                <a:cubicBezTo>
                  <a:pt x="34" y="31"/>
                  <a:pt x="31" y="23"/>
                  <a:pt x="31" y="14"/>
                </a:cubicBezTo>
                <a:cubicBezTo>
                  <a:pt x="31" y="9"/>
                  <a:pt x="27" y="7"/>
                  <a:pt x="23" y="7"/>
                </a:cubicBezTo>
                <a:cubicBezTo>
                  <a:pt x="18" y="7"/>
                  <a:pt x="14" y="9"/>
                  <a:pt x="14" y="14"/>
                </a:cubicBezTo>
                <a:cubicBezTo>
                  <a:pt x="14" y="23"/>
                  <a:pt x="11" y="31"/>
                  <a:pt x="5" y="38"/>
                </a:cubicBezTo>
                <a:lnTo>
                  <a:pt x="40" y="38"/>
                </a:lnTo>
                <a:close/>
                <a:moveTo>
                  <a:pt x="23" y="45"/>
                </a:moveTo>
                <a:cubicBezTo>
                  <a:pt x="21" y="45"/>
                  <a:pt x="19" y="4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8" y="44"/>
                  <a:pt x="20" y="46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5"/>
                  <a:pt x="23" y="45"/>
                  <a:pt x="23" y="45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16354" tIns="58177" rIns="116354" bIns="58177" numCol="1" anchor="t" anchorCtr="0" compatLnSpc="1">
            <a:prstTxWarp prst="textNoShape">
              <a:avLst/>
            </a:prstTxWarp>
          </a:bodyPr>
          <a:lstStyle/>
          <a:p>
            <a:pPr defTabSz="1163307">
              <a:defRPr/>
            </a:pPr>
            <a:endParaRPr lang="id-ID" sz="900" kern="0">
              <a:solidFill>
                <a:prstClr val="white"/>
              </a:solidFill>
              <a:latin typeface="Salesforce Sans" panose="020B0505020202020203" pitchFamily="34" charset="77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0713D44A-9B24-2A44-9067-6431D268E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09" y="6035445"/>
            <a:ext cx="208888" cy="207497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A2A44C7B-1119-9041-A8DE-DF225D95559A}"/>
              </a:ext>
            </a:extLst>
          </p:cNvPr>
          <p:cNvGrpSpPr/>
          <p:nvPr/>
        </p:nvGrpSpPr>
        <p:grpSpPr>
          <a:xfrm>
            <a:off x="2200960" y="6069279"/>
            <a:ext cx="204546" cy="153450"/>
            <a:chOff x="2475972" y="7779743"/>
            <a:chExt cx="354592" cy="266013"/>
          </a:xfrm>
        </p:grpSpPr>
        <p:sp>
          <p:nvSpPr>
            <p:cNvPr id="90" name="Oval 325">
              <a:extLst>
                <a:ext uri="{FF2B5EF4-FFF2-40B4-BE49-F238E27FC236}">
                  <a16:creationId xmlns:a16="http://schemas.microsoft.com/office/drawing/2014/main" id="{1EFD0F2A-A20B-6745-AFCF-0E7032FF6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377" y="7808838"/>
              <a:ext cx="33243" cy="24939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91" name="Oval 326">
              <a:extLst>
                <a:ext uri="{FF2B5EF4-FFF2-40B4-BE49-F238E27FC236}">
                  <a16:creationId xmlns:a16="http://schemas.microsoft.com/office/drawing/2014/main" id="{3028826B-FD6B-0B4C-95EF-B26DE2CF3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5701" y="7808838"/>
              <a:ext cx="33243" cy="24939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92" name="Oval 327">
              <a:extLst>
                <a:ext uri="{FF2B5EF4-FFF2-40B4-BE49-F238E27FC236}">
                  <a16:creationId xmlns:a16="http://schemas.microsoft.com/office/drawing/2014/main" id="{FD9C239D-B853-0640-B015-0E99FE4BD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024" y="7808838"/>
              <a:ext cx="33243" cy="24939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93" name="Freeform 328">
              <a:extLst>
                <a:ext uri="{FF2B5EF4-FFF2-40B4-BE49-F238E27FC236}">
                  <a16:creationId xmlns:a16="http://schemas.microsoft.com/office/drawing/2014/main" id="{36B63FD5-AFBF-254B-A109-0DC1D5FBC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5972" y="7779743"/>
              <a:ext cx="354592" cy="266013"/>
            </a:xfrm>
            <a:custGeom>
              <a:avLst/>
              <a:gdLst>
                <a:gd name="T0" fmla="*/ 2147483647 w 64"/>
                <a:gd name="T1" fmla="*/ 0 h 64"/>
                <a:gd name="T2" fmla="*/ 2147483647 w 64"/>
                <a:gd name="T3" fmla="*/ 0 h 64"/>
                <a:gd name="T4" fmla="*/ 0 w 64"/>
                <a:gd name="T5" fmla="*/ 2147483647 h 64"/>
                <a:gd name="T6" fmla="*/ 0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2147483647 w 64"/>
                <a:gd name="T21" fmla="*/ 2147483647 h 64"/>
                <a:gd name="T22" fmla="*/ 2147483647 w 64"/>
                <a:gd name="T23" fmla="*/ 2147483647 h 64"/>
                <a:gd name="T24" fmla="*/ 2147483647 w 64"/>
                <a:gd name="T25" fmla="*/ 2147483647 h 64"/>
                <a:gd name="T26" fmla="*/ 2147483647 w 64"/>
                <a:gd name="T27" fmla="*/ 2147483647 h 64"/>
                <a:gd name="T28" fmla="*/ 2147483647 w 64"/>
                <a:gd name="T29" fmla="*/ 0 h 64"/>
                <a:gd name="T30" fmla="*/ 2147483647 w 64"/>
                <a:gd name="T31" fmla="*/ 2147483647 h 64"/>
                <a:gd name="T32" fmla="*/ 2147483647 w 64"/>
                <a:gd name="T33" fmla="*/ 2147483647 h 64"/>
                <a:gd name="T34" fmla="*/ 2147483647 w 64"/>
                <a:gd name="T35" fmla="*/ 2147483647 h 64"/>
                <a:gd name="T36" fmla="*/ 2147483647 w 64"/>
                <a:gd name="T37" fmla="*/ 2147483647 h 64"/>
                <a:gd name="T38" fmla="*/ 2147483647 w 64"/>
                <a:gd name="T39" fmla="*/ 2147483647 h 64"/>
                <a:gd name="T40" fmla="*/ 2147483647 w 64"/>
                <a:gd name="T41" fmla="*/ 2147483647 h 64"/>
                <a:gd name="T42" fmla="*/ 2147483647 w 64"/>
                <a:gd name="T43" fmla="*/ 2147483647 h 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64"/>
                <a:gd name="T68" fmla="*/ 64 w 64"/>
                <a:gd name="T69" fmla="*/ 64 h 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64">
                  <a:moveTo>
                    <a:pt x="5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6" y="60"/>
                    <a:pt x="4" y="58"/>
                    <a:pt x="4" y="5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  <a:moveTo>
                    <a:pt x="60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8" y="4"/>
                    <a:pt x="60" y="6"/>
                    <a:pt x="60" y="8"/>
                  </a:cubicBezTo>
                  <a:lnTo>
                    <a:pt x="60" y="16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94" name="Freeform 329">
              <a:extLst>
                <a:ext uri="{FF2B5EF4-FFF2-40B4-BE49-F238E27FC236}">
                  <a16:creationId xmlns:a16="http://schemas.microsoft.com/office/drawing/2014/main" id="{FCD57730-5848-A94A-85C8-F825B1040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591" y="7896124"/>
              <a:ext cx="88648" cy="66503"/>
            </a:xfrm>
            <a:custGeom>
              <a:avLst/>
              <a:gdLst>
                <a:gd name="T0" fmla="*/ 2147483647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2147483647 h 16"/>
                <a:gd name="T6" fmla="*/ 2147483647 w 16"/>
                <a:gd name="T7" fmla="*/ 0 h 16"/>
                <a:gd name="T8" fmla="*/ 2147483647 w 16"/>
                <a:gd name="T9" fmla="*/ 0 h 16"/>
                <a:gd name="T10" fmla="*/ 0 w 16"/>
                <a:gd name="T11" fmla="*/ 2147483647 h 16"/>
                <a:gd name="T12" fmla="*/ 0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2147483647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6"/>
                <a:gd name="T29" fmla="*/ 16 w 16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6">
                  <a:moveTo>
                    <a:pt x="14" y="16"/>
                  </a:move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95" name="Freeform 330">
              <a:extLst>
                <a:ext uri="{FF2B5EF4-FFF2-40B4-BE49-F238E27FC236}">
                  <a16:creationId xmlns:a16="http://schemas.microsoft.com/office/drawing/2014/main" id="{EC66D657-6291-5B4D-8A7E-9070F22CB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915" y="7979253"/>
              <a:ext cx="88648" cy="66503"/>
            </a:xfrm>
            <a:custGeom>
              <a:avLst/>
              <a:gdLst>
                <a:gd name="T0" fmla="*/ 2147483647 w 16"/>
                <a:gd name="T1" fmla="*/ 0 h 16"/>
                <a:gd name="T2" fmla="*/ 2147483647 w 16"/>
                <a:gd name="T3" fmla="*/ 0 h 16"/>
                <a:gd name="T4" fmla="*/ 0 w 16"/>
                <a:gd name="T5" fmla="*/ 2147483647 h 16"/>
                <a:gd name="T6" fmla="*/ 0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6"/>
                <a:gd name="T29" fmla="*/ 16 w 16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96" name="Freeform 331">
              <a:extLst>
                <a:ext uri="{FF2B5EF4-FFF2-40B4-BE49-F238E27FC236}">
                  <a16:creationId xmlns:a16="http://schemas.microsoft.com/office/drawing/2014/main" id="{B5BEACE9-B26E-AD40-8103-F81453F6F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105" y="7979253"/>
              <a:ext cx="88648" cy="66503"/>
            </a:xfrm>
            <a:custGeom>
              <a:avLst/>
              <a:gdLst>
                <a:gd name="T0" fmla="*/ 2147483647 w 16"/>
                <a:gd name="T1" fmla="*/ 0 h 16"/>
                <a:gd name="T2" fmla="*/ 2147483647 w 16"/>
                <a:gd name="T3" fmla="*/ 0 h 16"/>
                <a:gd name="T4" fmla="*/ 0 w 16"/>
                <a:gd name="T5" fmla="*/ 2147483647 h 16"/>
                <a:gd name="T6" fmla="*/ 0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6"/>
                <a:gd name="T29" fmla="*/ 16 w 16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</p:grpSp>
      <p:sp>
        <p:nvSpPr>
          <p:cNvPr id="97" name="Freeform 171">
            <a:extLst>
              <a:ext uri="{FF2B5EF4-FFF2-40B4-BE49-F238E27FC236}">
                <a16:creationId xmlns:a16="http://schemas.microsoft.com/office/drawing/2014/main" id="{43339236-5B01-BB48-BB50-1C122D887E83}"/>
              </a:ext>
            </a:extLst>
          </p:cNvPr>
          <p:cNvSpPr>
            <a:spLocks noEditPoints="1"/>
          </p:cNvSpPr>
          <p:nvPr/>
        </p:nvSpPr>
        <p:spPr bwMode="auto">
          <a:xfrm>
            <a:off x="3031949" y="6046807"/>
            <a:ext cx="200857" cy="200911"/>
          </a:xfrm>
          <a:custGeom>
            <a:avLst/>
            <a:gdLst>
              <a:gd name="T0" fmla="*/ 37 w 38"/>
              <a:gd name="T1" fmla="*/ 32 h 38"/>
              <a:gd name="T2" fmla="*/ 28 w 38"/>
              <a:gd name="T3" fmla="*/ 23 h 38"/>
              <a:gd name="T4" fmla="*/ 30 w 38"/>
              <a:gd name="T5" fmla="*/ 15 h 38"/>
              <a:gd name="T6" fmla="*/ 15 w 38"/>
              <a:gd name="T7" fmla="*/ 0 h 38"/>
              <a:gd name="T8" fmla="*/ 0 w 38"/>
              <a:gd name="T9" fmla="*/ 15 h 38"/>
              <a:gd name="T10" fmla="*/ 15 w 38"/>
              <a:gd name="T11" fmla="*/ 30 h 38"/>
              <a:gd name="T12" fmla="*/ 23 w 38"/>
              <a:gd name="T13" fmla="*/ 28 h 38"/>
              <a:gd name="T14" fmla="*/ 32 w 38"/>
              <a:gd name="T15" fmla="*/ 37 h 38"/>
              <a:gd name="T16" fmla="*/ 35 w 38"/>
              <a:gd name="T17" fmla="*/ 37 h 38"/>
              <a:gd name="T18" fmla="*/ 37 w 38"/>
              <a:gd name="T19" fmla="*/ 35 h 38"/>
              <a:gd name="T20" fmla="*/ 37 w 38"/>
              <a:gd name="T21" fmla="*/ 32 h 38"/>
              <a:gd name="T22" fmla="*/ 5 w 38"/>
              <a:gd name="T23" fmla="*/ 15 h 38"/>
              <a:gd name="T24" fmla="*/ 15 w 38"/>
              <a:gd name="T25" fmla="*/ 5 h 38"/>
              <a:gd name="T26" fmla="*/ 25 w 38"/>
              <a:gd name="T27" fmla="*/ 15 h 38"/>
              <a:gd name="T28" fmla="*/ 15 w 38"/>
              <a:gd name="T29" fmla="*/ 25 h 38"/>
              <a:gd name="T30" fmla="*/ 5 w 38"/>
              <a:gd name="T31" fmla="*/ 1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8" h="38">
                <a:moveTo>
                  <a:pt x="37" y="32"/>
                </a:moveTo>
                <a:cubicBezTo>
                  <a:pt x="28" y="23"/>
                  <a:pt x="28" y="23"/>
                  <a:pt x="28" y="23"/>
                </a:cubicBezTo>
                <a:cubicBezTo>
                  <a:pt x="29" y="21"/>
                  <a:pt x="30" y="18"/>
                  <a:pt x="30" y="15"/>
                </a:cubicBezTo>
                <a:cubicBezTo>
                  <a:pt x="30" y="7"/>
                  <a:pt x="23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3"/>
                  <a:pt x="7" y="30"/>
                  <a:pt x="15" y="30"/>
                </a:cubicBezTo>
                <a:cubicBezTo>
                  <a:pt x="18" y="30"/>
                  <a:pt x="21" y="29"/>
                  <a:pt x="23" y="28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8"/>
                  <a:pt x="34" y="38"/>
                  <a:pt x="35" y="37"/>
                </a:cubicBezTo>
                <a:cubicBezTo>
                  <a:pt x="37" y="35"/>
                  <a:pt x="37" y="35"/>
                  <a:pt x="37" y="35"/>
                </a:cubicBezTo>
                <a:cubicBezTo>
                  <a:pt x="38" y="34"/>
                  <a:pt x="38" y="33"/>
                  <a:pt x="37" y="32"/>
                </a:cubicBezTo>
                <a:close/>
                <a:moveTo>
                  <a:pt x="5" y="15"/>
                </a:moveTo>
                <a:cubicBezTo>
                  <a:pt x="5" y="9"/>
                  <a:pt x="9" y="5"/>
                  <a:pt x="15" y="5"/>
                </a:cubicBezTo>
                <a:cubicBezTo>
                  <a:pt x="20" y="5"/>
                  <a:pt x="25" y="10"/>
                  <a:pt x="25" y="15"/>
                </a:cubicBezTo>
                <a:cubicBezTo>
                  <a:pt x="25" y="21"/>
                  <a:pt x="21" y="25"/>
                  <a:pt x="15" y="25"/>
                </a:cubicBezTo>
                <a:cubicBezTo>
                  <a:pt x="10" y="25"/>
                  <a:pt x="5" y="20"/>
                  <a:pt x="5" y="15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16354" tIns="58177" rIns="116354" bIns="58177" numCol="1" anchor="t" anchorCtr="0" compatLnSpc="1">
            <a:prstTxWarp prst="textNoShape">
              <a:avLst/>
            </a:prstTxWarp>
          </a:bodyPr>
          <a:lstStyle/>
          <a:p>
            <a:pPr defTabSz="1163307">
              <a:defRPr/>
            </a:pPr>
            <a:endParaRPr lang="id-ID" sz="900" kern="0">
              <a:solidFill>
                <a:srgbClr val="000000"/>
              </a:solidFill>
              <a:latin typeface="Salesforce Sans" panose="020B0505020202020203" pitchFamily="34" charset="77"/>
            </a:endParaRPr>
          </a:p>
        </p:txBody>
      </p:sp>
      <p:pic>
        <p:nvPicPr>
          <p:cNvPr id="98" name="Shape 3141">
            <a:extLst>
              <a:ext uri="{FF2B5EF4-FFF2-40B4-BE49-F238E27FC236}">
                <a16:creationId xmlns:a16="http://schemas.microsoft.com/office/drawing/2014/main" id="{02FAA637-B87C-3545-981C-D62F6DC97EB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91009" y="6055849"/>
            <a:ext cx="235270" cy="1965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roup 11200">
            <a:extLst>
              <a:ext uri="{FF2B5EF4-FFF2-40B4-BE49-F238E27FC236}">
                <a16:creationId xmlns:a16="http://schemas.microsoft.com/office/drawing/2014/main" id="{CE69AE64-B0B4-3544-AAA5-5247CCAAB647}"/>
              </a:ext>
            </a:extLst>
          </p:cNvPr>
          <p:cNvGrpSpPr>
            <a:grpSpLocks/>
          </p:cNvGrpSpPr>
          <p:nvPr/>
        </p:nvGrpSpPr>
        <p:grpSpPr bwMode="auto">
          <a:xfrm>
            <a:off x="11399581" y="6043881"/>
            <a:ext cx="165539" cy="189202"/>
            <a:chOff x="468313" y="5365328"/>
            <a:chExt cx="177800" cy="203200"/>
          </a:xfrm>
          <a:solidFill>
            <a:srgbClr val="FFFFFF"/>
          </a:solidFill>
        </p:grpSpPr>
        <p:sp>
          <p:nvSpPr>
            <p:cNvPr id="100" name="Freeform 229">
              <a:extLst>
                <a:ext uri="{FF2B5EF4-FFF2-40B4-BE49-F238E27FC236}">
                  <a16:creationId xmlns:a16="http://schemas.microsoft.com/office/drawing/2014/main" id="{B712EF5F-2E78-EB46-A28A-8A0AB3EAD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5479628"/>
              <a:ext cx="63500" cy="50800"/>
            </a:xfrm>
            <a:custGeom>
              <a:avLst/>
              <a:gdLst>
                <a:gd name="T0" fmla="*/ 2147483647 w 40"/>
                <a:gd name="T1" fmla="*/ 2147483647 h 32"/>
                <a:gd name="T2" fmla="*/ 2147483647 w 40"/>
                <a:gd name="T3" fmla="*/ 2147483647 h 32"/>
                <a:gd name="T4" fmla="*/ 0 w 40"/>
                <a:gd name="T5" fmla="*/ 2147483647 h 32"/>
                <a:gd name="T6" fmla="*/ 2147483647 w 40"/>
                <a:gd name="T7" fmla="*/ 2147483647 h 32"/>
                <a:gd name="T8" fmla="*/ 2147483647 w 40"/>
                <a:gd name="T9" fmla="*/ 2147483647 h 32"/>
                <a:gd name="T10" fmla="*/ 2147483647 w 40"/>
                <a:gd name="T11" fmla="*/ 0 h 32"/>
                <a:gd name="T12" fmla="*/ 2147483647 w 40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32"/>
                <a:gd name="T23" fmla="*/ 40 w 40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32">
                  <a:moveTo>
                    <a:pt x="16" y="16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01" name="Freeform 230">
              <a:extLst>
                <a:ext uri="{FF2B5EF4-FFF2-40B4-BE49-F238E27FC236}">
                  <a16:creationId xmlns:a16="http://schemas.microsoft.com/office/drawing/2014/main" id="{107C0F92-88C3-8C4E-A6ED-D0DFFD8BB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5416128"/>
              <a:ext cx="63500" cy="50800"/>
            </a:xfrm>
            <a:custGeom>
              <a:avLst/>
              <a:gdLst>
                <a:gd name="T0" fmla="*/ 2147483647 w 40"/>
                <a:gd name="T1" fmla="*/ 2147483647 h 32"/>
                <a:gd name="T2" fmla="*/ 2147483647 w 40"/>
                <a:gd name="T3" fmla="*/ 2147483647 h 32"/>
                <a:gd name="T4" fmla="*/ 0 w 40"/>
                <a:gd name="T5" fmla="*/ 2147483647 h 32"/>
                <a:gd name="T6" fmla="*/ 2147483647 w 40"/>
                <a:gd name="T7" fmla="*/ 2147483647 h 32"/>
                <a:gd name="T8" fmla="*/ 2147483647 w 40"/>
                <a:gd name="T9" fmla="*/ 2147483647 h 32"/>
                <a:gd name="T10" fmla="*/ 2147483647 w 40"/>
                <a:gd name="T11" fmla="*/ 0 h 32"/>
                <a:gd name="T12" fmla="*/ 2147483647 w 40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32"/>
                <a:gd name="T23" fmla="*/ 40 w 40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32">
                  <a:moveTo>
                    <a:pt x="16" y="16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02" name="Freeform 231">
              <a:extLst>
                <a:ext uri="{FF2B5EF4-FFF2-40B4-BE49-F238E27FC236}">
                  <a16:creationId xmlns:a16="http://schemas.microsoft.com/office/drawing/2014/main" id="{8771029A-659F-B748-B5BF-74C622B4C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313" y="5365328"/>
              <a:ext cx="177800" cy="203200"/>
            </a:xfrm>
            <a:custGeom>
              <a:avLst/>
              <a:gdLst>
                <a:gd name="T0" fmla="*/ 2147483647 w 112"/>
                <a:gd name="T1" fmla="*/ 0 h 128"/>
                <a:gd name="T2" fmla="*/ 0 w 112"/>
                <a:gd name="T3" fmla="*/ 0 h 128"/>
                <a:gd name="T4" fmla="*/ 0 w 112"/>
                <a:gd name="T5" fmla="*/ 2147483647 h 128"/>
                <a:gd name="T6" fmla="*/ 2147483647 w 112"/>
                <a:gd name="T7" fmla="*/ 2147483647 h 128"/>
                <a:gd name="T8" fmla="*/ 2147483647 w 112"/>
                <a:gd name="T9" fmla="*/ 2147483647 h 128"/>
                <a:gd name="T10" fmla="*/ 2147483647 w 112"/>
                <a:gd name="T11" fmla="*/ 0 h 128"/>
                <a:gd name="T12" fmla="*/ 2147483647 w 112"/>
                <a:gd name="T13" fmla="*/ 2147483647 h 128"/>
                <a:gd name="T14" fmla="*/ 2147483647 w 112"/>
                <a:gd name="T15" fmla="*/ 2147483647 h 128"/>
                <a:gd name="T16" fmla="*/ 2147483647 w 112"/>
                <a:gd name="T17" fmla="*/ 2147483647 h 128"/>
                <a:gd name="T18" fmla="*/ 2147483647 w 112"/>
                <a:gd name="T19" fmla="*/ 2147483647 h 128"/>
                <a:gd name="T20" fmla="*/ 2147483647 w 112"/>
                <a:gd name="T21" fmla="*/ 2147483647 h 128"/>
                <a:gd name="T22" fmla="*/ 2147483647 w 112"/>
                <a:gd name="T23" fmla="*/ 2147483647 h 128"/>
                <a:gd name="T24" fmla="*/ 2147483647 w 112"/>
                <a:gd name="T25" fmla="*/ 2147483647 h 128"/>
                <a:gd name="T26" fmla="*/ 2147483647 w 112"/>
                <a:gd name="T27" fmla="*/ 2147483647 h 128"/>
                <a:gd name="T28" fmla="*/ 2147483647 w 112"/>
                <a:gd name="T29" fmla="*/ 2147483647 h 128"/>
                <a:gd name="T30" fmla="*/ 2147483647 w 112"/>
                <a:gd name="T31" fmla="*/ 2147483647 h 128"/>
                <a:gd name="T32" fmla="*/ 2147483647 w 112"/>
                <a:gd name="T33" fmla="*/ 2147483647 h 1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2"/>
                <a:gd name="T52" fmla="*/ 0 h 128"/>
                <a:gd name="T53" fmla="*/ 112 w 112"/>
                <a:gd name="T54" fmla="*/ 128 h 12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2" h="128">
                  <a:moveTo>
                    <a:pt x="86" y="0"/>
                  </a:moveTo>
                  <a:lnTo>
                    <a:pt x="0" y="0"/>
                  </a:lnTo>
                  <a:lnTo>
                    <a:pt x="0" y="128"/>
                  </a:lnTo>
                  <a:lnTo>
                    <a:pt x="112" y="128"/>
                  </a:lnTo>
                  <a:lnTo>
                    <a:pt x="112" y="26"/>
                  </a:lnTo>
                  <a:lnTo>
                    <a:pt x="86" y="0"/>
                  </a:lnTo>
                  <a:close/>
                  <a:moveTo>
                    <a:pt x="88" y="14"/>
                  </a:moveTo>
                  <a:lnTo>
                    <a:pt x="98" y="24"/>
                  </a:lnTo>
                  <a:lnTo>
                    <a:pt x="88" y="24"/>
                  </a:lnTo>
                  <a:lnTo>
                    <a:pt x="88" y="14"/>
                  </a:lnTo>
                  <a:close/>
                  <a:moveTo>
                    <a:pt x="10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80" y="8"/>
                  </a:lnTo>
                  <a:lnTo>
                    <a:pt x="80" y="32"/>
                  </a:lnTo>
                  <a:lnTo>
                    <a:pt x="104" y="32"/>
                  </a:lnTo>
                  <a:lnTo>
                    <a:pt x="104" y="1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03" name="Rectangle 232">
              <a:extLst>
                <a:ext uri="{FF2B5EF4-FFF2-40B4-BE49-F238E27FC236}">
                  <a16:creationId xmlns:a16="http://schemas.microsoft.com/office/drawing/2014/main" id="{A201CC95-3810-6A4C-966F-F9F107CDD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3" y="5441528"/>
              <a:ext cx="38100" cy="12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04" name="Rectangle 233">
              <a:extLst>
                <a:ext uri="{FF2B5EF4-FFF2-40B4-BE49-F238E27FC236}">
                  <a16:creationId xmlns:a16="http://schemas.microsoft.com/office/drawing/2014/main" id="{2FFE2AF1-4507-1845-A66E-AC854A800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3" y="5505028"/>
              <a:ext cx="38100" cy="12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</p:grpSp>
      <p:pic>
        <p:nvPicPr>
          <p:cNvPr id="105" name="Picture 104" descr="Communities-collaboration-icon-white.png">
            <a:extLst>
              <a:ext uri="{FF2B5EF4-FFF2-40B4-BE49-F238E27FC236}">
                <a16:creationId xmlns:a16="http://schemas.microsoft.com/office/drawing/2014/main" id="{44D4F512-7151-4448-BEE0-E327A9B03B4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500" y="6055601"/>
            <a:ext cx="215570" cy="186495"/>
          </a:xfrm>
          <a:prstGeom prst="rect">
            <a:avLst/>
          </a:prstGeom>
        </p:spPr>
      </p:pic>
      <p:grpSp>
        <p:nvGrpSpPr>
          <p:cNvPr id="106" name="Group 9193">
            <a:extLst>
              <a:ext uri="{FF2B5EF4-FFF2-40B4-BE49-F238E27FC236}">
                <a16:creationId xmlns:a16="http://schemas.microsoft.com/office/drawing/2014/main" id="{28D3D32B-CB83-0640-AA50-4EB41CA1A25A}"/>
              </a:ext>
            </a:extLst>
          </p:cNvPr>
          <p:cNvGrpSpPr>
            <a:grpSpLocks/>
          </p:cNvGrpSpPr>
          <p:nvPr/>
        </p:nvGrpSpPr>
        <p:grpSpPr bwMode="auto">
          <a:xfrm>
            <a:off x="5528214" y="6055503"/>
            <a:ext cx="182808" cy="156417"/>
            <a:chOff x="5024438" y="3414514"/>
            <a:chExt cx="204788" cy="184150"/>
          </a:xfrm>
          <a:solidFill>
            <a:sysClr val="window" lastClr="FFFFFF"/>
          </a:solidFill>
        </p:grpSpPr>
        <p:sp>
          <p:nvSpPr>
            <p:cNvPr id="107" name="Rectangle 888">
              <a:extLst>
                <a:ext uri="{FF2B5EF4-FFF2-40B4-BE49-F238E27FC236}">
                  <a16:creationId xmlns:a16="http://schemas.microsoft.com/office/drawing/2014/main" id="{7FA26A37-E73A-F446-85DD-4B969216A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138" y="3560564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08" name="Rectangle 889">
              <a:extLst>
                <a:ext uri="{FF2B5EF4-FFF2-40B4-BE49-F238E27FC236}">
                  <a16:creationId xmlns:a16="http://schemas.microsoft.com/office/drawing/2014/main" id="{18B1EE91-226A-654D-B297-3A498457A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3535164"/>
              <a:ext cx="38100" cy="635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09" name="Rectangle 890">
              <a:extLst>
                <a:ext uri="{FF2B5EF4-FFF2-40B4-BE49-F238E27FC236}">
                  <a16:creationId xmlns:a16="http://schemas.microsoft.com/office/drawing/2014/main" id="{710B6B68-ED8C-6E48-9031-DF7BD9A7F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8738" y="3509764"/>
              <a:ext cx="38100" cy="88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10" name="Rectangle 891">
              <a:extLst>
                <a:ext uri="{FF2B5EF4-FFF2-40B4-BE49-F238E27FC236}">
                  <a16:creationId xmlns:a16="http://schemas.microsoft.com/office/drawing/2014/main" id="{FD1485B8-4DF4-964F-A64D-933D5DDA4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9538" y="3484364"/>
              <a:ext cx="39688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11" name="Freeform 892">
              <a:extLst>
                <a:ext uri="{FF2B5EF4-FFF2-40B4-BE49-F238E27FC236}">
                  <a16:creationId xmlns:a16="http://schemas.microsoft.com/office/drawing/2014/main" id="{C7EF77C2-D76F-CF41-995A-9EF220987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38" y="3414514"/>
              <a:ext cx="204788" cy="120650"/>
            </a:xfrm>
            <a:custGeom>
              <a:avLst/>
              <a:gdLst>
                <a:gd name="T0" fmla="*/ 2147483647 w 129"/>
                <a:gd name="T1" fmla="*/ 2147483647 h 76"/>
                <a:gd name="T2" fmla="*/ 2147483647 w 129"/>
                <a:gd name="T3" fmla="*/ 2147483647 h 76"/>
                <a:gd name="T4" fmla="*/ 2147483647 w 129"/>
                <a:gd name="T5" fmla="*/ 2147483647 h 76"/>
                <a:gd name="T6" fmla="*/ 2147483647 w 129"/>
                <a:gd name="T7" fmla="*/ 2147483647 h 76"/>
                <a:gd name="T8" fmla="*/ 0 w 129"/>
                <a:gd name="T9" fmla="*/ 2147483647 h 76"/>
                <a:gd name="T10" fmla="*/ 0 w 129"/>
                <a:gd name="T11" fmla="*/ 2147483647 h 76"/>
                <a:gd name="T12" fmla="*/ 2147483647 w 129"/>
                <a:gd name="T13" fmla="*/ 2147483647 h 76"/>
                <a:gd name="T14" fmla="*/ 2147483647 w 129"/>
                <a:gd name="T15" fmla="*/ 2147483647 h 76"/>
                <a:gd name="T16" fmla="*/ 2147483647 w 129"/>
                <a:gd name="T17" fmla="*/ 2147483647 h 76"/>
                <a:gd name="T18" fmla="*/ 2147483647 w 129"/>
                <a:gd name="T19" fmla="*/ 2147483647 h 76"/>
                <a:gd name="T20" fmla="*/ 2147483647 w 129"/>
                <a:gd name="T21" fmla="*/ 2147483647 h 76"/>
                <a:gd name="T22" fmla="*/ 2147483647 w 129"/>
                <a:gd name="T23" fmla="*/ 0 h 76"/>
                <a:gd name="T24" fmla="*/ 2147483647 w 129"/>
                <a:gd name="T25" fmla="*/ 2147483647 h 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9"/>
                <a:gd name="T40" fmla="*/ 0 h 76"/>
                <a:gd name="T41" fmla="*/ 129 w 129"/>
                <a:gd name="T42" fmla="*/ 76 h 7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9" h="76">
                  <a:moveTo>
                    <a:pt x="111" y="18"/>
                  </a:moveTo>
                  <a:lnTo>
                    <a:pt x="86" y="18"/>
                  </a:lnTo>
                  <a:lnTo>
                    <a:pt x="56" y="40"/>
                  </a:lnTo>
                  <a:lnTo>
                    <a:pt x="40" y="32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40" y="42"/>
                  </a:lnTo>
                  <a:lnTo>
                    <a:pt x="56" y="50"/>
                  </a:lnTo>
                  <a:lnTo>
                    <a:pt x="90" y="26"/>
                  </a:lnTo>
                  <a:lnTo>
                    <a:pt x="115" y="26"/>
                  </a:lnTo>
                  <a:lnTo>
                    <a:pt x="129" y="12"/>
                  </a:lnTo>
                  <a:lnTo>
                    <a:pt x="129" y="0"/>
                  </a:lnTo>
                  <a:lnTo>
                    <a:pt x="111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389A85F-13BB-E94F-B603-070215C54FBC}"/>
              </a:ext>
            </a:extLst>
          </p:cNvPr>
          <p:cNvGrpSpPr/>
          <p:nvPr/>
        </p:nvGrpSpPr>
        <p:grpSpPr>
          <a:xfrm>
            <a:off x="9739524" y="6064969"/>
            <a:ext cx="158458" cy="179126"/>
            <a:chOff x="8211227" y="2459670"/>
            <a:chExt cx="573357" cy="648143"/>
          </a:xfrm>
          <a:solidFill>
            <a:sysClr val="window" lastClr="FFFFFF"/>
          </a:solidFill>
        </p:grpSpPr>
        <p:sp>
          <p:nvSpPr>
            <p:cNvPr id="113" name="Freeform 1048">
              <a:extLst>
                <a:ext uri="{FF2B5EF4-FFF2-40B4-BE49-F238E27FC236}">
                  <a16:creationId xmlns:a16="http://schemas.microsoft.com/office/drawing/2014/main" id="{C0B0CE04-08A3-2C40-BBD2-2E212083E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5727" y="2571853"/>
              <a:ext cx="398857" cy="299143"/>
            </a:xfrm>
            <a:custGeom>
              <a:avLst/>
              <a:gdLst>
                <a:gd name="T0" fmla="*/ 119 w 139"/>
                <a:gd name="T1" fmla="*/ 0 h 107"/>
                <a:gd name="T2" fmla="*/ 0 w 139"/>
                <a:gd name="T3" fmla="*/ 18 h 107"/>
                <a:gd name="T4" fmla="*/ 20 w 139"/>
                <a:gd name="T5" fmla="*/ 78 h 107"/>
                <a:gd name="T6" fmla="*/ 27 w 139"/>
                <a:gd name="T7" fmla="*/ 96 h 107"/>
                <a:gd name="T8" fmla="*/ 59 w 139"/>
                <a:gd name="T9" fmla="*/ 78 h 107"/>
                <a:gd name="T10" fmla="*/ 138 w 139"/>
                <a:gd name="T11" fmla="*/ 60 h 107"/>
                <a:gd name="T12" fmla="*/ 119 w 139"/>
                <a:gd name="T13" fmla="*/ 0 h 107"/>
                <a:gd name="T14" fmla="*/ 48 w 139"/>
                <a:gd name="T15" fmla="*/ 50 h 107"/>
                <a:gd name="T16" fmla="*/ 25 w 139"/>
                <a:gd name="T17" fmla="*/ 51 h 107"/>
                <a:gd name="T18" fmla="*/ 26 w 139"/>
                <a:gd name="T19" fmla="*/ 41 h 107"/>
                <a:gd name="T20" fmla="*/ 30 w 139"/>
                <a:gd name="T21" fmla="*/ 44 h 107"/>
                <a:gd name="T22" fmla="*/ 32 w 139"/>
                <a:gd name="T23" fmla="*/ 47 h 107"/>
                <a:gd name="T24" fmla="*/ 41 w 139"/>
                <a:gd name="T25" fmla="*/ 45 h 107"/>
                <a:gd name="T26" fmla="*/ 27 w 139"/>
                <a:gd name="T27" fmla="*/ 39 h 107"/>
                <a:gd name="T28" fmla="*/ 36 w 139"/>
                <a:gd name="T29" fmla="*/ 23 h 107"/>
                <a:gd name="T30" fmla="*/ 48 w 139"/>
                <a:gd name="T31" fmla="*/ 30 h 107"/>
                <a:gd name="T32" fmla="*/ 42 w 139"/>
                <a:gd name="T33" fmla="*/ 33 h 107"/>
                <a:gd name="T34" fmla="*/ 41 w 139"/>
                <a:gd name="T35" fmla="*/ 30 h 107"/>
                <a:gd name="T36" fmla="*/ 32 w 139"/>
                <a:gd name="T37" fmla="*/ 32 h 107"/>
                <a:gd name="T38" fmla="*/ 43 w 139"/>
                <a:gd name="T39" fmla="*/ 36 h 107"/>
                <a:gd name="T40" fmla="*/ 48 w 139"/>
                <a:gd name="T41" fmla="*/ 50 h 107"/>
                <a:gd name="T42" fmla="*/ 89 w 139"/>
                <a:gd name="T43" fmla="*/ 49 h 107"/>
                <a:gd name="T44" fmla="*/ 85 w 139"/>
                <a:gd name="T45" fmla="*/ 55 h 107"/>
                <a:gd name="T46" fmla="*/ 80 w 139"/>
                <a:gd name="T47" fmla="*/ 50 h 107"/>
                <a:gd name="T48" fmla="*/ 79 w 139"/>
                <a:gd name="T49" fmla="*/ 36 h 107"/>
                <a:gd name="T50" fmla="*/ 71 w 139"/>
                <a:gd name="T51" fmla="*/ 55 h 107"/>
                <a:gd name="T52" fmla="*/ 62 w 139"/>
                <a:gd name="T53" fmla="*/ 30 h 107"/>
                <a:gd name="T54" fmla="*/ 60 w 139"/>
                <a:gd name="T55" fmla="*/ 52 h 107"/>
                <a:gd name="T56" fmla="*/ 54 w 139"/>
                <a:gd name="T57" fmla="*/ 54 h 107"/>
                <a:gd name="T58" fmla="*/ 53 w 139"/>
                <a:gd name="T59" fmla="*/ 29 h 107"/>
                <a:gd name="T60" fmla="*/ 62 w 139"/>
                <a:gd name="T61" fmla="*/ 23 h 107"/>
                <a:gd name="T62" fmla="*/ 68 w 139"/>
                <a:gd name="T63" fmla="*/ 30 h 107"/>
                <a:gd name="T64" fmla="*/ 71 w 139"/>
                <a:gd name="T65" fmla="*/ 46 h 107"/>
                <a:gd name="T66" fmla="*/ 81 w 139"/>
                <a:gd name="T67" fmla="*/ 24 h 107"/>
                <a:gd name="T68" fmla="*/ 89 w 139"/>
                <a:gd name="T69" fmla="*/ 28 h 107"/>
                <a:gd name="T70" fmla="*/ 117 w 139"/>
                <a:gd name="T71" fmla="*/ 50 h 107"/>
                <a:gd name="T72" fmla="*/ 106 w 139"/>
                <a:gd name="T73" fmla="*/ 55 h 107"/>
                <a:gd name="T74" fmla="*/ 92 w 139"/>
                <a:gd name="T75" fmla="*/ 46 h 107"/>
                <a:gd name="T76" fmla="*/ 97 w 139"/>
                <a:gd name="T77" fmla="*/ 43 h 107"/>
                <a:gd name="T78" fmla="*/ 100 w 139"/>
                <a:gd name="T79" fmla="*/ 45 h 107"/>
                <a:gd name="T80" fmla="*/ 106 w 139"/>
                <a:gd name="T81" fmla="*/ 49 h 107"/>
                <a:gd name="T82" fmla="*/ 106 w 139"/>
                <a:gd name="T83" fmla="*/ 43 h 107"/>
                <a:gd name="T84" fmla="*/ 93 w 139"/>
                <a:gd name="T85" fmla="*/ 33 h 107"/>
                <a:gd name="T86" fmla="*/ 112 w 139"/>
                <a:gd name="T87" fmla="*/ 24 h 107"/>
                <a:gd name="T88" fmla="*/ 114 w 139"/>
                <a:gd name="T89" fmla="*/ 34 h 107"/>
                <a:gd name="T90" fmla="*/ 111 w 139"/>
                <a:gd name="T91" fmla="*/ 32 h 107"/>
                <a:gd name="T92" fmla="*/ 106 w 139"/>
                <a:gd name="T93" fmla="*/ 29 h 107"/>
                <a:gd name="T94" fmla="*/ 103 w 139"/>
                <a:gd name="T95" fmla="*/ 34 h 107"/>
                <a:gd name="T96" fmla="*/ 119 w 139"/>
                <a:gd name="T97" fmla="*/ 4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" h="107">
                  <a:moveTo>
                    <a:pt x="119" y="0"/>
                  </a:moveTo>
                  <a:lnTo>
                    <a:pt x="119" y="0"/>
                  </a:ln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0"/>
                    <a:pt x="9" y="78"/>
                    <a:pt x="20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4"/>
                    <a:pt x="31" y="106"/>
                    <a:pt x="37" y="100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30" y="78"/>
                    <a:pt x="138" y="70"/>
                    <a:pt x="138" y="60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38" y="8"/>
                    <a:pt x="130" y="0"/>
                    <a:pt x="119" y="0"/>
                  </a:cubicBezTo>
                  <a:close/>
                  <a:moveTo>
                    <a:pt x="48" y="50"/>
                  </a:moveTo>
                  <a:lnTo>
                    <a:pt x="48" y="50"/>
                  </a:lnTo>
                  <a:cubicBezTo>
                    <a:pt x="44" y="54"/>
                    <a:pt x="41" y="55"/>
                    <a:pt x="37" y="55"/>
                  </a:cubicBezTo>
                  <a:cubicBezTo>
                    <a:pt x="31" y="55"/>
                    <a:pt x="27" y="54"/>
                    <a:pt x="25" y="51"/>
                  </a:cubicBezTo>
                  <a:cubicBezTo>
                    <a:pt x="24" y="49"/>
                    <a:pt x="22" y="47"/>
                    <a:pt x="22" y="46"/>
                  </a:cubicBezTo>
                  <a:cubicBezTo>
                    <a:pt x="22" y="44"/>
                    <a:pt x="25" y="41"/>
                    <a:pt x="26" y="41"/>
                  </a:cubicBezTo>
                  <a:cubicBezTo>
                    <a:pt x="27" y="41"/>
                    <a:pt x="27" y="41"/>
                    <a:pt x="29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30" y="45"/>
                    <a:pt x="31" y="45"/>
                    <a:pt x="31" y="45"/>
                  </a:cubicBezTo>
                  <a:cubicBezTo>
                    <a:pt x="31" y="46"/>
                    <a:pt x="31" y="46"/>
                    <a:pt x="32" y="47"/>
                  </a:cubicBezTo>
                  <a:cubicBezTo>
                    <a:pt x="33" y="47"/>
                    <a:pt x="36" y="49"/>
                    <a:pt x="36" y="49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4"/>
                    <a:pt x="40" y="44"/>
                    <a:pt x="36" y="43"/>
                  </a:cubicBezTo>
                  <a:cubicBezTo>
                    <a:pt x="30" y="40"/>
                    <a:pt x="29" y="40"/>
                    <a:pt x="27" y="39"/>
                  </a:cubicBezTo>
                  <a:cubicBezTo>
                    <a:pt x="25" y="36"/>
                    <a:pt x="24" y="34"/>
                    <a:pt x="24" y="33"/>
                  </a:cubicBezTo>
                  <a:cubicBezTo>
                    <a:pt x="24" y="28"/>
                    <a:pt x="27" y="23"/>
                    <a:pt x="36" y="23"/>
                  </a:cubicBezTo>
                  <a:cubicBezTo>
                    <a:pt x="38" y="23"/>
                    <a:pt x="40" y="23"/>
                    <a:pt x="42" y="24"/>
                  </a:cubicBezTo>
                  <a:cubicBezTo>
                    <a:pt x="46" y="24"/>
                    <a:pt x="48" y="28"/>
                    <a:pt x="48" y="30"/>
                  </a:cubicBezTo>
                  <a:cubicBezTo>
                    <a:pt x="48" y="33"/>
                    <a:pt x="47" y="34"/>
                    <a:pt x="44" y="34"/>
                  </a:cubicBezTo>
                  <a:cubicBezTo>
                    <a:pt x="43" y="34"/>
                    <a:pt x="42" y="34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lnTo>
                    <a:pt x="41" y="30"/>
                  </a:lnTo>
                  <a:cubicBezTo>
                    <a:pt x="40" y="29"/>
                    <a:pt x="36" y="29"/>
                    <a:pt x="36" y="29"/>
                  </a:cubicBezTo>
                  <a:cubicBezTo>
                    <a:pt x="33" y="29"/>
                    <a:pt x="32" y="30"/>
                    <a:pt x="32" y="32"/>
                  </a:cubicBezTo>
                  <a:cubicBezTo>
                    <a:pt x="32" y="33"/>
                    <a:pt x="33" y="33"/>
                    <a:pt x="33" y="34"/>
                  </a:cubicBezTo>
                  <a:cubicBezTo>
                    <a:pt x="36" y="34"/>
                    <a:pt x="42" y="35"/>
                    <a:pt x="43" y="36"/>
                  </a:cubicBezTo>
                  <a:cubicBezTo>
                    <a:pt x="47" y="38"/>
                    <a:pt x="49" y="40"/>
                    <a:pt x="49" y="45"/>
                  </a:cubicBezTo>
                  <a:cubicBezTo>
                    <a:pt x="49" y="46"/>
                    <a:pt x="49" y="49"/>
                    <a:pt x="48" y="50"/>
                  </a:cubicBezTo>
                  <a:close/>
                  <a:moveTo>
                    <a:pt x="89" y="49"/>
                  </a:moveTo>
                  <a:lnTo>
                    <a:pt x="89" y="49"/>
                  </a:lnTo>
                  <a:cubicBezTo>
                    <a:pt x="89" y="50"/>
                    <a:pt x="89" y="51"/>
                    <a:pt x="89" y="52"/>
                  </a:cubicBezTo>
                  <a:cubicBezTo>
                    <a:pt x="87" y="54"/>
                    <a:pt x="86" y="55"/>
                    <a:pt x="85" y="55"/>
                  </a:cubicBezTo>
                  <a:cubicBezTo>
                    <a:pt x="84" y="55"/>
                    <a:pt x="82" y="54"/>
                    <a:pt x="82" y="54"/>
                  </a:cubicBezTo>
                  <a:cubicBezTo>
                    <a:pt x="81" y="52"/>
                    <a:pt x="80" y="51"/>
                    <a:pt x="80" y="5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5" y="51"/>
                    <a:pt x="75" y="55"/>
                    <a:pt x="71" y="55"/>
                  </a:cubicBezTo>
                  <a:cubicBezTo>
                    <a:pt x="68" y="55"/>
                    <a:pt x="67" y="51"/>
                    <a:pt x="65" y="47"/>
                  </a:cubicBezTo>
                  <a:cubicBezTo>
                    <a:pt x="64" y="40"/>
                    <a:pt x="63" y="38"/>
                    <a:pt x="62" y="3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2" y="50"/>
                    <a:pt x="62" y="51"/>
                    <a:pt x="60" y="52"/>
                  </a:cubicBezTo>
                  <a:cubicBezTo>
                    <a:pt x="60" y="54"/>
                    <a:pt x="58" y="55"/>
                    <a:pt x="57" y="55"/>
                  </a:cubicBezTo>
                  <a:cubicBezTo>
                    <a:pt x="57" y="55"/>
                    <a:pt x="55" y="54"/>
                    <a:pt x="54" y="54"/>
                  </a:cubicBezTo>
                  <a:cubicBezTo>
                    <a:pt x="53" y="52"/>
                    <a:pt x="53" y="51"/>
                    <a:pt x="53" y="5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7"/>
                    <a:pt x="53" y="24"/>
                    <a:pt x="57" y="24"/>
                  </a:cubicBezTo>
                  <a:cubicBezTo>
                    <a:pt x="57" y="23"/>
                    <a:pt x="58" y="23"/>
                    <a:pt x="62" y="23"/>
                  </a:cubicBezTo>
                  <a:cubicBezTo>
                    <a:pt x="63" y="23"/>
                    <a:pt x="64" y="23"/>
                    <a:pt x="65" y="25"/>
                  </a:cubicBezTo>
                  <a:cubicBezTo>
                    <a:pt x="67" y="25"/>
                    <a:pt x="68" y="28"/>
                    <a:pt x="68" y="30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0" y="44"/>
                    <a:pt x="70" y="44"/>
                    <a:pt x="71" y="46"/>
                  </a:cubicBezTo>
                  <a:cubicBezTo>
                    <a:pt x="73" y="40"/>
                    <a:pt x="73" y="38"/>
                    <a:pt x="75" y="29"/>
                  </a:cubicBezTo>
                  <a:cubicBezTo>
                    <a:pt x="76" y="24"/>
                    <a:pt x="78" y="24"/>
                    <a:pt x="81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6" y="24"/>
                    <a:pt x="89" y="24"/>
                    <a:pt x="89" y="28"/>
                  </a:cubicBezTo>
                  <a:lnTo>
                    <a:pt x="89" y="49"/>
                  </a:lnTo>
                  <a:close/>
                  <a:moveTo>
                    <a:pt x="117" y="50"/>
                  </a:moveTo>
                  <a:lnTo>
                    <a:pt x="117" y="50"/>
                  </a:lnTo>
                  <a:cubicBezTo>
                    <a:pt x="114" y="54"/>
                    <a:pt x="111" y="55"/>
                    <a:pt x="106" y="55"/>
                  </a:cubicBezTo>
                  <a:cubicBezTo>
                    <a:pt x="101" y="55"/>
                    <a:pt x="97" y="54"/>
                    <a:pt x="95" y="51"/>
                  </a:cubicBezTo>
                  <a:cubicBezTo>
                    <a:pt x="92" y="49"/>
                    <a:pt x="92" y="47"/>
                    <a:pt x="92" y="46"/>
                  </a:cubicBezTo>
                  <a:cubicBezTo>
                    <a:pt x="92" y="44"/>
                    <a:pt x="93" y="41"/>
                    <a:pt x="96" y="41"/>
                  </a:cubicBezTo>
                  <a:cubicBezTo>
                    <a:pt x="96" y="41"/>
                    <a:pt x="97" y="41"/>
                    <a:pt x="97" y="43"/>
                  </a:cubicBezTo>
                  <a:cubicBezTo>
                    <a:pt x="98" y="43"/>
                    <a:pt x="100" y="44"/>
                    <a:pt x="100" y="44"/>
                  </a:cubicBezTo>
                  <a:cubicBezTo>
                    <a:pt x="100" y="45"/>
                    <a:pt x="100" y="45"/>
                    <a:pt x="100" y="45"/>
                  </a:cubicBezTo>
                  <a:cubicBezTo>
                    <a:pt x="101" y="46"/>
                    <a:pt x="101" y="46"/>
                    <a:pt x="101" y="47"/>
                  </a:cubicBezTo>
                  <a:cubicBezTo>
                    <a:pt x="103" y="47"/>
                    <a:pt x="106" y="49"/>
                    <a:pt x="106" y="49"/>
                  </a:cubicBezTo>
                  <a:cubicBezTo>
                    <a:pt x="108" y="49"/>
                    <a:pt x="111" y="47"/>
                    <a:pt x="111" y="45"/>
                  </a:cubicBezTo>
                  <a:cubicBezTo>
                    <a:pt x="111" y="44"/>
                    <a:pt x="109" y="44"/>
                    <a:pt x="106" y="43"/>
                  </a:cubicBezTo>
                  <a:cubicBezTo>
                    <a:pt x="100" y="40"/>
                    <a:pt x="98" y="40"/>
                    <a:pt x="96" y="39"/>
                  </a:cubicBezTo>
                  <a:cubicBezTo>
                    <a:pt x="93" y="36"/>
                    <a:pt x="93" y="34"/>
                    <a:pt x="93" y="33"/>
                  </a:cubicBezTo>
                  <a:cubicBezTo>
                    <a:pt x="93" y="28"/>
                    <a:pt x="96" y="23"/>
                    <a:pt x="105" y="23"/>
                  </a:cubicBezTo>
                  <a:cubicBezTo>
                    <a:pt x="107" y="23"/>
                    <a:pt x="109" y="23"/>
                    <a:pt x="112" y="24"/>
                  </a:cubicBezTo>
                  <a:cubicBezTo>
                    <a:pt x="116" y="24"/>
                    <a:pt x="118" y="28"/>
                    <a:pt x="118" y="30"/>
                  </a:cubicBezTo>
                  <a:cubicBezTo>
                    <a:pt x="118" y="33"/>
                    <a:pt x="116" y="34"/>
                    <a:pt x="114" y="34"/>
                  </a:cubicBezTo>
                  <a:cubicBezTo>
                    <a:pt x="113" y="34"/>
                    <a:pt x="112" y="34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0"/>
                    <a:pt x="109" y="30"/>
                  </a:cubicBezTo>
                  <a:cubicBezTo>
                    <a:pt x="108" y="29"/>
                    <a:pt x="106" y="29"/>
                    <a:pt x="106" y="29"/>
                  </a:cubicBezTo>
                  <a:cubicBezTo>
                    <a:pt x="103" y="29"/>
                    <a:pt x="102" y="30"/>
                    <a:pt x="102" y="32"/>
                  </a:cubicBezTo>
                  <a:cubicBezTo>
                    <a:pt x="102" y="33"/>
                    <a:pt x="102" y="33"/>
                    <a:pt x="103" y="34"/>
                  </a:cubicBezTo>
                  <a:cubicBezTo>
                    <a:pt x="105" y="34"/>
                    <a:pt x="111" y="35"/>
                    <a:pt x="113" y="36"/>
                  </a:cubicBezTo>
                  <a:cubicBezTo>
                    <a:pt x="117" y="38"/>
                    <a:pt x="119" y="40"/>
                    <a:pt x="119" y="45"/>
                  </a:cubicBezTo>
                  <a:cubicBezTo>
                    <a:pt x="119" y="46"/>
                    <a:pt x="118" y="49"/>
                    <a:pt x="117" y="5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14" name="Freeform 1049">
              <a:extLst>
                <a:ext uri="{FF2B5EF4-FFF2-40B4-BE49-F238E27FC236}">
                  <a16:creationId xmlns:a16="http://schemas.microsoft.com/office/drawing/2014/main" id="{E52715F1-77C7-C24E-BA8C-9BE529787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1227" y="2459670"/>
              <a:ext cx="411318" cy="648143"/>
            </a:xfrm>
            <a:custGeom>
              <a:avLst/>
              <a:gdLst>
                <a:gd name="T0" fmla="*/ 125 w 146"/>
                <a:gd name="T1" fmla="*/ 170 h 229"/>
                <a:gd name="T2" fmla="*/ 125 w 146"/>
                <a:gd name="T3" fmla="*/ 170 h 229"/>
                <a:gd name="T4" fmla="*/ 20 w 146"/>
                <a:gd name="T5" fmla="*/ 170 h 229"/>
                <a:gd name="T6" fmla="*/ 20 w 146"/>
                <a:gd name="T7" fmla="*/ 24 h 229"/>
                <a:gd name="T8" fmla="*/ 145 w 146"/>
                <a:gd name="T9" fmla="*/ 24 h 229"/>
                <a:gd name="T10" fmla="*/ 145 w 146"/>
                <a:gd name="T11" fmla="*/ 20 h 229"/>
                <a:gd name="T12" fmla="*/ 125 w 146"/>
                <a:gd name="T13" fmla="*/ 0 h 229"/>
                <a:gd name="T14" fmla="*/ 20 w 146"/>
                <a:gd name="T15" fmla="*/ 0 h 229"/>
                <a:gd name="T16" fmla="*/ 0 w 146"/>
                <a:gd name="T17" fmla="*/ 20 h 229"/>
                <a:gd name="T18" fmla="*/ 0 w 146"/>
                <a:gd name="T19" fmla="*/ 207 h 229"/>
                <a:gd name="T20" fmla="*/ 20 w 146"/>
                <a:gd name="T21" fmla="*/ 228 h 229"/>
                <a:gd name="T22" fmla="*/ 125 w 146"/>
                <a:gd name="T23" fmla="*/ 228 h 229"/>
                <a:gd name="T24" fmla="*/ 145 w 146"/>
                <a:gd name="T25" fmla="*/ 207 h 229"/>
                <a:gd name="T26" fmla="*/ 145 w 146"/>
                <a:gd name="T27" fmla="*/ 136 h 229"/>
                <a:gd name="T28" fmla="*/ 125 w 146"/>
                <a:gd name="T29" fmla="*/ 136 h 229"/>
                <a:gd name="T30" fmla="*/ 125 w 146"/>
                <a:gd name="T31" fmla="*/ 170 h 229"/>
                <a:gd name="T32" fmla="*/ 72 w 146"/>
                <a:gd name="T33" fmla="*/ 212 h 229"/>
                <a:gd name="T34" fmla="*/ 72 w 146"/>
                <a:gd name="T35" fmla="*/ 212 h 229"/>
                <a:gd name="T36" fmla="*/ 61 w 146"/>
                <a:gd name="T37" fmla="*/ 201 h 229"/>
                <a:gd name="T38" fmla="*/ 72 w 146"/>
                <a:gd name="T39" fmla="*/ 189 h 229"/>
                <a:gd name="T40" fmla="*/ 83 w 146"/>
                <a:gd name="T41" fmla="*/ 201 h 229"/>
                <a:gd name="T42" fmla="*/ 72 w 146"/>
                <a:gd name="T43" fmla="*/ 21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6" h="229">
                  <a:moveTo>
                    <a:pt x="125" y="170"/>
                  </a:moveTo>
                  <a:lnTo>
                    <a:pt x="125" y="170"/>
                  </a:lnTo>
                  <a:cubicBezTo>
                    <a:pt x="20" y="170"/>
                    <a:pt x="20" y="170"/>
                    <a:pt x="20" y="170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9"/>
                    <a:pt x="136" y="0"/>
                    <a:pt x="12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0" y="228"/>
                  </a:cubicBezTo>
                  <a:cubicBezTo>
                    <a:pt x="125" y="228"/>
                    <a:pt x="125" y="228"/>
                    <a:pt x="125" y="228"/>
                  </a:cubicBezTo>
                  <a:cubicBezTo>
                    <a:pt x="136" y="228"/>
                    <a:pt x="145" y="218"/>
                    <a:pt x="145" y="207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25" y="136"/>
                    <a:pt x="125" y="136"/>
                    <a:pt x="125" y="136"/>
                  </a:cubicBezTo>
                  <a:lnTo>
                    <a:pt x="125" y="170"/>
                  </a:lnTo>
                  <a:close/>
                  <a:moveTo>
                    <a:pt x="72" y="212"/>
                  </a:moveTo>
                  <a:lnTo>
                    <a:pt x="72" y="212"/>
                  </a:lnTo>
                  <a:cubicBezTo>
                    <a:pt x="66" y="212"/>
                    <a:pt x="61" y="207"/>
                    <a:pt x="61" y="201"/>
                  </a:cubicBezTo>
                  <a:cubicBezTo>
                    <a:pt x="61" y="194"/>
                    <a:pt x="66" y="189"/>
                    <a:pt x="72" y="189"/>
                  </a:cubicBezTo>
                  <a:cubicBezTo>
                    <a:pt x="79" y="189"/>
                    <a:pt x="83" y="194"/>
                    <a:pt x="83" y="201"/>
                  </a:cubicBezTo>
                  <a:cubicBezTo>
                    <a:pt x="83" y="207"/>
                    <a:pt x="79" y="212"/>
                    <a:pt x="72" y="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grpSp>
        <p:nvGrpSpPr>
          <p:cNvPr id="115" name="Group 11182">
            <a:extLst>
              <a:ext uri="{FF2B5EF4-FFF2-40B4-BE49-F238E27FC236}">
                <a16:creationId xmlns:a16="http://schemas.microsoft.com/office/drawing/2014/main" id="{489780D3-04B1-CE4C-9989-3EFCCB890288}"/>
              </a:ext>
            </a:extLst>
          </p:cNvPr>
          <p:cNvGrpSpPr>
            <a:grpSpLocks/>
          </p:cNvGrpSpPr>
          <p:nvPr/>
        </p:nvGrpSpPr>
        <p:grpSpPr bwMode="auto">
          <a:xfrm>
            <a:off x="10571893" y="6045818"/>
            <a:ext cx="156431" cy="178778"/>
            <a:chOff x="5351463" y="4958928"/>
            <a:chExt cx="177800" cy="203200"/>
          </a:xfrm>
          <a:solidFill>
            <a:sysClr val="window" lastClr="FFFFFF"/>
          </a:solidFill>
        </p:grpSpPr>
        <p:sp>
          <p:nvSpPr>
            <p:cNvPr id="116" name="Oval 193">
              <a:extLst>
                <a:ext uri="{FF2B5EF4-FFF2-40B4-BE49-F238E27FC236}">
                  <a16:creationId xmlns:a16="http://schemas.microsoft.com/office/drawing/2014/main" id="{B75FDE36-03EE-2742-A8B6-79BB91998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022428"/>
              <a:ext cx="38100" cy="381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17" name="Freeform 194">
              <a:extLst>
                <a:ext uri="{FF2B5EF4-FFF2-40B4-BE49-F238E27FC236}">
                  <a16:creationId xmlns:a16="http://schemas.microsoft.com/office/drawing/2014/main" id="{CDB75805-E6EC-6A48-B563-0A89E6CC6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6863" y="5035128"/>
              <a:ext cx="127000" cy="88900"/>
            </a:xfrm>
            <a:custGeom>
              <a:avLst/>
              <a:gdLst>
                <a:gd name="T0" fmla="*/ 2147483647 w 80"/>
                <a:gd name="T1" fmla="*/ 0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0 w 80"/>
                <a:gd name="T9" fmla="*/ 2147483647 h 56"/>
                <a:gd name="T10" fmla="*/ 0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"/>
                <a:gd name="T31" fmla="*/ 0 h 56"/>
                <a:gd name="T32" fmla="*/ 80 w 80"/>
                <a:gd name="T33" fmla="*/ 56 h 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" h="56">
                  <a:moveTo>
                    <a:pt x="56" y="0"/>
                  </a:moveTo>
                  <a:lnTo>
                    <a:pt x="40" y="48"/>
                  </a:lnTo>
                  <a:lnTo>
                    <a:pt x="24" y="32"/>
                  </a:lnTo>
                  <a:lnTo>
                    <a:pt x="14" y="48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80" y="56"/>
                  </a:lnTo>
                  <a:lnTo>
                    <a:pt x="80" y="48"/>
                  </a:lnTo>
                  <a:lnTo>
                    <a:pt x="70" y="4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18" name="Freeform 195">
              <a:extLst>
                <a:ext uri="{FF2B5EF4-FFF2-40B4-BE49-F238E27FC236}">
                  <a16:creationId xmlns:a16="http://schemas.microsoft.com/office/drawing/2014/main" id="{F31B0DFE-63D8-F940-91CE-168A5A71E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1463" y="4958928"/>
              <a:ext cx="177800" cy="203200"/>
            </a:xfrm>
            <a:custGeom>
              <a:avLst/>
              <a:gdLst>
                <a:gd name="T0" fmla="*/ 2147483647 w 112"/>
                <a:gd name="T1" fmla="*/ 0 h 128"/>
                <a:gd name="T2" fmla="*/ 0 w 112"/>
                <a:gd name="T3" fmla="*/ 0 h 128"/>
                <a:gd name="T4" fmla="*/ 0 w 112"/>
                <a:gd name="T5" fmla="*/ 2147483647 h 128"/>
                <a:gd name="T6" fmla="*/ 2147483647 w 112"/>
                <a:gd name="T7" fmla="*/ 2147483647 h 128"/>
                <a:gd name="T8" fmla="*/ 2147483647 w 112"/>
                <a:gd name="T9" fmla="*/ 2147483647 h 128"/>
                <a:gd name="T10" fmla="*/ 2147483647 w 112"/>
                <a:gd name="T11" fmla="*/ 0 h 128"/>
                <a:gd name="T12" fmla="*/ 2147483647 w 112"/>
                <a:gd name="T13" fmla="*/ 2147483647 h 128"/>
                <a:gd name="T14" fmla="*/ 2147483647 w 112"/>
                <a:gd name="T15" fmla="*/ 2147483647 h 128"/>
                <a:gd name="T16" fmla="*/ 2147483647 w 112"/>
                <a:gd name="T17" fmla="*/ 2147483647 h 128"/>
                <a:gd name="T18" fmla="*/ 2147483647 w 112"/>
                <a:gd name="T19" fmla="*/ 2147483647 h 128"/>
                <a:gd name="T20" fmla="*/ 2147483647 w 112"/>
                <a:gd name="T21" fmla="*/ 2147483647 h 128"/>
                <a:gd name="T22" fmla="*/ 2147483647 w 112"/>
                <a:gd name="T23" fmla="*/ 2147483647 h 128"/>
                <a:gd name="T24" fmla="*/ 2147483647 w 112"/>
                <a:gd name="T25" fmla="*/ 2147483647 h 128"/>
                <a:gd name="T26" fmla="*/ 2147483647 w 112"/>
                <a:gd name="T27" fmla="*/ 2147483647 h 128"/>
                <a:gd name="T28" fmla="*/ 2147483647 w 112"/>
                <a:gd name="T29" fmla="*/ 2147483647 h 128"/>
                <a:gd name="T30" fmla="*/ 2147483647 w 112"/>
                <a:gd name="T31" fmla="*/ 2147483647 h 128"/>
                <a:gd name="T32" fmla="*/ 2147483647 w 112"/>
                <a:gd name="T33" fmla="*/ 2147483647 h 1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2"/>
                <a:gd name="T52" fmla="*/ 0 h 128"/>
                <a:gd name="T53" fmla="*/ 112 w 112"/>
                <a:gd name="T54" fmla="*/ 128 h 12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2" h="128">
                  <a:moveTo>
                    <a:pt x="86" y="0"/>
                  </a:moveTo>
                  <a:lnTo>
                    <a:pt x="0" y="0"/>
                  </a:lnTo>
                  <a:lnTo>
                    <a:pt x="0" y="128"/>
                  </a:lnTo>
                  <a:lnTo>
                    <a:pt x="112" y="128"/>
                  </a:lnTo>
                  <a:lnTo>
                    <a:pt x="112" y="26"/>
                  </a:lnTo>
                  <a:lnTo>
                    <a:pt x="86" y="0"/>
                  </a:lnTo>
                  <a:close/>
                  <a:moveTo>
                    <a:pt x="88" y="14"/>
                  </a:moveTo>
                  <a:lnTo>
                    <a:pt x="98" y="24"/>
                  </a:lnTo>
                  <a:lnTo>
                    <a:pt x="88" y="24"/>
                  </a:lnTo>
                  <a:lnTo>
                    <a:pt x="88" y="14"/>
                  </a:lnTo>
                  <a:close/>
                  <a:moveTo>
                    <a:pt x="10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80" y="8"/>
                  </a:lnTo>
                  <a:lnTo>
                    <a:pt x="80" y="32"/>
                  </a:lnTo>
                  <a:lnTo>
                    <a:pt x="104" y="32"/>
                  </a:lnTo>
                  <a:lnTo>
                    <a:pt x="104" y="1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sp>
        <p:nvSpPr>
          <p:cNvPr id="119" name="Freeform 299">
            <a:extLst>
              <a:ext uri="{FF2B5EF4-FFF2-40B4-BE49-F238E27FC236}">
                <a16:creationId xmlns:a16="http://schemas.microsoft.com/office/drawing/2014/main" id="{AE7838A9-9D02-7243-9F94-B0C560417638}"/>
              </a:ext>
            </a:extLst>
          </p:cNvPr>
          <p:cNvSpPr>
            <a:spLocks noEditPoints="1"/>
          </p:cNvSpPr>
          <p:nvPr/>
        </p:nvSpPr>
        <p:spPr bwMode="auto">
          <a:xfrm>
            <a:off x="8880831" y="6066398"/>
            <a:ext cx="179291" cy="179291"/>
          </a:xfrm>
          <a:custGeom>
            <a:avLst/>
            <a:gdLst>
              <a:gd name="T0" fmla="*/ 2147483647 w 64"/>
              <a:gd name="T1" fmla="*/ 0 h 64"/>
              <a:gd name="T2" fmla="*/ 2147483647 w 64"/>
              <a:gd name="T3" fmla="*/ 0 h 64"/>
              <a:gd name="T4" fmla="*/ 0 w 64"/>
              <a:gd name="T5" fmla="*/ 2147483647 h 64"/>
              <a:gd name="T6" fmla="*/ 2147483647 w 64"/>
              <a:gd name="T7" fmla="*/ 2147483647 h 64"/>
              <a:gd name="T8" fmla="*/ 2147483647 w 64"/>
              <a:gd name="T9" fmla="*/ 2147483647 h 64"/>
              <a:gd name="T10" fmla="*/ 2147483647 w 64"/>
              <a:gd name="T11" fmla="*/ 2147483647 h 64"/>
              <a:gd name="T12" fmla="*/ 2147483647 w 64"/>
              <a:gd name="T13" fmla="*/ 2147483647 h 64"/>
              <a:gd name="T14" fmla="*/ 2147483647 w 64"/>
              <a:gd name="T15" fmla="*/ 2147483647 h 64"/>
              <a:gd name="T16" fmla="*/ 2147483647 w 64"/>
              <a:gd name="T17" fmla="*/ 0 h 64"/>
              <a:gd name="T18" fmla="*/ 2147483647 w 64"/>
              <a:gd name="T19" fmla="*/ 2147483647 h 64"/>
              <a:gd name="T20" fmla="*/ 2147483647 w 64"/>
              <a:gd name="T21" fmla="*/ 2147483647 h 64"/>
              <a:gd name="T22" fmla="*/ 2147483647 w 64"/>
              <a:gd name="T23" fmla="*/ 2147483647 h 64"/>
              <a:gd name="T24" fmla="*/ 2147483647 w 64"/>
              <a:gd name="T25" fmla="*/ 2147483647 h 64"/>
              <a:gd name="T26" fmla="*/ 2147483647 w 64"/>
              <a:gd name="T27" fmla="*/ 2147483647 h 64"/>
              <a:gd name="T28" fmla="*/ 2147483647 w 64"/>
              <a:gd name="T29" fmla="*/ 2147483647 h 64"/>
              <a:gd name="T30" fmla="*/ 2147483647 w 64"/>
              <a:gd name="T31" fmla="*/ 2147483647 h 64"/>
              <a:gd name="T32" fmla="*/ 2147483647 w 64"/>
              <a:gd name="T33" fmla="*/ 2147483647 h 64"/>
              <a:gd name="T34" fmla="*/ 2147483647 w 64"/>
              <a:gd name="T35" fmla="*/ 2147483647 h 64"/>
              <a:gd name="T36" fmla="*/ 2147483647 w 64"/>
              <a:gd name="T37" fmla="*/ 2147483647 h 64"/>
              <a:gd name="T38" fmla="*/ 2147483647 w 64"/>
              <a:gd name="T39" fmla="*/ 2147483647 h 64"/>
              <a:gd name="T40" fmla="*/ 2147483647 w 64"/>
              <a:gd name="T41" fmla="*/ 2147483647 h 64"/>
              <a:gd name="T42" fmla="*/ 2147483647 w 64"/>
              <a:gd name="T43" fmla="*/ 2147483647 h 64"/>
              <a:gd name="T44" fmla="*/ 2147483647 w 64"/>
              <a:gd name="T45" fmla="*/ 2147483647 h 64"/>
              <a:gd name="T46" fmla="*/ 2147483647 w 64"/>
              <a:gd name="T47" fmla="*/ 2147483647 h 6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64"/>
              <a:gd name="T73" fmla="*/ 0 h 64"/>
              <a:gd name="T74" fmla="*/ 64 w 64"/>
              <a:gd name="T75" fmla="*/ 64 h 6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64" h="64">
                <a:moveTo>
                  <a:pt x="41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36"/>
                  <a:pt x="9" y="46"/>
                  <a:pt x="20" y="48"/>
                </a:cubicBezTo>
                <a:cubicBezTo>
                  <a:pt x="20" y="64"/>
                  <a:pt x="20" y="64"/>
                  <a:pt x="20" y="64"/>
                </a:cubicBezTo>
                <a:cubicBezTo>
                  <a:pt x="36" y="48"/>
                  <a:pt x="36" y="48"/>
                  <a:pt x="36" y="48"/>
                </a:cubicBezTo>
                <a:cubicBezTo>
                  <a:pt x="41" y="48"/>
                  <a:pt x="41" y="48"/>
                  <a:pt x="41" y="48"/>
                </a:cubicBezTo>
                <a:cubicBezTo>
                  <a:pt x="54" y="48"/>
                  <a:pt x="64" y="38"/>
                  <a:pt x="64" y="24"/>
                </a:cubicBezTo>
                <a:cubicBezTo>
                  <a:pt x="64" y="11"/>
                  <a:pt x="54" y="0"/>
                  <a:pt x="41" y="0"/>
                </a:cubicBezTo>
                <a:close/>
                <a:moveTo>
                  <a:pt x="16" y="30"/>
                </a:moveTo>
                <a:cubicBezTo>
                  <a:pt x="13" y="30"/>
                  <a:pt x="10" y="28"/>
                  <a:pt x="10" y="24"/>
                </a:cubicBezTo>
                <a:cubicBezTo>
                  <a:pt x="10" y="21"/>
                  <a:pt x="13" y="18"/>
                  <a:pt x="16" y="18"/>
                </a:cubicBezTo>
                <a:cubicBezTo>
                  <a:pt x="19" y="18"/>
                  <a:pt x="22" y="21"/>
                  <a:pt x="22" y="24"/>
                </a:cubicBezTo>
                <a:cubicBezTo>
                  <a:pt x="22" y="28"/>
                  <a:pt x="19" y="30"/>
                  <a:pt x="16" y="30"/>
                </a:cubicBezTo>
                <a:close/>
                <a:moveTo>
                  <a:pt x="32" y="30"/>
                </a:moveTo>
                <a:cubicBezTo>
                  <a:pt x="29" y="30"/>
                  <a:pt x="26" y="28"/>
                  <a:pt x="26" y="24"/>
                </a:cubicBezTo>
                <a:cubicBezTo>
                  <a:pt x="26" y="21"/>
                  <a:pt x="29" y="18"/>
                  <a:pt x="32" y="18"/>
                </a:cubicBezTo>
                <a:cubicBezTo>
                  <a:pt x="35" y="18"/>
                  <a:pt x="38" y="21"/>
                  <a:pt x="38" y="24"/>
                </a:cubicBezTo>
                <a:cubicBezTo>
                  <a:pt x="38" y="28"/>
                  <a:pt x="35" y="30"/>
                  <a:pt x="32" y="30"/>
                </a:cubicBezTo>
                <a:close/>
                <a:moveTo>
                  <a:pt x="48" y="30"/>
                </a:moveTo>
                <a:cubicBezTo>
                  <a:pt x="45" y="30"/>
                  <a:pt x="42" y="28"/>
                  <a:pt x="42" y="24"/>
                </a:cubicBezTo>
                <a:cubicBezTo>
                  <a:pt x="42" y="21"/>
                  <a:pt x="45" y="18"/>
                  <a:pt x="48" y="18"/>
                </a:cubicBezTo>
                <a:cubicBezTo>
                  <a:pt x="51" y="18"/>
                  <a:pt x="54" y="21"/>
                  <a:pt x="54" y="24"/>
                </a:cubicBezTo>
                <a:cubicBezTo>
                  <a:pt x="54" y="28"/>
                  <a:pt x="51" y="30"/>
                  <a:pt x="48" y="30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1165161">
              <a:defRPr/>
            </a:pPr>
            <a:endParaRPr lang="en-US" sz="900" kern="0">
              <a:solidFill>
                <a:prstClr val="black"/>
              </a:solidFill>
              <a:latin typeface="Salesforce Sans" panose="020B0505020202020203" pitchFamily="34" charset="77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F2A3B5-496C-4A48-8F1A-AF3AEC473212}"/>
              </a:ext>
            </a:extLst>
          </p:cNvPr>
          <p:cNvGrpSpPr/>
          <p:nvPr/>
        </p:nvGrpSpPr>
        <p:grpSpPr>
          <a:xfrm>
            <a:off x="1374911" y="6047607"/>
            <a:ext cx="197136" cy="197136"/>
            <a:chOff x="1528423" y="7762376"/>
            <a:chExt cx="337443" cy="337443"/>
          </a:xfrm>
        </p:grpSpPr>
        <p:sp>
          <p:nvSpPr>
            <p:cNvPr id="121" name="Freeform 156">
              <a:extLst>
                <a:ext uri="{FF2B5EF4-FFF2-40B4-BE49-F238E27FC236}">
                  <a16:creationId xmlns:a16="http://schemas.microsoft.com/office/drawing/2014/main" id="{F2531364-498A-5E40-B324-D8D805CFA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8423" y="7762376"/>
              <a:ext cx="337443" cy="337443"/>
            </a:xfrm>
            <a:custGeom>
              <a:avLst/>
              <a:gdLst>
                <a:gd name="T0" fmla="*/ 2147483647 w 64"/>
                <a:gd name="T1" fmla="*/ 0 h 64"/>
                <a:gd name="T2" fmla="*/ 2147483647 w 64"/>
                <a:gd name="T3" fmla="*/ 0 h 64"/>
                <a:gd name="T4" fmla="*/ 0 w 64"/>
                <a:gd name="T5" fmla="*/ 2147483647 h 64"/>
                <a:gd name="T6" fmla="*/ 0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0 h 64"/>
                <a:gd name="T18" fmla="*/ 2147483647 w 64"/>
                <a:gd name="T19" fmla="*/ 2147483647 h 64"/>
                <a:gd name="T20" fmla="*/ 2147483647 w 64"/>
                <a:gd name="T21" fmla="*/ 2147483647 h 64"/>
                <a:gd name="T22" fmla="*/ 2147483647 w 64"/>
                <a:gd name="T23" fmla="*/ 2147483647 h 64"/>
                <a:gd name="T24" fmla="*/ 2147483647 w 64"/>
                <a:gd name="T25" fmla="*/ 2147483647 h 64"/>
                <a:gd name="T26" fmla="*/ 2147483647 w 64"/>
                <a:gd name="T27" fmla="*/ 2147483647 h 64"/>
                <a:gd name="T28" fmla="*/ 2147483647 w 64"/>
                <a:gd name="T29" fmla="*/ 2147483647 h 64"/>
                <a:gd name="T30" fmla="*/ 2147483647 w 64"/>
                <a:gd name="T31" fmla="*/ 2147483647 h 64"/>
                <a:gd name="T32" fmla="*/ 2147483647 w 64"/>
                <a:gd name="T33" fmla="*/ 2147483647 h 64"/>
                <a:gd name="T34" fmla="*/ 2147483647 w 64"/>
                <a:gd name="T35" fmla="*/ 2147483647 h 64"/>
                <a:gd name="T36" fmla="*/ 2147483647 w 64"/>
                <a:gd name="T37" fmla="*/ 2147483647 h 64"/>
                <a:gd name="T38" fmla="*/ 2147483647 w 64"/>
                <a:gd name="T39" fmla="*/ 2147483647 h 64"/>
                <a:gd name="T40" fmla="*/ 2147483647 w 64"/>
                <a:gd name="T41" fmla="*/ 2147483647 h 64"/>
                <a:gd name="T42" fmla="*/ 2147483647 w 64"/>
                <a:gd name="T43" fmla="*/ 2147483647 h 64"/>
                <a:gd name="T44" fmla="*/ 2147483647 w 64"/>
                <a:gd name="T45" fmla="*/ 2147483647 h 6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4"/>
                <a:gd name="T70" fmla="*/ 0 h 64"/>
                <a:gd name="T71" fmla="*/ 64 w 64"/>
                <a:gd name="T72" fmla="*/ 64 h 6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4" h="64">
                  <a:moveTo>
                    <a:pt x="5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6" y="60"/>
                    <a:pt x="4" y="58"/>
                    <a:pt x="4" y="5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0" y="20"/>
                    <a:pt x="60" y="20"/>
                    <a:pt x="60" y="20"/>
                  </a:cubicBezTo>
                  <a:lnTo>
                    <a:pt x="60" y="56"/>
                  </a:lnTo>
                  <a:close/>
                  <a:moveTo>
                    <a:pt x="60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8" y="4"/>
                    <a:pt x="60" y="6"/>
                    <a:pt x="60" y="8"/>
                  </a:cubicBezTo>
                  <a:lnTo>
                    <a:pt x="60" y="16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22" name="Oval 157">
              <a:extLst>
                <a:ext uri="{FF2B5EF4-FFF2-40B4-BE49-F238E27FC236}">
                  <a16:creationId xmlns:a16="http://schemas.microsoft.com/office/drawing/2014/main" id="{D307BD93-8BE2-6741-9B63-27694DA99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148" y="7799284"/>
              <a:ext cx="31635" cy="31635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23" name="Oval 158">
              <a:extLst>
                <a:ext uri="{FF2B5EF4-FFF2-40B4-BE49-F238E27FC236}">
                  <a16:creationId xmlns:a16="http://schemas.microsoft.com/office/drawing/2014/main" id="{1A6A3EC4-AD41-584E-8426-783AD4E3E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3329" y="7799284"/>
              <a:ext cx="31635" cy="31635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24" name="Oval 159">
              <a:extLst>
                <a:ext uri="{FF2B5EF4-FFF2-40B4-BE49-F238E27FC236}">
                  <a16:creationId xmlns:a16="http://schemas.microsoft.com/office/drawing/2014/main" id="{305F85A6-D37A-0346-87EF-C48D34FC4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509" y="7799284"/>
              <a:ext cx="31635" cy="31635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25" name="Freeform 160">
              <a:extLst>
                <a:ext uri="{FF2B5EF4-FFF2-40B4-BE49-F238E27FC236}">
                  <a16:creationId xmlns:a16="http://schemas.microsoft.com/office/drawing/2014/main" id="{23B9D447-8389-BD4A-900B-4E52C71CE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784" y="7931098"/>
              <a:ext cx="63271" cy="100178"/>
            </a:xfrm>
            <a:custGeom>
              <a:avLst/>
              <a:gdLst>
                <a:gd name="T0" fmla="*/ 2147483647 w 24"/>
                <a:gd name="T1" fmla="*/ 2147483647 h 38"/>
                <a:gd name="T2" fmla="*/ 2147483647 w 24"/>
                <a:gd name="T3" fmla="*/ 2147483647 h 38"/>
                <a:gd name="T4" fmla="*/ 2147483647 w 24"/>
                <a:gd name="T5" fmla="*/ 0 h 38"/>
                <a:gd name="T6" fmla="*/ 0 w 24"/>
                <a:gd name="T7" fmla="*/ 2147483647 h 38"/>
                <a:gd name="T8" fmla="*/ 2147483647 w 24"/>
                <a:gd name="T9" fmla="*/ 2147483647 h 38"/>
                <a:gd name="T10" fmla="*/ 0 w 24"/>
                <a:gd name="T11" fmla="*/ 2147483647 h 38"/>
                <a:gd name="T12" fmla="*/ 2147483647 w 24"/>
                <a:gd name="T13" fmla="*/ 214748364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8"/>
                <a:gd name="T23" fmla="*/ 24 w 24"/>
                <a:gd name="T24" fmla="*/ 38 h 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8">
                  <a:moveTo>
                    <a:pt x="6" y="38"/>
                  </a:moveTo>
                  <a:lnTo>
                    <a:pt x="24" y="18"/>
                  </a:lnTo>
                  <a:lnTo>
                    <a:pt x="6" y="0"/>
                  </a:lnTo>
                  <a:lnTo>
                    <a:pt x="0" y="6"/>
                  </a:lnTo>
                  <a:lnTo>
                    <a:pt x="14" y="18"/>
                  </a:lnTo>
                  <a:lnTo>
                    <a:pt x="0" y="32"/>
                  </a:lnTo>
                  <a:lnTo>
                    <a:pt x="6" y="38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26" name="Rectangle 161">
              <a:extLst>
                <a:ext uri="{FF2B5EF4-FFF2-40B4-BE49-F238E27FC236}">
                  <a16:creationId xmlns:a16="http://schemas.microsoft.com/office/drawing/2014/main" id="{44EDE338-A548-1D43-8C9F-7F9BE1977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417" y="7957460"/>
              <a:ext cx="63271" cy="21090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</p:grpSp>
      <p:pic>
        <p:nvPicPr>
          <p:cNvPr id="127" name="Shape 3205">
            <a:extLst>
              <a:ext uri="{FF2B5EF4-FFF2-40B4-BE49-F238E27FC236}">
                <a16:creationId xmlns:a16="http://schemas.microsoft.com/office/drawing/2014/main" id="{7B212F8E-7F75-B649-8B6D-2BD88C1F26E0}"/>
              </a:ext>
            </a:extLst>
          </p:cNvPr>
          <p:cNvPicPr preferRelativeResize="0"/>
          <p:nvPr/>
        </p:nvPicPr>
        <p:blipFill rotWithShape="1">
          <a:blip r:embed="rId9"/>
          <a:srcRect/>
          <a:stretch/>
        </p:blipFill>
        <p:spPr>
          <a:xfrm rot="5400000">
            <a:off x="8852033" y="5312288"/>
            <a:ext cx="225189" cy="199665"/>
          </a:xfrm>
          <a:prstGeom prst="rect">
            <a:avLst/>
          </a:prstGeom>
        </p:spPr>
      </p:pic>
      <p:sp>
        <p:nvSpPr>
          <p:cNvPr id="128" name="Freeform 96">
            <a:extLst>
              <a:ext uri="{FF2B5EF4-FFF2-40B4-BE49-F238E27FC236}">
                <a16:creationId xmlns:a16="http://schemas.microsoft.com/office/drawing/2014/main" id="{C0F9F56E-6D8A-AA47-8D8C-52865B3083CA}"/>
              </a:ext>
            </a:extLst>
          </p:cNvPr>
          <p:cNvSpPr>
            <a:spLocks noEditPoints="1"/>
          </p:cNvSpPr>
          <p:nvPr/>
        </p:nvSpPr>
        <p:spPr bwMode="auto">
          <a:xfrm>
            <a:off x="10540430" y="5325459"/>
            <a:ext cx="203520" cy="165058"/>
          </a:xfrm>
          <a:custGeom>
            <a:avLst/>
            <a:gdLst>
              <a:gd name="T0" fmla="*/ 46 w 47"/>
              <a:gd name="T1" fmla="*/ 7 h 38"/>
              <a:gd name="T2" fmla="*/ 35 w 47"/>
              <a:gd name="T3" fmla="*/ 0 h 38"/>
              <a:gd name="T4" fmla="*/ 34 w 47"/>
              <a:gd name="T5" fmla="*/ 0 h 38"/>
              <a:gd name="T6" fmla="*/ 24 w 47"/>
              <a:gd name="T7" fmla="*/ 7 h 38"/>
              <a:gd name="T8" fmla="*/ 14 w 47"/>
              <a:gd name="T9" fmla="*/ 0 h 38"/>
              <a:gd name="T10" fmla="*/ 12 w 47"/>
              <a:gd name="T11" fmla="*/ 0 h 38"/>
              <a:gd name="T12" fmla="*/ 1 w 47"/>
              <a:gd name="T13" fmla="*/ 7 h 38"/>
              <a:gd name="T14" fmla="*/ 0 w 47"/>
              <a:gd name="T15" fmla="*/ 9 h 38"/>
              <a:gd name="T16" fmla="*/ 0 w 47"/>
              <a:gd name="T17" fmla="*/ 36 h 38"/>
              <a:gd name="T18" fmla="*/ 1 w 47"/>
              <a:gd name="T19" fmla="*/ 38 h 38"/>
              <a:gd name="T20" fmla="*/ 3 w 47"/>
              <a:gd name="T21" fmla="*/ 38 h 38"/>
              <a:gd name="T22" fmla="*/ 13 w 47"/>
              <a:gd name="T23" fmla="*/ 31 h 38"/>
              <a:gd name="T24" fmla="*/ 23 w 47"/>
              <a:gd name="T25" fmla="*/ 38 h 38"/>
              <a:gd name="T26" fmla="*/ 24 w 47"/>
              <a:gd name="T27" fmla="*/ 38 h 38"/>
              <a:gd name="T28" fmla="*/ 35 w 47"/>
              <a:gd name="T29" fmla="*/ 31 h 38"/>
              <a:gd name="T30" fmla="*/ 45 w 47"/>
              <a:gd name="T31" fmla="*/ 38 h 38"/>
              <a:gd name="T32" fmla="*/ 46 w 47"/>
              <a:gd name="T33" fmla="*/ 38 h 38"/>
              <a:gd name="T34" fmla="*/ 46 w 47"/>
              <a:gd name="T35" fmla="*/ 38 h 38"/>
              <a:gd name="T36" fmla="*/ 47 w 47"/>
              <a:gd name="T37" fmla="*/ 36 h 38"/>
              <a:gd name="T38" fmla="*/ 47 w 47"/>
              <a:gd name="T39" fmla="*/ 9 h 38"/>
              <a:gd name="T40" fmla="*/ 46 w 47"/>
              <a:gd name="T41" fmla="*/ 7 h 38"/>
              <a:gd name="T42" fmla="*/ 11 w 47"/>
              <a:gd name="T43" fmla="*/ 28 h 38"/>
              <a:gd name="T44" fmla="*/ 3 w 47"/>
              <a:gd name="T45" fmla="*/ 33 h 38"/>
              <a:gd name="T46" fmla="*/ 3 w 47"/>
              <a:gd name="T47" fmla="*/ 10 h 38"/>
              <a:gd name="T48" fmla="*/ 11 w 47"/>
              <a:gd name="T49" fmla="*/ 5 h 38"/>
              <a:gd name="T50" fmla="*/ 11 w 47"/>
              <a:gd name="T51" fmla="*/ 28 h 38"/>
              <a:gd name="T52" fmla="*/ 22 w 47"/>
              <a:gd name="T53" fmla="*/ 33 h 38"/>
              <a:gd name="T54" fmla="*/ 14 w 47"/>
              <a:gd name="T55" fmla="*/ 28 h 38"/>
              <a:gd name="T56" fmla="*/ 14 w 47"/>
              <a:gd name="T57" fmla="*/ 5 h 38"/>
              <a:gd name="T58" fmla="*/ 22 w 47"/>
              <a:gd name="T59" fmla="*/ 10 h 38"/>
              <a:gd name="T60" fmla="*/ 22 w 47"/>
              <a:gd name="T61" fmla="*/ 33 h 38"/>
              <a:gd name="T62" fmla="*/ 33 w 47"/>
              <a:gd name="T63" fmla="*/ 28 h 38"/>
              <a:gd name="T64" fmla="*/ 25 w 47"/>
              <a:gd name="T65" fmla="*/ 33 h 38"/>
              <a:gd name="T66" fmla="*/ 25 w 47"/>
              <a:gd name="T67" fmla="*/ 10 h 38"/>
              <a:gd name="T68" fmla="*/ 33 w 47"/>
              <a:gd name="T69" fmla="*/ 5 h 38"/>
              <a:gd name="T70" fmla="*/ 33 w 47"/>
              <a:gd name="T71" fmla="*/ 28 h 38"/>
              <a:gd name="T72" fmla="*/ 44 w 47"/>
              <a:gd name="T73" fmla="*/ 33 h 38"/>
              <a:gd name="T74" fmla="*/ 36 w 47"/>
              <a:gd name="T75" fmla="*/ 28 h 38"/>
              <a:gd name="T76" fmla="*/ 36 w 47"/>
              <a:gd name="T77" fmla="*/ 5 h 38"/>
              <a:gd name="T78" fmla="*/ 44 w 47"/>
              <a:gd name="T79" fmla="*/ 10 h 38"/>
              <a:gd name="T80" fmla="*/ 44 w 47"/>
              <a:gd name="T81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" h="38">
                <a:moveTo>
                  <a:pt x="46" y="7"/>
                </a:move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4" y="0"/>
                  <a:pt x="34" y="0"/>
                </a:cubicBezTo>
                <a:cubicBezTo>
                  <a:pt x="24" y="7"/>
                  <a:pt x="24" y="7"/>
                  <a:pt x="24" y="7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2" y="0"/>
                  <a:pt x="12" y="0"/>
                </a:cubicBezTo>
                <a:cubicBezTo>
                  <a:pt x="1" y="7"/>
                  <a:pt x="1" y="7"/>
                  <a:pt x="1" y="7"/>
                </a:cubicBezTo>
                <a:cubicBezTo>
                  <a:pt x="0" y="8"/>
                  <a:pt x="0" y="8"/>
                  <a:pt x="0" y="9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1" y="37"/>
                  <a:pt x="1" y="38"/>
                </a:cubicBezTo>
                <a:cubicBezTo>
                  <a:pt x="1" y="38"/>
                  <a:pt x="2" y="38"/>
                  <a:pt x="3" y="38"/>
                </a:cubicBezTo>
                <a:cubicBezTo>
                  <a:pt x="13" y="31"/>
                  <a:pt x="13" y="31"/>
                  <a:pt x="13" y="31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8"/>
                  <a:pt x="24" y="38"/>
                  <a:pt x="24" y="38"/>
                </a:cubicBezTo>
                <a:cubicBezTo>
                  <a:pt x="35" y="31"/>
                  <a:pt x="35" y="31"/>
                  <a:pt x="35" y="31"/>
                </a:cubicBezTo>
                <a:cubicBezTo>
                  <a:pt x="45" y="38"/>
                  <a:pt x="45" y="38"/>
                  <a:pt x="45" y="38"/>
                </a:cubicBezTo>
                <a:cubicBezTo>
                  <a:pt x="45" y="38"/>
                  <a:pt x="45" y="38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7"/>
                  <a:pt x="47" y="37"/>
                  <a:pt x="47" y="36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8"/>
                  <a:pt x="47" y="8"/>
                  <a:pt x="46" y="7"/>
                </a:cubicBezTo>
                <a:close/>
                <a:moveTo>
                  <a:pt x="11" y="28"/>
                </a:moveTo>
                <a:cubicBezTo>
                  <a:pt x="3" y="33"/>
                  <a:pt x="3" y="33"/>
                  <a:pt x="3" y="33"/>
                </a:cubicBezTo>
                <a:cubicBezTo>
                  <a:pt x="3" y="10"/>
                  <a:pt x="3" y="10"/>
                  <a:pt x="3" y="10"/>
                </a:cubicBezTo>
                <a:cubicBezTo>
                  <a:pt x="11" y="5"/>
                  <a:pt x="11" y="5"/>
                  <a:pt x="11" y="5"/>
                </a:cubicBezTo>
                <a:lnTo>
                  <a:pt x="11" y="28"/>
                </a:lnTo>
                <a:close/>
                <a:moveTo>
                  <a:pt x="22" y="33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5"/>
                  <a:pt x="14" y="5"/>
                  <a:pt x="14" y="5"/>
                </a:cubicBezTo>
                <a:cubicBezTo>
                  <a:pt x="22" y="10"/>
                  <a:pt x="22" y="10"/>
                  <a:pt x="22" y="10"/>
                </a:cubicBezTo>
                <a:lnTo>
                  <a:pt x="22" y="33"/>
                </a:lnTo>
                <a:close/>
                <a:moveTo>
                  <a:pt x="33" y="28"/>
                </a:moveTo>
                <a:cubicBezTo>
                  <a:pt x="25" y="33"/>
                  <a:pt x="25" y="33"/>
                  <a:pt x="25" y="33"/>
                </a:cubicBezTo>
                <a:cubicBezTo>
                  <a:pt x="25" y="10"/>
                  <a:pt x="25" y="10"/>
                  <a:pt x="25" y="10"/>
                </a:cubicBezTo>
                <a:cubicBezTo>
                  <a:pt x="33" y="5"/>
                  <a:pt x="33" y="5"/>
                  <a:pt x="33" y="5"/>
                </a:cubicBezTo>
                <a:lnTo>
                  <a:pt x="33" y="28"/>
                </a:lnTo>
                <a:close/>
                <a:moveTo>
                  <a:pt x="44" y="33"/>
                </a:moveTo>
                <a:cubicBezTo>
                  <a:pt x="36" y="28"/>
                  <a:pt x="36" y="28"/>
                  <a:pt x="36" y="28"/>
                </a:cubicBezTo>
                <a:cubicBezTo>
                  <a:pt x="36" y="5"/>
                  <a:pt x="36" y="5"/>
                  <a:pt x="36" y="5"/>
                </a:cubicBezTo>
                <a:cubicBezTo>
                  <a:pt x="44" y="10"/>
                  <a:pt x="44" y="10"/>
                  <a:pt x="44" y="10"/>
                </a:cubicBezTo>
                <a:lnTo>
                  <a:pt x="44" y="33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16354" tIns="58177" rIns="116354" bIns="58177" numCol="1" anchor="t" anchorCtr="0" compatLnSpc="1">
            <a:prstTxWarp prst="textNoShape">
              <a:avLst/>
            </a:prstTxWarp>
          </a:bodyPr>
          <a:lstStyle/>
          <a:p>
            <a:pPr defTabSz="1163307">
              <a:defRPr/>
            </a:pPr>
            <a:endParaRPr lang="id-ID" sz="900" kern="0">
              <a:solidFill>
                <a:srgbClr val="000000"/>
              </a:solidFill>
              <a:latin typeface="Salesforce Sans" panose="020B0505020202020203" pitchFamily="34" charset="77"/>
            </a:endParaRPr>
          </a:p>
        </p:txBody>
      </p:sp>
      <p:sp>
        <p:nvSpPr>
          <p:cNvPr id="129" name="Freeform 161">
            <a:extLst>
              <a:ext uri="{FF2B5EF4-FFF2-40B4-BE49-F238E27FC236}">
                <a16:creationId xmlns:a16="http://schemas.microsoft.com/office/drawing/2014/main" id="{ADCC4D56-B860-F54D-AC94-C5D29F051A3B}"/>
              </a:ext>
            </a:extLst>
          </p:cNvPr>
          <p:cNvSpPr>
            <a:spLocks noEditPoints="1"/>
          </p:cNvSpPr>
          <p:nvPr/>
        </p:nvSpPr>
        <p:spPr bwMode="auto">
          <a:xfrm>
            <a:off x="11382494" y="5334799"/>
            <a:ext cx="185899" cy="177009"/>
          </a:xfrm>
          <a:custGeom>
            <a:avLst/>
            <a:gdLst>
              <a:gd name="T0" fmla="*/ 52 w 104"/>
              <a:gd name="T1" fmla="*/ 18 h 99"/>
              <a:gd name="T2" fmla="*/ 21 w 104"/>
              <a:gd name="T3" fmla="*/ 37 h 99"/>
              <a:gd name="T4" fmla="*/ 0 w 104"/>
              <a:gd name="T5" fmla="*/ 21 h 99"/>
              <a:gd name="T6" fmla="*/ 31 w 104"/>
              <a:gd name="T7" fmla="*/ 0 h 99"/>
              <a:gd name="T8" fmla="*/ 52 w 104"/>
              <a:gd name="T9" fmla="*/ 18 h 99"/>
              <a:gd name="T10" fmla="*/ 52 w 104"/>
              <a:gd name="T11" fmla="*/ 56 h 99"/>
              <a:gd name="T12" fmla="*/ 31 w 104"/>
              <a:gd name="T13" fmla="*/ 75 h 99"/>
              <a:gd name="T14" fmla="*/ 0 w 104"/>
              <a:gd name="T15" fmla="*/ 54 h 99"/>
              <a:gd name="T16" fmla="*/ 21 w 104"/>
              <a:gd name="T17" fmla="*/ 37 h 99"/>
              <a:gd name="T18" fmla="*/ 52 w 104"/>
              <a:gd name="T19" fmla="*/ 56 h 99"/>
              <a:gd name="T20" fmla="*/ 83 w 104"/>
              <a:gd name="T21" fmla="*/ 80 h 99"/>
              <a:gd name="T22" fmla="*/ 52 w 104"/>
              <a:gd name="T23" fmla="*/ 99 h 99"/>
              <a:gd name="T24" fmla="*/ 52 w 104"/>
              <a:gd name="T25" fmla="*/ 99 h 99"/>
              <a:gd name="T26" fmla="*/ 52 w 104"/>
              <a:gd name="T27" fmla="*/ 99 h 99"/>
              <a:gd name="T28" fmla="*/ 52 w 104"/>
              <a:gd name="T29" fmla="*/ 99 h 99"/>
              <a:gd name="T30" fmla="*/ 52 w 104"/>
              <a:gd name="T31" fmla="*/ 99 h 99"/>
              <a:gd name="T32" fmla="*/ 21 w 104"/>
              <a:gd name="T33" fmla="*/ 80 h 99"/>
              <a:gd name="T34" fmla="*/ 21 w 104"/>
              <a:gd name="T35" fmla="*/ 73 h 99"/>
              <a:gd name="T36" fmla="*/ 31 w 104"/>
              <a:gd name="T37" fmla="*/ 78 h 99"/>
              <a:gd name="T38" fmla="*/ 52 w 104"/>
              <a:gd name="T39" fmla="*/ 61 h 99"/>
              <a:gd name="T40" fmla="*/ 52 w 104"/>
              <a:gd name="T41" fmla="*/ 61 h 99"/>
              <a:gd name="T42" fmla="*/ 52 w 104"/>
              <a:gd name="T43" fmla="*/ 61 h 99"/>
              <a:gd name="T44" fmla="*/ 52 w 104"/>
              <a:gd name="T45" fmla="*/ 61 h 99"/>
              <a:gd name="T46" fmla="*/ 52 w 104"/>
              <a:gd name="T47" fmla="*/ 61 h 99"/>
              <a:gd name="T48" fmla="*/ 73 w 104"/>
              <a:gd name="T49" fmla="*/ 78 h 99"/>
              <a:gd name="T50" fmla="*/ 83 w 104"/>
              <a:gd name="T51" fmla="*/ 73 h 99"/>
              <a:gd name="T52" fmla="*/ 83 w 104"/>
              <a:gd name="T53" fmla="*/ 80 h 99"/>
              <a:gd name="T54" fmla="*/ 104 w 104"/>
              <a:gd name="T55" fmla="*/ 21 h 99"/>
              <a:gd name="T56" fmla="*/ 83 w 104"/>
              <a:gd name="T57" fmla="*/ 37 h 99"/>
              <a:gd name="T58" fmla="*/ 52 w 104"/>
              <a:gd name="T59" fmla="*/ 18 h 99"/>
              <a:gd name="T60" fmla="*/ 73 w 104"/>
              <a:gd name="T61" fmla="*/ 0 h 99"/>
              <a:gd name="T62" fmla="*/ 104 w 104"/>
              <a:gd name="T63" fmla="*/ 21 h 99"/>
              <a:gd name="T64" fmla="*/ 104 w 104"/>
              <a:gd name="T65" fmla="*/ 54 h 99"/>
              <a:gd name="T66" fmla="*/ 73 w 104"/>
              <a:gd name="T67" fmla="*/ 75 h 99"/>
              <a:gd name="T68" fmla="*/ 52 w 104"/>
              <a:gd name="T69" fmla="*/ 56 h 99"/>
              <a:gd name="T70" fmla="*/ 83 w 104"/>
              <a:gd name="T71" fmla="*/ 37 h 99"/>
              <a:gd name="T72" fmla="*/ 104 w 104"/>
              <a:gd name="T73" fmla="*/ 5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4" h="99">
                <a:moveTo>
                  <a:pt x="52" y="18"/>
                </a:moveTo>
                <a:lnTo>
                  <a:pt x="21" y="37"/>
                </a:lnTo>
                <a:lnTo>
                  <a:pt x="0" y="21"/>
                </a:lnTo>
                <a:lnTo>
                  <a:pt x="31" y="0"/>
                </a:lnTo>
                <a:lnTo>
                  <a:pt x="52" y="18"/>
                </a:lnTo>
                <a:close/>
                <a:moveTo>
                  <a:pt x="52" y="56"/>
                </a:moveTo>
                <a:lnTo>
                  <a:pt x="31" y="75"/>
                </a:lnTo>
                <a:lnTo>
                  <a:pt x="0" y="54"/>
                </a:lnTo>
                <a:lnTo>
                  <a:pt x="21" y="37"/>
                </a:lnTo>
                <a:lnTo>
                  <a:pt x="52" y="56"/>
                </a:lnTo>
                <a:close/>
                <a:moveTo>
                  <a:pt x="83" y="80"/>
                </a:moveTo>
                <a:lnTo>
                  <a:pt x="52" y="99"/>
                </a:lnTo>
                <a:lnTo>
                  <a:pt x="52" y="99"/>
                </a:lnTo>
                <a:lnTo>
                  <a:pt x="52" y="99"/>
                </a:lnTo>
                <a:lnTo>
                  <a:pt x="52" y="99"/>
                </a:lnTo>
                <a:lnTo>
                  <a:pt x="52" y="99"/>
                </a:lnTo>
                <a:lnTo>
                  <a:pt x="21" y="80"/>
                </a:lnTo>
                <a:lnTo>
                  <a:pt x="21" y="73"/>
                </a:lnTo>
                <a:lnTo>
                  <a:pt x="31" y="78"/>
                </a:lnTo>
                <a:lnTo>
                  <a:pt x="52" y="61"/>
                </a:lnTo>
                <a:lnTo>
                  <a:pt x="52" y="61"/>
                </a:lnTo>
                <a:lnTo>
                  <a:pt x="52" y="61"/>
                </a:lnTo>
                <a:lnTo>
                  <a:pt x="52" y="61"/>
                </a:lnTo>
                <a:lnTo>
                  <a:pt x="52" y="61"/>
                </a:lnTo>
                <a:lnTo>
                  <a:pt x="73" y="78"/>
                </a:lnTo>
                <a:lnTo>
                  <a:pt x="83" y="73"/>
                </a:lnTo>
                <a:lnTo>
                  <a:pt x="83" y="80"/>
                </a:lnTo>
                <a:close/>
                <a:moveTo>
                  <a:pt x="104" y="21"/>
                </a:moveTo>
                <a:lnTo>
                  <a:pt x="83" y="37"/>
                </a:lnTo>
                <a:lnTo>
                  <a:pt x="52" y="18"/>
                </a:lnTo>
                <a:lnTo>
                  <a:pt x="73" y="0"/>
                </a:lnTo>
                <a:lnTo>
                  <a:pt x="104" y="21"/>
                </a:lnTo>
                <a:close/>
                <a:moveTo>
                  <a:pt x="104" y="54"/>
                </a:moveTo>
                <a:lnTo>
                  <a:pt x="73" y="75"/>
                </a:lnTo>
                <a:lnTo>
                  <a:pt x="52" y="56"/>
                </a:lnTo>
                <a:lnTo>
                  <a:pt x="83" y="37"/>
                </a:lnTo>
                <a:lnTo>
                  <a:pt x="104" y="5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16354" tIns="58177" rIns="116354" bIns="58177" numCol="1" anchor="t" anchorCtr="0" compatLnSpc="1">
            <a:prstTxWarp prst="textNoShape">
              <a:avLst/>
            </a:prstTxWarp>
          </a:bodyPr>
          <a:lstStyle/>
          <a:p>
            <a:pPr defTabSz="1163307">
              <a:defRPr/>
            </a:pPr>
            <a:endParaRPr lang="id-ID" sz="900" kern="0">
              <a:solidFill>
                <a:srgbClr val="000000"/>
              </a:solidFill>
              <a:latin typeface="Salesforce Sans" panose="020B0505020202020203" pitchFamily="34" charset="77"/>
            </a:endParaRPr>
          </a:p>
        </p:txBody>
      </p:sp>
      <p:grpSp>
        <p:nvGrpSpPr>
          <p:cNvPr id="130" name="Group 9967">
            <a:extLst>
              <a:ext uri="{FF2B5EF4-FFF2-40B4-BE49-F238E27FC236}">
                <a16:creationId xmlns:a16="http://schemas.microsoft.com/office/drawing/2014/main" id="{66A80188-9DEB-DF4F-BA9B-446C266A4F62}"/>
              </a:ext>
            </a:extLst>
          </p:cNvPr>
          <p:cNvGrpSpPr>
            <a:grpSpLocks/>
          </p:cNvGrpSpPr>
          <p:nvPr/>
        </p:nvGrpSpPr>
        <p:grpSpPr bwMode="auto">
          <a:xfrm>
            <a:off x="3879622" y="5338578"/>
            <a:ext cx="203816" cy="152901"/>
            <a:chOff x="2646371" y="1077913"/>
            <a:chExt cx="203201" cy="203200"/>
          </a:xfrm>
          <a:solidFill>
            <a:sysClr val="window" lastClr="FFFFFF"/>
          </a:solidFill>
        </p:grpSpPr>
        <p:sp>
          <p:nvSpPr>
            <p:cNvPr id="131" name="Oval 332">
              <a:extLst>
                <a:ext uri="{FF2B5EF4-FFF2-40B4-BE49-F238E27FC236}">
                  <a16:creationId xmlns:a16="http://schemas.microsoft.com/office/drawing/2014/main" id="{63F15BCF-F843-1043-8AEC-5B0CE7C67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21" y="1100138"/>
              <a:ext cx="19050" cy="190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32" name="Oval 333">
              <a:extLst>
                <a:ext uri="{FF2B5EF4-FFF2-40B4-BE49-F238E27FC236}">
                  <a16:creationId xmlns:a16="http://schemas.microsoft.com/office/drawing/2014/main" id="{282E080B-3965-DF42-AB25-82FFD6CEB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3521" y="1100138"/>
              <a:ext cx="19050" cy="190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33" name="Oval 334">
              <a:extLst>
                <a:ext uri="{FF2B5EF4-FFF2-40B4-BE49-F238E27FC236}">
                  <a16:creationId xmlns:a16="http://schemas.microsoft.com/office/drawing/2014/main" id="{3E973B22-AFFA-6842-AD37-BB38DC4E3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921" y="1100138"/>
              <a:ext cx="19050" cy="190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34" name="Freeform 335">
              <a:extLst>
                <a:ext uri="{FF2B5EF4-FFF2-40B4-BE49-F238E27FC236}">
                  <a16:creationId xmlns:a16="http://schemas.microsoft.com/office/drawing/2014/main" id="{E432707D-2578-1A48-B724-95DF5E5E5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371" y="1077913"/>
              <a:ext cx="203201" cy="203200"/>
            </a:xfrm>
            <a:custGeom>
              <a:avLst/>
              <a:gdLst>
                <a:gd name="T0" fmla="*/ 2147483647 w 64"/>
                <a:gd name="T1" fmla="*/ 0 h 64"/>
                <a:gd name="T2" fmla="*/ 2147483647 w 64"/>
                <a:gd name="T3" fmla="*/ 0 h 64"/>
                <a:gd name="T4" fmla="*/ 0 w 64"/>
                <a:gd name="T5" fmla="*/ 2147483647 h 64"/>
                <a:gd name="T6" fmla="*/ 0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2147483647 w 64"/>
                <a:gd name="T21" fmla="*/ 2147483647 h 64"/>
                <a:gd name="T22" fmla="*/ 2147483647 w 64"/>
                <a:gd name="T23" fmla="*/ 2147483647 h 64"/>
                <a:gd name="T24" fmla="*/ 2147483647 w 64"/>
                <a:gd name="T25" fmla="*/ 2147483647 h 64"/>
                <a:gd name="T26" fmla="*/ 2147483647 w 64"/>
                <a:gd name="T27" fmla="*/ 2147483647 h 64"/>
                <a:gd name="T28" fmla="*/ 2147483647 w 64"/>
                <a:gd name="T29" fmla="*/ 0 h 64"/>
                <a:gd name="T30" fmla="*/ 2147483647 w 64"/>
                <a:gd name="T31" fmla="*/ 2147483647 h 64"/>
                <a:gd name="T32" fmla="*/ 2147483647 w 64"/>
                <a:gd name="T33" fmla="*/ 2147483647 h 64"/>
                <a:gd name="T34" fmla="*/ 2147483647 w 64"/>
                <a:gd name="T35" fmla="*/ 2147483647 h 64"/>
                <a:gd name="T36" fmla="*/ 2147483647 w 64"/>
                <a:gd name="T37" fmla="*/ 2147483647 h 64"/>
                <a:gd name="T38" fmla="*/ 2147483647 w 64"/>
                <a:gd name="T39" fmla="*/ 2147483647 h 64"/>
                <a:gd name="T40" fmla="*/ 2147483647 w 64"/>
                <a:gd name="T41" fmla="*/ 2147483647 h 64"/>
                <a:gd name="T42" fmla="*/ 2147483647 w 64"/>
                <a:gd name="T43" fmla="*/ 2147483647 h 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64"/>
                <a:gd name="T68" fmla="*/ 64 w 64"/>
                <a:gd name="T69" fmla="*/ 64 h 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64">
                  <a:moveTo>
                    <a:pt x="5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6" y="60"/>
                    <a:pt x="4" y="58"/>
                    <a:pt x="4" y="5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  <a:moveTo>
                    <a:pt x="60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8" y="4"/>
                    <a:pt x="60" y="6"/>
                    <a:pt x="60" y="8"/>
                  </a:cubicBezTo>
                  <a:lnTo>
                    <a:pt x="6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35" name="Freeform 336">
              <a:extLst>
                <a:ext uri="{FF2B5EF4-FFF2-40B4-BE49-F238E27FC236}">
                  <a16:creationId xmlns:a16="http://schemas.microsoft.com/office/drawing/2014/main" id="{8A09A2A4-EA67-6E48-ABDD-01C06F23F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71" y="1179513"/>
              <a:ext cx="165100" cy="76200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2147483647 h 48"/>
                <a:gd name="T8" fmla="*/ 2147483647 w 104"/>
                <a:gd name="T9" fmla="*/ 2147483647 h 48"/>
                <a:gd name="T10" fmla="*/ 2147483647 w 104"/>
                <a:gd name="T11" fmla="*/ 2147483647 h 48"/>
                <a:gd name="T12" fmla="*/ 0 w 104"/>
                <a:gd name="T13" fmla="*/ 2147483647 h 48"/>
                <a:gd name="T14" fmla="*/ 0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2147483647 w 104"/>
                <a:gd name="T25" fmla="*/ 2147483647 h 48"/>
                <a:gd name="T26" fmla="*/ 2147483647 w 104"/>
                <a:gd name="T27" fmla="*/ 2147483647 h 48"/>
                <a:gd name="T28" fmla="*/ 2147483647 w 104"/>
                <a:gd name="T29" fmla="*/ 2147483647 h 48"/>
                <a:gd name="T30" fmla="*/ 2147483647 w 104"/>
                <a:gd name="T31" fmla="*/ 2147483647 h 48"/>
                <a:gd name="T32" fmla="*/ 2147483647 w 104"/>
                <a:gd name="T33" fmla="*/ 2147483647 h 48"/>
                <a:gd name="T34" fmla="*/ 2147483647 w 104"/>
                <a:gd name="T35" fmla="*/ 2147483647 h 48"/>
                <a:gd name="T36" fmla="*/ 2147483647 w 104"/>
                <a:gd name="T37" fmla="*/ 2147483647 h 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48"/>
                <a:gd name="T59" fmla="*/ 104 w 104"/>
                <a:gd name="T60" fmla="*/ 48 h 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48">
                  <a:moveTo>
                    <a:pt x="88" y="24"/>
                  </a:moveTo>
                  <a:lnTo>
                    <a:pt x="78" y="34"/>
                  </a:lnTo>
                  <a:lnTo>
                    <a:pt x="62" y="0"/>
                  </a:lnTo>
                  <a:lnTo>
                    <a:pt x="44" y="32"/>
                  </a:lnTo>
                  <a:lnTo>
                    <a:pt x="30" y="8"/>
                  </a:lnTo>
                  <a:lnTo>
                    <a:pt x="20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24" y="3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2" y="28"/>
                  </a:lnTo>
                  <a:lnTo>
                    <a:pt x="46" y="48"/>
                  </a:lnTo>
                  <a:lnTo>
                    <a:pt x="62" y="16"/>
                  </a:lnTo>
                  <a:lnTo>
                    <a:pt x="76" y="46"/>
                  </a:lnTo>
                  <a:lnTo>
                    <a:pt x="90" y="32"/>
                  </a:lnTo>
                  <a:lnTo>
                    <a:pt x="104" y="32"/>
                  </a:lnTo>
                  <a:lnTo>
                    <a:pt x="104" y="24"/>
                  </a:lnTo>
                  <a:lnTo>
                    <a:pt x="8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</p:grpSp>
      <p:sp>
        <p:nvSpPr>
          <p:cNvPr id="136" name="Freeform 82">
            <a:extLst>
              <a:ext uri="{FF2B5EF4-FFF2-40B4-BE49-F238E27FC236}">
                <a16:creationId xmlns:a16="http://schemas.microsoft.com/office/drawing/2014/main" id="{D6A163FA-820D-C046-A5F6-04A9A78CD74A}"/>
              </a:ext>
            </a:extLst>
          </p:cNvPr>
          <p:cNvSpPr>
            <a:spLocks noEditPoints="1"/>
          </p:cNvSpPr>
          <p:nvPr/>
        </p:nvSpPr>
        <p:spPr bwMode="auto">
          <a:xfrm>
            <a:off x="5545311" y="5349657"/>
            <a:ext cx="181336" cy="137101"/>
          </a:xfrm>
          <a:custGeom>
            <a:avLst/>
            <a:gdLst>
              <a:gd name="T0" fmla="*/ 2147483647 w 64"/>
              <a:gd name="T1" fmla="*/ 2147483647 h 64"/>
              <a:gd name="T2" fmla="*/ 2147483647 w 64"/>
              <a:gd name="T3" fmla="*/ 2147483647 h 64"/>
              <a:gd name="T4" fmla="*/ 2147483647 w 64"/>
              <a:gd name="T5" fmla="*/ 2147483647 h 64"/>
              <a:gd name="T6" fmla="*/ 2147483647 w 64"/>
              <a:gd name="T7" fmla="*/ 2147483647 h 64"/>
              <a:gd name="T8" fmla="*/ 2147483647 w 64"/>
              <a:gd name="T9" fmla="*/ 2147483647 h 64"/>
              <a:gd name="T10" fmla="*/ 2147483647 w 64"/>
              <a:gd name="T11" fmla="*/ 2147483647 h 64"/>
              <a:gd name="T12" fmla="*/ 2147483647 w 64"/>
              <a:gd name="T13" fmla="*/ 2147483647 h 64"/>
              <a:gd name="T14" fmla="*/ 2147483647 w 64"/>
              <a:gd name="T15" fmla="*/ 2147483647 h 64"/>
              <a:gd name="T16" fmla="*/ 2147483647 w 64"/>
              <a:gd name="T17" fmla="*/ 2147483647 h 64"/>
              <a:gd name="T18" fmla="*/ 2147483647 w 64"/>
              <a:gd name="T19" fmla="*/ 2147483647 h 64"/>
              <a:gd name="T20" fmla="*/ 2147483647 w 64"/>
              <a:gd name="T21" fmla="*/ 2147483647 h 64"/>
              <a:gd name="T22" fmla="*/ 2147483647 w 64"/>
              <a:gd name="T23" fmla="*/ 2147483647 h 64"/>
              <a:gd name="T24" fmla="*/ 2147483647 w 64"/>
              <a:gd name="T25" fmla="*/ 2147483647 h 64"/>
              <a:gd name="T26" fmla="*/ 2147483647 w 64"/>
              <a:gd name="T27" fmla="*/ 2147483647 h 64"/>
              <a:gd name="T28" fmla="*/ 2147483647 w 64"/>
              <a:gd name="T29" fmla="*/ 2147483647 h 64"/>
              <a:gd name="T30" fmla="*/ 2147483647 w 64"/>
              <a:gd name="T31" fmla="*/ 2147483647 h 64"/>
              <a:gd name="T32" fmla="*/ 2147483647 w 64"/>
              <a:gd name="T33" fmla="*/ 0 h 64"/>
              <a:gd name="T34" fmla="*/ 0 w 64"/>
              <a:gd name="T35" fmla="*/ 0 h 64"/>
              <a:gd name="T36" fmla="*/ 0 w 64"/>
              <a:gd name="T37" fmla="*/ 2147483647 h 64"/>
              <a:gd name="T38" fmla="*/ 2147483647 w 64"/>
              <a:gd name="T39" fmla="*/ 2147483647 h 64"/>
              <a:gd name="T40" fmla="*/ 2147483647 w 64"/>
              <a:gd name="T41" fmla="*/ 2147483647 h 64"/>
              <a:gd name="T42" fmla="*/ 2147483647 w 64"/>
              <a:gd name="T43" fmla="*/ 2147483647 h 64"/>
              <a:gd name="T44" fmla="*/ 2147483647 w 64"/>
              <a:gd name="T45" fmla="*/ 2147483647 h 64"/>
              <a:gd name="T46" fmla="*/ 2147483647 w 64"/>
              <a:gd name="T47" fmla="*/ 2147483647 h 64"/>
              <a:gd name="T48" fmla="*/ 2147483647 w 64"/>
              <a:gd name="T49" fmla="*/ 2147483647 h 64"/>
              <a:gd name="T50" fmla="*/ 2147483647 w 64"/>
              <a:gd name="T51" fmla="*/ 2147483647 h 64"/>
              <a:gd name="T52" fmla="*/ 2147483647 w 64"/>
              <a:gd name="T53" fmla="*/ 2147483647 h 64"/>
              <a:gd name="T54" fmla="*/ 2147483647 w 64"/>
              <a:gd name="T55" fmla="*/ 2147483647 h 64"/>
              <a:gd name="T56" fmla="*/ 2147483647 w 64"/>
              <a:gd name="T57" fmla="*/ 2147483647 h 64"/>
              <a:gd name="T58" fmla="*/ 2147483647 w 64"/>
              <a:gd name="T59" fmla="*/ 2147483647 h 64"/>
              <a:gd name="T60" fmla="*/ 2147483647 w 64"/>
              <a:gd name="T61" fmla="*/ 2147483647 h 64"/>
              <a:gd name="T62" fmla="*/ 2147483647 w 64"/>
              <a:gd name="T63" fmla="*/ 2147483647 h 64"/>
              <a:gd name="T64" fmla="*/ 2147483647 w 64"/>
              <a:gd name="T65" fmla="*/ 2147483647 h 64"/>
              <a:gd name="T66" fmla="*/ 2147483647 w 64"/>
              <a:gd name="T67" fmla="*/ 2147483647 h 64"/>
              <a:gd name="T68" fmla="*/ 2147483647 w 64"/>
              <a:gd name="T69" fmla="*/ 2147483647 h 64"/>
              <a:gd name="T70" fmla="*/ 2147483647 w 64"/>
              <a:gd name="T71" fmla="*/ 2147483647 h 64"/>
              <a:gd name="T72" fmla="*/ 2147483647 w 64"/>
              <a:gd name="T73" fmla="*/ 2147483647 h 64"/>
              <a:gd name="T74" fmla="*/ 2147483647 w 64"/>
              <a:gd name="T75" fmla="*/ 2147483647 h 64"/>
              <a:gd name="T76" fmla="*/ 2147483647 w 64"/>
              <a:gd name="T77" fmla="*/ 2147483647 h 64"/>
              <a:gd name="T78" fmla="*/ 2147483647 w 64"/>
              <a:gd name="T79" fmla="*/ 2147483647 h 64"/>
              <a:gd name="T80" fmla="*/ 2147483647 w 64"/>
              <a:gd name="T81" fmla="*/ 2147483647 h 64"/>
              <a:gd name="T82" fmla="*/ 2147483647 w 64"/>
              <a:gd name="T83" fmla="*/ 2147483647 h 64"/>
              <a:gd name="T84" fmla="*/ 2147483647 w 64"/>
              <a:gd name="T85" fmla="*/ 2147483647 h 64"/>
              <a:gd name="T86" fmla="*/ 2147483647 w 64"/>
              <a:gd name="T87" fmla="*/ 2147483647 h 64"/>
              <a:gd name="T88" fmla="*/ 2147483647 w 64"/>
              <a:gd name="T89" fmla="*/ 2147483647 h 64"/>
              <a:gd name="T90" fmla="*/ 2147483647 w 64"/>
              <a:gd name="T91" fmla="*/ 2147483647 h 64"/>
              <a:gd name="T92" fmla="*/ 2147483647 w 64"/>
              <a:gd name="T93" fmla="*/ 2147483647 h 64"/>
              <a:gd name="T94" fmla="*/ 2147483647 w 64"/>
              <a:gd name="T95" fmla="*/ 2147483647 h 64"/>
              <a:gd name="T96" fmla="*/ 2147483647 w 64"/>
              <a:gd name="T97" fmla="*/ 2147483647 h 64"/>
              <a:gd name="T98" fmla="*/ 2147483647 w 64"/>
              <a:gd name="T99" fmla="*/ 2147483647 h 64"/>
              <a:gd name="T100" fmla="*/ 2147483647 w 64"/>
              <a:gd name="T101" fmla="*/ 2147483647 h 64"/>
              <a:gd name="T102" fmla="*/ 2147483647 w 64"/>
              <a:gd name="T103" fmla="*/ 2147483647 h 64"/>
              <a:gd name="T104" fmla="*/ 2147483647 w 64"/>
              <a:gd name="T105" fmla="*/ 2147483647 h 64"/>
              <a:gd name="T106" fmla="*/ 2147483647 w 64"/>
              <a:gd name="T107" fmla="*/ 2147483647 h 6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4"/>
              <a:gd name="T163" fmla="*/ 0 h 64"/>
              <a:gd name="T164" fmla="*/ 64 w 64"/>
              <a:gd name="T165" fmla="*/ 64 h 6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4" h="64">
                <a:moveTo>
                  <a:pt x="60" y="52"/>
                </a:moveTo>
                <a:cubicBezTo>
                  <a:pt x="60" y="48"/>
                  <a:pt x="59" y="43"/>
                  <a:pt x="54" y="38"/>
                </a:cubicBezTo>
                <a:cubicBezTo>
                  <a:pt x="51" y="34"/>
                  <a:pt x="46" y="32"/>
                  <a:pt x="40" y="31"/>
                </a:cubicBezTo>
                <a:cubicBezTo>
                  <a:pt x="40" y="27"/>
                  <a:pt x="40" y="27"/>
                  <a:pt x="40" y="27"/>
                </a:cubicBezTo>
                <a:cubicBezTo>
                  <a:pt x="48" y="19"/>
                  <a:pt x="48" y="19"/>
                  <a:pt x="48" y="19"/>
                </a:cubicBezTo>
                <a:cubicBezTo>
                  <a:pt x="49" y="19"/>
                  <a:pt x="51" y="20"/>
                  <a:pt x="52" y="20"/>
                </a:cubicBezTo>
                <a:cubicBezTo>
                  <a:pt x="56" y="20"/>
                  <a:pt x="60" y="16"/>
                  <a:pt x="60" y="12"/>
                </a:cubicBezTo>
                <a:cubicBezTo>
                  <a:pt x="60" y="7"/>
                  <a:pt x="56" y="4"/>
                  <a:pt x="52" y="4"/>
                </a:cubicBezTo>
                <a:cubicBezTo>
                  <a:pt x="48" y="4"/>
                  <a:pt x="44" y="7"/>
                  <a:pt x="44" y="12"/>
                </a:cubicBezTo>
                <a:cubicBezTo>
                  <a:pt x="44" y="13"/>
                  <a:pt x="44" y="15"/>
                  <a:pt x="45" y="16"/>
                </a:cubicBezTo>
                <a:cubicBezTo>
                  <a:pt x="37" y="24"/>
                  <a:pt x="37" y="24"/>
                  <a:pt x="37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9"/>
                  <a:pt x="24" y="29"/>
                  <a:pt x="24" y="29"/>
                </a:cubicBezTo>
                <a:cubicBezTo>
                  <a:pt x="19" y="28"/>
                  <a:pt x="16" y="26"/>
                  <a:pt x="13" y="23"/>
                </a:cubicBezTo>
                <a:cubicBezTo>
                  <a:pt x="10" y="19"/>
                  <a:pt x="9" y="15"/>
                  <a:pt x="9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15"/>
                  <a:pt x="6" y="21"/>
                  <a:pt x="10" y="26"/>
                </a:cubicBezTo>
                <a:cubicBezTo>
                  <a:pt x="14" y="30"/>
                  <a:pt x="18" y="32"/>
                  <a:pt x="24" y="33"/>
                </a:cubicBezTo>
                <a:cubicBezTo>
                  <a:pt x="24" y="37"/>
                  <a:pt x="24" y="37"/>
                  <a:pt x="24" y="37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44"/>
                  <a:pt x="13" y="44"/>
                  <a:pt x="12" y="44"/>
                </a:cubicBezTo>
                <a:cubicBezTo>
                  <a:pt x="8" y="44"/>
                  <a:pt x="4" y="47"/>
                  <a:pt x="4" y="52"/>
                </a:cubicBezTo>
                <a:cubicBezTo>
                  <a:pt x="4" y="56"/>
                  <a:pt x="8" y="60"/>
                  <a:pt x="12" y="60"/>
                </a:cubicBezTo>
                <a:cubicBezTo>
                  <a:pt x="16" y="60"/>
                  <a:pt x="20" y="56"/>
                  <a:pt x="20" y="52"/>
                </a:cubicBezTo>
                <a:cubicBezTo>
                  <a:pt x="20" y="50"/>
                  <a:pt x="20" y="49"/>
                  <a:pt x="19" y="48"/>
                </a:cubicBezTo>
                <a:cubicBezTo>
                  <a:pt x="27" y="40"/>
                  <a:pt x="27" y="40"/>
                  <a:pt x="27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35"/>
                  <a:pt x="40" y="35"/>
                  <a:pt x="40" y="35"/>
                </a:cubicBezTo>
                <a:cubicBezTo>
                  <a:pt x="45" y="36"/>
                  <a:pt x="49" y="38"/>
                  <a:pt x="51" y="41"/>
                </a:cubicBezTo>
                <a:cubicBezTo>
                  <a:pt x="55" y="44"/>
                  <a:pt x="56" y="49"/>
                  <a:pt x="56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64"/>
                  <a:pt x="52" y="64"/>
                  <a:pt x="52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52"/>
                  <a:pt x="64" y="52"/>
                  <a:pt x="64" y="52"/>
                </a:cubicBezTo>
                <a:lnTo>
                  <a:pt x="60" y="52"/>
                </a:lnTo>
                <a:close/>
                <a:moveTo>
                  <a:pt x="8" y="8"/>
                </a:moveTo>
                <a:cubicBezTo>
                  <a:pt x="4" y="8"/>
                  <a:pt x="4" y="8"/>
                  <a:pt x="4" y="8"/>
                </a:cubicBezTo>
                <a:cubicBezTo>
                  <a:pt x="4" y="4"/>
                  <a:pt x="4" y="4"/>
                  <a:pt x="4" y="4"/>
                </a:cubicBezTo>
                <a:cubicBezTo>
                  <a:pt x="8" y="4"/>
                  <a:pt x="8" y="4"/>
                  <a:pt x="8" y="4"/>
                </a:cubicBezTo>
                <a:lnTo>
                  <a:pt x="8" y="8"/>
                </a:lnTo>
                <a:close/>
                <a:moveTo>
                  <a:pt x="36" y="36"/>
                </a:moveTo>
                <a:cubicBezTo>
                  <a:pt x="28" y="36"/>
                  <a:pt x="28" y="36"/>
                  <a:pt x="28" y="36"/>
                </a:cubicBezTo>
                <a:cubicBezTo>
                  <a:pt x="28" y="28"/>
                  <a:pt x="28" y="28"/>
                  <a:pt x="28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6"/>
                </a:lnTo>
                <a:close/>
                <a:moveTo>
                  <a:pt x="60" y="60"/>
                </a:moveTo>
                <a:cubicBezTo>
                  <a:pt x="56" y="60"/>
                  <a:pt x="56" y="60"/>
                  <a:pt x="56" y="60"/>
                </a:cubicBezTo>
                <a:cubicBezTo>
                  <a:pt x="56" y="56"/>
                  <a:pt x="56" y="56"/>
                  <a:pt x="56" y="56"/>
                </a:cubicBezTo>
                <a:cubicBezTo>
                  <a:pt x="60" y="56"/>
                  <a:pt x="60" y="56"/>
                  <a:pt x="60" y="56"/>
                </a:cubicBezTo>
                <a:lnTo>
                  <a:pt x="60" y="60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16354" tIns="58177" rIns="116354" bIns="58177"/>
          <a:lstStyle/>
          <a:p>
            <a:pPr defTabSz="1163307">
              <a:defRPr/>
            </a:pPr>
            <a:endParaRPr lang="en-US" sz="900" kern="0" dirty="0">
              <a:solidFill>
                <a:srgbClr val="1C1C1C"/>
              </a:solidFill>
              <a:latin typeface="Salesforce Sans" panose="020B0505020202020203" pitchFamily="34" charset="77"/>
            </a:endParaRPr>
          </a:p>
        </p:txBody>
      </p:sp>
      <p:sp>
        <p:nvSpPr>
          <p:cNvPr id="137" name="Freeform 337">
            <a:extLst>
              <a:ext uri="{FF2B5EF4-FFF2-40B4-BE49-F238E27FC236}">
                <a16:creationId xmlns:a16="http://schemas.microsoft.com/office/drawing/2014/main" id="{0238A488-B3B2-0F42-9816-53CB97FE714A}"/>
              </a:ext>
            </a:extLst>
          </p:cNvPr>
          <p:cNvSpPr>
            <a:spLocks noEditPoints="1"/>
          </p:cNvSpPr>
          <p:nvPr/>
        </p:nvSpPr>
        <p:spPr bwMode="auto">
          <a:xfrm>
            <a:off x="3050141" y="5332701"/>
            <a:ext cx="169643" cy="170653"/>
          </a:xfrm>
          <a:custGeom>
            <a:avLst/>
            <a:gdLst>
              <a:gd name="T0" fmla="*/ 2147483647 w 44"/>
              <a:gd name="T1" fmla="*/ 2147483647 h 59"/>
              <a:gd name="T2" fmla="*/ 2147483647 w 44"/>
              <a:gd name="T3" fmla="*/ 2147483647 h 59"/>
              <a:gd name="T4" fmla="*/ 2147483647 w 44"/>
              <a:gd name="T5" fmla="*/ 0 h 59"/>
              <a:gd name="T6" fmla="*/ 2147483647 w 44"/>
              <a:gd name="T7" fmla="*/ 2147483647 h 59"/>
              <a:gd name="T8" fmla="*/ 2147483647 w 44"/>
              <a:gd name="T9" fmla="*/ 2147483647 h 59"/>
              <a:gd name="T10" fmla="*/ 0 w 44"/>
              <a:gd name="T11" fmla="*/ 2147483647 h 59"/>
              <a:gd name="T12" fmla="*/ 0 w 44"/>
              <a:gd name="T13" fmla="*/ 2147483647 h 59"/>
              <a:gd name="T14" fmla="*/ 2147483647 w 44"/>
              <a:gd name="T15" fmla="*/ 2147483647 h 59"/>
              <a:gd name="T16" fmla="*/ 2147483647 w 44"/>
              <a:gd name="T17" fmla="*/ 2147483647 h 59"/>
              <a:gd name="T18" fmla="*/ 2147483647 w 44"/>
              <a:gd name="T19" fmla="*/ 2147483647 h 59"/>
              <a:gd name="T20" fmla="*/ 2147483647 w 44"/>
              <a:gd name="T21" fmla="*/ 2147483647 h 59"/>
              <a:gd name="T22" fmla="*/ 2147483647 w 44"/>
              <a:gd name="T23" fmla="*/ 2147483647 h 59"/>
              <a:gd name="T24" fmla="*/ 2147483647 w 44"/>
              <a:gd name="T25" fmla="*/ 2147483647 h 59"/>
              <a:gd name="T26" fmla="*/ 2147483647 w 44"/>
              <a:gd name="T27" fmla="*/ 2147483647 h 59"/>
              <a:gd name="T28" fmla="*/ 2147483647 w 44"/>
              <a:gd name="T29" fmla="*/ 2147483647 h 59"/>
              <a:gd name="T30" fmla="*/ 2147483647 w 44"/>
              <a:gd name="T31" fmla="*/ 2147483647 h 59"/>
              <a:gd name="T32" fmla="*/ 2147483647 w 44"/>
              <a:gd name="T33" fmla="*/ 2147483647 h 59"/>
              <a:gd name="T34" fmla="*/ 2147483647 w 44"/>
              <a:gd name="T35" fmla="*/ 2147483647 h 59"/>
              <a:gd name="T36" fmla="*/ 2147483647 w 44"/>
              <a:gd name="T37" fmla="*/ 2147483647 h 59"/>
              <a:gd name="T38" fmla="*/ 2147483647 w 44"/>
              <a:gd name="T39" fmla="*/ 2147483647 h 59"/>
              <a:gd name="T40" fmla="*/ 2147483647 w 44"/>
              <a:gd name="T41" fmla="*/ 2147483647 h 59"/>
              <a:gd name="T42" fmla="*/ 2147483647 w 44"/>
              <a:gd name="T43" fmla="*/ 2147483647 h 59"/>
              <a:gd name="T44" fmla="*/ 2147483647 w 44"/>
              <a:gd name="T45" fmla="*/ 2147483647 h 59"/>
              <a:gd name="T46" fmla="*/ 2147483647 w 44"/>
              <a:gd name="T47" fmla="*/ 2147483647 h 5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44"/>
              <a:gd name="T73" fmla="*/ 0 h 59"/>
              <a:gd name="T74" fmla="*/ 44 w 44"/>
              <a:gd name="T75" fmla="*/ 59 h 5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44" h="59">
                <a:moveTo>
                  <a:pt x="40" y="23"/>
                </a:moveTo>
                <a:cubicBezTo>
                  <a:pt x="40" y="17"/>
                  <a:pt x="40" y="17"/>
                  <a:pt x="40" y="17"/>
                </a:cubicBezTo>
                <a:cubicBezTo>
                  <a:pt x="40" y="8"/>
                  <a:pt x="32" y="0"/>
                  <a:pt x="22" y="0"/>
                </a:cubicBezTo>
                <a:cubicBezTo>
                  <a:pt x="12" y="0"/>
                  <a:pt x="4" y="8"/>
                  <a:pt x="4" y="17"/>
                </a:cubicBezTo>
                <a:cubicBezTo>
                  <a:pt x="4" y="23"/>
                  <a:pt x="4" y="23"/>
                  <a:pt x="4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59"/>
                  <a:pt x="0" y="59"/>
                  <a:pt x="0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3"/>
                  <a:pt x="44" y="23"/>
                  <a:pt x="44" y="23"/>
                </a:cubicBezTo>
                <a:lnTo>
                  <a:pt x="40" y="23"/>
                </a:lnTo>
                <a:close/>
                <a:moveTo>
                  <a:pt x="25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20" y="42"/>
                  <a:pt x="20" y="42"/>
                  <a:pt x="20" y="42"/>
                </a:cubicBezTo>
                <a:cubicBezTo>
                  <a:pt x="19" y="41"/>
                  <a:pt x="18" y="40"/>
                  <a:pt x="18" y="39"/>
                </a:cubicBezTo>
                <a:cubicBezTo>
                  <a:pt x="18" y="37"/>
                  <a:pt x="20" y="36"/>
                  <a:pt x="21" y="36"/>
                </a:cubicBezTo>
                <a:cubicBezTo>
                  <a:pt x="23" y="36"/>
                  <a:pt x="25" y="37"/>
                  <a:pt x="25" y="39"/>
                </a:cubicBezTo>
                <a:cubicBezTo>
                  <a:pt x="25" y="40"/>
                  <a:pt x="24" y="41"/>
                  <a:pt x="23" y="42"/>
                </a:cubicBezTo>
                <a:lnTo>
                  <a:pt x="25" y="51"/>
                </a:lnTo>
                <a:close/>
                <a:moveTo>
                  <a:pt x="32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2"/>
                  <a:pt x="17" y="8"/>
                  <a:pt x="22" y="8"/>
                </a:cubicBezTo>
                <a:cubicBezTo>
                  <a:pt x="27" y="8"/>
                  <a:pt x="32" y="12"/>
                  <a:pt x="32" y="17"/>
                </a:cubicBezTo>
                <a:lnTo>
                  <a:pt x="32" y="23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16354" tIns="58177" rIns="116354" bIns="58177"/>
          <a:lstStyle/>
          <a:p>
            <a:pPr defTabSz="1163307">
              <a:defRPr/>
            </a:pPr>
            <a:endParaRPr lang="en-US" sz="900" kern="0" dirty="0">
              <a:solidFill>
                <a:srgbClr val="1C1C1C"/>
              </a:solidFill>
              <a:latin typeface="Salesforce Sans" panose="020B0505020202020203" pitchFamily="34" charset="77"/>
            </a:endParaRPr>
          </a:p>
        </p:txBody>
      </p:sp>
      <p:grpSp>
        <p:nvGrpSpPr>
          <p:cNvPr id="138" name="Group 7547">
            <a:extLst>
              <a:ext uri="{FF2B5EF4-FFF2-40B4-BE49-F238E27FC236}">
                <a16:creationId xmlns:a16="http://schemas.microsoft.com/office/drawing/2014/main" id="{4B2A11B0-E349-2C4C-9359-72B60C7091D7}"/>
              </a:ext>
            </a:extLst>
          </p:cNvPr>
          <p:cNvGrpSpPr>
            <a:grpSpLocks/>
          </p:cNvGrpSpPr>
          <p:nvPr/>
        </p:nvGrpSpPr>
        <p:grpSpPr bwMode="auto">
          <a:xfrm>
            <a:off x="6388557" y="5313913"/>
            <a:ext cx="162734" cy="187435"/>
            <a:chOff x="5842000" y="3657724"/>
            <a:chExt cx="177800" cy="204788"/>
          </a:xfrm>
          <a:solidFill>
            <a:sysClr val="window" lastClr="FFFFFF"/>
          </a:solidFill>
        </p:grpSpPr>
        <p:sp>
          <p:nvSpPr>
            <p:cNvPr id="139" name="Rectangle 148">
              <a:extLst>
                <a:ext uri="{FF2B5EF4-FFF2-40B4-BE49-F238E27FC236}">
                  <a16:creationId xmlns:a16="http://schemas.microsoft.com/office/drawing/2014/main" id="{ABC26F61-15E9-D345-9BE6-3A7880D0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700" y="3849812"/>
              <a:ext cx="152400" cy="12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40" name="Freeform 149">
              <a:extLst>
                <a:ext uri="{FF2B5EF4-FFF2-40B4-BE49-F238E27FC236}">
                  <a16:creationId xmlns:a16="http://schemas.microsoft.com/office/drawing/2014/main" id="{71823331-2337-3148-9B6D-95A4AD704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2000" y="3657724"/>
              <a:ext cx="177800" cy="179388"/>
            </a:xfrm>
            <a:custGeom>
              <a:avLst/>
              <a:gdLst>
                <a:gd name="T0" fmla="*/ 2147483647 w 56"/>
                <a:gd name="T1" fmla="*/ 2147483647 h 56"/>
                <a:gd name="T2" fmla="*/ 2147483647 w 56"/>
                <a:gd name="T3" fmla="*/ 2147483647 h 56"/>
                <a:gd name="T4" fmla="*/ 2147483647 w 56"/>
                <a:gd name="T5" fmla="*/ 2147483647 h 56"/>
                <a:gd name="T6" fmla="*/ 2147483647 w 56"/>
                <a:gd name="T7" fmla="*/ 2147483647 h 56"/>
                <a:gd name="T8" fmla="*/ 2147483647 w 56"/>
                <a:gd name="T9" fmla="*/ 0 h 56"/>
                <a:gd name="T10" fmla="*/ 2147483647 w 56"/>
                <a:gd name="T11" fmla="*/ 2147483647 h 56"/>
                <a:gd name="T12" fmla="*/ 2147483647 w 56"/>
                <a:gd name="T13" fmla="*/ 2147483647 h 56"/>
                <a:gd name="T14" fmla="*/ 2147483647 w 56"/>
                <a:gd name="T15" fmla="*/ 2147483647 h 56"/>
                <a:gd name="T16" fmla="*/ 2147483647 w 56"/>
                <a:gd name="T17" fmla="*/ 2147483647 h 56"/>
                <a:gd name="T18" fmla="*/ 0 w 56"/>
                <a:gd name="T19" fmla="*/ 2147483647 h 56"/>
                <a:gd name="T20" fmla="*/ 0 w 56"/>
                <a:gd name="T21" fmla="*/ 2147483647 h 56"/>
                <a:gd name="T22" fmla="*/ 2147483647 w 56"/>
                <a:gd name="T23" fmla="*/ 2147483647 h 56"/>
                <a:gd name="T24" fmla="*/ 2147483647 w 56"/>
                <a:gd name="T25" fmla="*/ 2147483647 h 56"/>
                <a:gd name="T26" fmla="*/ 2147483647 w 56"/>
                <a:gd name="T27" fmla="*/ 2147483647 h 56"/>
                <a:gd name="T28" fmla="*/ 2147483647 w 56"/>
                <a:gd name="T29" fmla="*/ 2147483647 h 56"/>
                <a:gd name="T30" fmla="*/ 2147483647 w 56"/>
                <a:gd name="T31" fmla="*/ 2147483647 h 56"/>
                <a:gd name="T32" fmla="*/ 2147483647 w 56"/>
                <a:gd name="T33" fmla="*/ 2147483647 h 56"/>
                <a:gd name="T34" fmla="*/ 2147483647 w 56"/>
                <a:gd name="T35" fmla="*/ 2147483647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6"/>
                <a:gd name="T55" fmla="*/ 0 h 56"/>
                <a:gd name="T56" fmla="*/ 56 w 56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6" h="56">
                  <a:moveTo>
                    <a:pt x="52" y="38"/>
                  </a:move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7"/>
                    <a:pt x="36" y="36"/>
                  </a:cubicBezTo>
                  <a:cubicBezTo>
                    <a:pt x="32" y="20"/>
                    <a:pt x="40" y="20"/>
                    <a:pt x="40" y="12"/>
                  </a:cubicBezTo>
                  <a:cubicBezTo>
                    <a:pt x="40" y="8"/>
                    <a:pt x="36" y="0"/>
                    <a:pt x="28" y="0"/>
                  </a:cubicBezTo>
                  <a:cubicBezTo>
                    <a:pt x="20" y="0"/>
                    <a:pt x="16" y="8"/>
                    <a:pt x="16" y="12"/>
                  </a:cubicBezTo>
                  <a:cubicBezTo>
                    <a:pt x="16" y="20"/>
                    <a:pt x="24" y="20"/>
                    <a:pt x="20" y="36"/>
                  </a:cubicBezTo>
                  <a:cubicBezTo>
                    <a:pt x="20" y="37"/>
                    <a:pt x="19" y="38"/>
                    <a:pt x="19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0"/>
                    <a:pt x="54" y="38"/>
                    <a:pt x="52" y="38"/>
                  </a:cubicBezTo>
                  <a:close/>
                  <a:moveTo>
                    <a:pt x="25" y="21"/>
                  </a:moveTo>
                  <a:cubicBezTo>
                    <a:pt x="25" y="21"/>
                    <a:pt x="22" y="20"/>
                    <a:pt x="20" y="15"/>
                  </a:cubicBezTo>
                  <a:cubicBezTo>
                    <a:pt x="18" y="9"/>
                    <a:pt x="23" y="2"/>
                    <a:pt x="30" y="4"/>
                  </a:cubicBezTo>
                  <a:cubicBezTo>
                    <a:pt x="21" y="7"/>
                    <a:pt x="25" y="21"/>
                    <a:pt x="2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sp>
        <p:nvSpPr>
          <p:cNvPr id="141" name="Freeform 265">
            <a:extLst>
              <a:ext uri="{FF2B5EF4-FFF2-40B4-BE49-F238E27FC236}">
                <a16:creationId xmlns:a16="http://schemas.microsoft.com/office/drawing/2014/main" id="{5FF61F83-E18F-D247-8845-38B551962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898" y="5331670"/>
            <a:ext cx="163284" cy="163281"/>
          </a:xfrm>
          <a:custGeom>
            <a:avLst/>
            <a:gdLst>
              <a:gd name="T0" fmla="*/ 127 w 146"/>
              <a:gd name="T1" fmla="*/ 91 h 147"/>
              <a:gd name="T2" fmla="*/ 127 w 146"/>
              <a:gd name="T3" fmla="*/ 91 h 147"/>
              <a:gd name="T4" fmla="*/ 145 w 146"/>
              <a:gd name="T5" fmla="*/ 72 h 147"/>
              <a:gd name="T6" fmla="*/ 127 w 146"/>
              <a:gd name="T7" fmla="*/ 54 h 147"/>
              <a:gd name="T8" fmla="*/ 110 w 146"/>
              <a:gd name="T9" fmla="*/ 67 h 147"/>
              <a:gd name="T10" fmla="*/ 65 w 146"/>
              <a:gd name="T11" fmla="*/ 67 h 147"/>
              <a:gd name="T12" fmla="*/ 90 w 146"/>
              <a:gd name="T13" fmla="*/ 23 h 147"/>
              <a:gd name="T14" fmla="*/ 110 w 146"/>
              <a:gd name="T15" fmla="*/ 23 h 147"/>
              <a:gd name="T16" fmla="*/ 127 w 146"/>
              <a:gd name="T17" fmla="*/ 35 h 147"/>
              <a:gd name="T18" fmla="*/ 145 w 146"/>
              <a:gd name="T19" fmla="*/ 17 h 147"/>
              <a:gd name="T20" fmla="*/ 127 w 146"/>
              <a:gd name="T21" fmla="*/ 0 h 147"/>
              <a:gd name="T22" fmla="*/ 110 w 146"/>
              <a:gd name="T23" fmla="*/ 13 h 147"/>
              <a:gd name="T24" fmla="*/ 84 w 146"/>
              <a:gd name="T25" fmla="*/ 13 h 147"/>
              <a:gd name="T26" fmla="*/ 52 w 146"/>
              <a:gd name="T27" fmla="*/ 67 h 147"/>
              <a:gd name="T28" fmla="*/ 35 w 146"/>
              <a:gd name="T29" fmla="*/ 67 h 147"/>
              <a:gd name="T30" fmla="*/ 18 w 146"/>
              <a:gd name="T31" fmla="*/ 54 h 147"/>
              <a:gd name="T32" fmla="*/ 0 w 146"/>
              <a:gd name="T33" fmla="*/ 72 h 147"/>
              <a:gd name="T34" fmla="*/ 18 w 146"/>
              <a:gd name="T35" fmla="*/ 91 h 147"/>
              <a:gd name="T36" fmla="*/ 35 w 146"/>
              <a:gd name="T37" fmla="*/ 77 h 147"/>
              <a:gd name="T38" fmla="*/ 52 w 146"/>
              <a:gd name="T39" fmla="*/ 77 h 147"/>
              <a:gd name="T40" fmla="*/ 84 w 146"/>
              <a:gd name="T41" fmla="*/ 132 h 147"/>
              <a:gd name="T42" fmla="*/ 110 w 146"/>
              <a:gd name="T43" fmla="*/ 132 h 147"/>
              <a:gd name="T44" fmla="*/ 127 w 146"/>
              <a:gd name="T45" fmla="*/ 146 h 147"/>
              <a:gd name="T46" fmla="*/ 145 w 146"/>
              <a:gd name="T47" fmla="*/ 127 h 147"/>
              <a:gd name="T48" fmla="*/ 127 w 146"/>
              <a:gd name="T49" fmla="*/ 109 h 147"/>
              <a:gd name="T50" fmla="*/ 110 w 146"/>
              <a:gd name="T51" fmla="*/ 122 h 147"/>
              <a:gd name="T52" fmla="*/ 90 w 146"/>
              <a:gd name="T53" fmla="*/ 122 h 147"/>
              <a:gd name="T54" fmla="*/ 65 w 146"/>
              <a:gd name="T55" fmla="*/ 77 h 147"/>
              <a:gd name="T56" fmla="*/ 110 w 146"/>
              <a:gd name="T57" fmla="*/ 77 h 147"/>
              <a:gd name="T58" fmla="*/ 127 w 146"/>
              <a:gd name="T59" fmla="*/ 9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6" h="147">
                <a:moveTo>
                  <a:pt x="127" y="91"/>
                </a:moveTo>
                <a:lnTo>
                  <a:pt x="127" y="91"/>
                </a:lnTo>
                <a:cubicBezTo>
                  <a:pt x="138" y="91"/>
                  <a:pt x="145" y="82"/>
                  <a:pt x="145" y="72"/>
                </a:cubicBezTo>
                <a:cubicBezTo>
                  <a:pt x="145" y="62"/>
                  <a:pt x="138" y="54"/>
                  <a:pt x="127" y="54"/>
                </a:cubicBezTo>
                <a:cubicBezTo>
                  <a:pt x="120" y="54"/>
                  <a:pt x="112" y="59"/>
                  <a:pt x="110" y="67"/>
                </a:cubicBezTo>
                <a:cubicBezTo>
                  <a:pt x="65" y="67"/>
                  <a:pt x="65" y="67"/>
                  <a:pt x="65" y="67"/>
                </a:cubicBezTo>
                <a:cubicBezTo>
                  <a:pt x="90" y="23"/>
                  <a:pt x="90" y="23"/>
                  <a:pt x="9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2" y="30"/>
                  <a:pt x="120" y="35"/>
                  <a:pt x="127" y="35"/>
                </a:cubicBezTo>
                <a:cubicBezTo>
                  <a:pt x="138" y="35"/>
                  <a:pt x="145" y="28"/>
                  <a:pt x="145" y="17"/>
                </a:cubicBezTo>
                <a:cubicBezTo>
                  <a:pt x="145" y="7"/>
                  <a:pt x="138" y="0"/>
                  <a:pt x="127" y="0"/>
                </a:cubicBezTo>
                <a:cubicBezTo>
                  <a:pt x="120" y="0"/>
                  <a:pt x="112" y="5"/>
                  <a:pt x="110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52" y="67"/>
                  <a:pt x="52" y="67"/>
                  <a:pt x="5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4" y="59"/>
                  <a:pt x="27" y="54"/>
                  <a:pt x="18" y="54"/>
                </a:cubicBezTo>
                <a:cubicBezTo>
                  <a:pt x="8" y="54"/>
                  <a:pt x="0" y="62"/>
                  <a:pt x="0" y="72"/>
                </a:cubicBezTo>
                <a:cubicBezTo>
                  <a:pt x="0" y="82"/>
                  <a:pt x="8" y="91"/>
                  <a:pt x="18" y="91"/>
                </a:cubicBezTo>
                <a:cubicBezTo>
                  <a:pt x="27" y="91"/>
                  <a:pt x="34" y="84"/>
                  <a:pt x="35" y="77"/>
                </a:cubicBezTo>
                <a:cubicBezTo>
                  <a:pt x="52" y="77"/>
                  <a:pt x="52" y="77"/>
                  <a:pt x="52" y="77"/>
                </a:cubicBezTo>
                <a:cubicBezTo>
                  <a:pt x="84" y="132"/>
                  <a:pt x="84" y="132"/>
                  <a:pt x="84" y="132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12" y="138"/>
                  <a:pt x="120" y="146"/>
                  <a:pt x="127" y="146"/>
                </a:cubicBezTo>
                <a:cubicBezTo>
                  <a:pt x="138" y="146"/>
                  <a:pt x="145" y="137"/>
                  <a:pt x="145" y="127"/>
                </a:cubicBezTo>
                <a:cubicBezTo>
                  <a:pt x="145" y="116"/>
                  <a:pt x="138" y="109"/>
                  <a:pt x="127" y="109"/>
                </a:cubicBezTo>
                <a:cubicBezTo>
                  <a:pt x="120" y="109"/>
                  <a:pt x="112" y="114"/>
                  <a:pt x="110" y="122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65" y="77"/>
                  <a:pt x="65" y="77"/>
                  <a:pt x="65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2" y="84"/>
                  <a:pt x="120" y="91"/>
                  <a:pt x="127" y="9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defTabSz="1165161">
              <a:defRPr/>
            </a:pPr>
            <a:endParaRPr lang="en-US" sz="900" kern="0">
              <a:solidFill>
                <a:prstClr val="black"/>
              </a:solidFill>
              <a:latin typeface="Salesforce Sans" panose="020B0505020202020203" pitchFamily="34" charset="77"/>
            </a:endParaRPr>
          </a:p>
        </p:txBody>
      </p:sp>
      <p:grpSp>
        <p:nvGrpSpPr>
          <p:cNvPr id="142" name="Group 7607">
            <a:extLst>
              <a:ext uri="{FF2B5EF4-FFF2-40B4-BE49-F238E27FC236}">
                <a16:creationId xmlns:a16="http://schemas.microsoft.com/office/drawing/2014/main" id="{EABEDAFC-02F9-B848-9CE3-2F61F85EE358}"/>
              </a:ext>
            </a:extLst>
          </p:cNvPr>
          <p:cNvGrpSpPr>
            <a:grpSpLocks/>
          </p:cNvGrpSpPr>
          <p:nvPr/>
        </p:nvGrpSpPr>
        <p:grpSpPr bwMode="auto">
          <a:xfrm>
            <a:off x="8046732" y="5295893"/>
            <a:ext cx="210269" cy="190556"/>
            <a:chOff x="4231518" y="5528394"/>
            <a:chExt cx="203200" cy="184150"/>
          </a:xfrm>
          <a:solidFill>
            <a:sysClr val="window" lastClr="FFFFFF"/>
          </a:solidFill>
        </p:grpSpPr>
        <p:sp>
          <p:nvSpPr>
            <p:cNvPr id="143" name="Freeform 150">
              <a:extLst>
                <a:ext uri="{FF2B5EF4-FFF2-40B4-BE49-F238E27FC236}">
                  <a16:creationId xmlns:a16="http://schemas.microsoft.com/office/drawing/2014/main" id="{2D897237-84C1-FB48-97CF-69518CB71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518" y="5585544"/>
              <a:ext cx="177800" cy="127000"/>
            </a:xfrm>
            <a:custGeom>
              <a:avLst/>
              <a:gdLst>
                <a:gd name="T0" fmla="*/ 2147483647 w 112"/>
                <a:gd name="T1" fmla="*/ 2147483647 h 80"/>
                <a:gd name="T2" fmla="*/ 2147483647 w 112"/>
                <a:gd name="T3" fmla="*/ 2147483647 h 80"/>
                <a:gd name="T4" fmla="*/ 2147483647 w 112"/>
                <a:gd name="T5" fmla="*/ 2147483647 h 80"/>
                <a:gd name="T6" fmla="*/ 2147483647 w 112"/>
                <a:gd name="T7" fmla="*/ 2147483647 h 80"/>
                <a:gd name="T8" fmla="*/ 2147483647 w 112"/>
                <a:gd name="T9" fmla="*/ 2147483647 h 80"/>
                <a:gd name="T10" fmla="*/ 2147483647 w 112"/>
                <a:gd name="T11" fmla="*/ 2147483647 h 80"/>
                <a:gd name="T12" fmla="*/ 2147483647 w 112"/>
                <a:gd name="T13" fmla="*/ 2147483647 h 80"/>
                <a:gd name="T14" fmla="*/ 2147483647 w 112"/>
                <a:gd name="T15" fmla="*/ 2147483647 h 80"/>
                <a:gd name="T16" fmla="*/ 2147483647 w 112"/>
                <a:gd name="T17" fmla="*/ 2147483647 h 80"/>
                <a:gd name="T18" fmla="*/ 2147483647 w 112"/>
                <a:gd name="T19" fmla="*/ 2147483647 h 80"/>
                <a:gd name="T20" fmla="*/ 2147483647 w 112"/>
                <a:gd name="T21" fmla="*/ 2147483647 h 80"/>
                <a:gd name="T22" fmla="*/ 2147483647 w 112"/>
                <a:gd name="T23" fmla="*/ 2147483647 h 80"/>
                <a:gd name="T24" fmla="*/ 2147483647 w 112"/>
                <a:gd name="T25" fmla="*/ 2147483647 h 80"/>
                <a:gd name="T26" fmla="*/ 2147483647 w 112"/>
                <a:gd name="T27" fmla="*/ 2147483647 h 80"/>
                <a:gd name="T28" fmla="*/ 2147483647 w 112"/>
                <a:gd name="T29" fmla="*/ 2147483647 h 80"/>
                <a:gd name="T30" fmla="*/ 2147483647 w 112"/>
                <a:gd name="T31" fmla="*/ 0 h 80"/>
                <a:gd name="T32" fmla="*/ 0 w 112"/>
                <a:gd name="T33" fmla="*/ 0 h 80"/>
                <a:gd name="T34" fmla="*/ 0 w 112"/>
                <a:gd name="T35" fmla="*/ 2147483647 h 80"/>
                <a:gd name="T36" fmla="*/ 2147483647 w 112"/>
                <a:gd name="T37" fmla="*/ 2147483647 h 80"/>
                <a:gd name="T38" fmla="*/ 2147483647 w 112"/>
                <a:gd name="T39" fmla="*/ 2147483647 h 80"/>
                <a:gd name="T40" fmla="*/ 2147483647 w 112"/>
                <a:gd name="T41" fmla="*/ 2147483647 h 80"/>
                <a:gd name="T42" fmla="*/ 2147483647 w 112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12"/>
                <a:gd name="T67" fmla="*/ 0 h 80"/>
                <a:gd name="T68" fmla="*/ 112 w 112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12" h="80">
                  <a:moveTo>
                    <a:pt x="104" y="68"/>
                  </a:moveTo>
                  <a:lnTo>
                    <a:pt x="82" y="46"/>
                  </a:lnTo>
                  <a:lnTo>
                    <a:pt x="78" y="52"/>
                  </a:lnTo>
                  <a:lnTo>
                    <a:pt x="98" y="72"/>
                  </a:lnTo>
                  <a:lnTo>
                    <a:pt x="14" y="72"/>
                  </a:lnTo>
                  <a:lnTo>
                    <a:pt x="34" y="52"/>
                  </a:lnTo>
                  <a:lnTo>
                    <a:pt x="30" y="46"/>
                  </a:lnTo>
                  <a:lnTo>
                    <a:pt x="8" y="68"/>
                  </a:lnTo>
                  <a:lnTo>
                    <a:pt x="8" y="12"/>
                  </a:lnTo>
                  <a:lnTo>
                    <a:pt x="56" y="46"/>
                  </a:lnTo>
                  <a:lnTo>
                    <a:pt x="72" y="34"/>
                  </a:lnTo>
                  <a:lnTo>
                    <a:pt x="68" y="28"/>
                  </a:lnTo>
                  <a:lnTo>
                    <a:pt x="56" y="36"/>
                  </a:lnTo>
                  <a:lnTo>
                    <a:pt x="18" y="8"/>
                  </a:lnTo>
                  <a:lnTo>
                    <a:pt x="72" y="8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80"/>
                  </a:lnTo>
                  <a:lnTo>
                    <a:pt x="112" y="80"/>
                  </a:lnTo>
                  <a:lnTo>
                    <a:pt x="112" y="24"/>
                  </a:lnTo>
                  <a:lnTo>
                    <a:pt x="104" y="24"/>
                  </a:lnTo>
                  <a:lnTo>
                    <a:pt x="104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44" name="Freeform 151">
              <a:extLst>
                <a:ext uri="{FF2B5EF4-FFF2-40B4-BE49-F238E27FC236}">
                  <a16:creationId xmlns:a16="http://schemas.microsoft.com/office/drawing/2014/main" id="{33124BC2-DE9A-DE45-A138-049C6659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818" y="5528394"/>
              <a:ext cx="88900" cy="82550"/>
            </a:xfrm>
            <a:custGeom>
              <a:avLst/>
              <a:gdLst>
                <a:gd name="T0" fmla="*/ 2147483647 w 56"/>
                <a:gd name="T1" fmla="*/ 2147483647 h 52"/>
                <a:gd name="T2" fmla="*/ 2147483647 w 56"/>
                <a:gd name="T3" fmla="*/ 2147483647 h 52"/>
                <a:gd name="T4" fmla="*/ 2147483647 w 56"/>
                <a:gd name="T5" fmla="*/ 0 h 52"/>
                <a:gd name="T6" fmla="*/ 2147483647 w 56"/>
                <a:gd name="T7" fmla="*/ 2147483647 h 52"/>
                <a:gd name="T8" fmla="*/ 0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2147483647 h 52"/>
                <a:gd name="T16" fmla="*/ 2147483647 w 56"/>
                <a:gd name="T17" fmla="*/ 2147483647 h 52"/>
                <a:gd name="T18" fmla="*/ 2147483647 w 56"/>
                <a:gd name="T19" fmla="*/ 2147483647 h 52"/>
                <a:gd name="T20" fmla="*/ 2147483647 w 56"/>
                <a:gd name="T21" fmla="*/ 2147483647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"/>
                <a:gd name="T34" fmla="*/ 0 h 52"/>
                <a:gd name="T35" fmla="*/ 56 w 56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" h="52">
                  <a:moveTo>
                    <a:pt x="56" y="20"/>
                  </a:moveTo>
                  <a:lnTo>
                    <a:pt x="34" y="20"/>
                  </a:lnTo>
                  <a:lnTo>
                    <a:pt x="28" y="0"/>
                  </a:lnTo>
                  <a:lnTo>
                    <a:pt x="22" y="20"/>
                  </a:lnTo>
                  <a:lnTo>
                    <a:pt x="0" y="20"/>
                  </a:lnTo>
                  <a:lnTo>
                    <a:pt x="18" y="32"/>
                  </a:lnTo>
                  <a:lnTo>
                    <a:pt x="8" y="52"/>
                  </a:lnTo>
                  <a:lnTo>
                    <a:pt x="28" y="40"/>
                  </a:lnTo>
                  <a:lnTo>
                    <a:pt x="48" y="52"/>
                  </a:lnTo>
                  <a:lnTo>
                    <a:pt x="38" y="32"/>
                  </a:lnTo>
                  <a:lnTo>
                    <a:pt x="56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grpSp>
        <p:nvGrpSpPr>
          <p:cNvPr id="145" name="Group 9982">
            <a:extLst>
              <a:ext uri="{FF2B5EF4-FFF2-40B4-BE49-F238E27FC236}">
                <a16:creationId xmlns:a16="http://schemas.microsoft.com/office/drawing/2014/main" id="{02896EC6-321F-E446-A909-61D82505690E}"/>
              </a:ext>
            </a:extLst>
          </p:cNvPr>
          <p:cNvGrpSpPr>
            <a:grpSpLocks/>
          </p:cNvGrpSpPr>
          <p:nvPr/>
        </p:nvGrpSpPr>
        <p:grpSpPr bwMode="auto">
          <a:xfrm>
            <a:off x="2223197" y="5321099"/>
            <a:ext cx="191860" cy="191861"/>
            <a:chOff x="1412876" y="1485900"/>
            <a:chExt cx="203200" cy="203200"/>
          </a:xfrm>
          <a:solidFill>
            <a:sysClr val="window" lastClr="FFFFFF"/>
          </a:solidFill>
        </p:grpSpPr>
        <p:sp>
          <p:nvSpPr>
            <p:cNvPr id="146" name="Freeform 448">
              <a:extLst>
                <a:ext uri="{FF2B5EF4-FFF2-40B4-BE49-F238E27FC236}">
                  <a16:creationId xmlns:a16="http://schemas.microsoft.com/office/drawing/2014/main" id="{BC821E3B-14B5-1A42-A25A-1BA6CD849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476" y="1574800"/>
              <a:ext cx="101600" cy="101600"/>
            </a:xfrm>
            <a:custGeom>
              <a:avLst/>
              <a:gdLst>
                <a:gd name="T0" fmla="*/ 2147483647 w 64"/>
                <a:gd name="T1" fmla="*/ 0 h 64"/>
                <a:gd name="T2" fmla="*/ 0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2147483647 h 64"/>
                <a:gd name="T8" fmla="*/ 2147483647 w 64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64"/>
                <a:gd name="T17" fmla="*/ 64 w 64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64">
                  <a:moveTo>
                    <a:pt x="40" y="0"/>
                  </a:moveTo>
                  <a:lnTo>
                    <a:pt x="0" y="40"/>
                  </a:lnTo>
                  <a:lnTo>
                    <a:pt x="24" y="64"/>
                  </a:lnTo>
                  <a:lnTo>
                    <a:pt x="64" y="24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47" name="Freeform 449">
              <a:extLst>
                <a:ext uri="{FF2B5EF4-FFF2-40B4-BE49-F238E27FC236}">
                  <a16:creationId xmlns:a16="http://schemas.microsoft.com/office/drawing/2014/main" id="{C044D200-E163-0748-B1D8-CF616EB10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776" y="1651000"/>
              <a:ext cx="38100" cy="3810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0 w 24"/>
                <a:gd name="T5" fmla="*/ 0 h 24"/>
                <a:gd name="T6" fmla="*/ 0 w 24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24"/>
                <a:gd name="T14" fmla="*/ 24 w 2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24">
                  <a:moveTo>
                    <a:pt x="0" y="24"/>
                  </a:moveTo>
                  <a:lnTo>
                    <a:pt x="24" y="24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48" name="Freeform 450">
              <a:extLst>
                <a:ext uri="{FF2B5EF4-FFF2-40B4-BE49-F238E27FC236}">
                  <a16:creationId xmlns:a16="http://schemas.microsoft.com/office/drawing/2014/main" id="{DF8E8117-F9E0-6448-B5B8-854726346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876" y="1485900"/>
              <a:ext cx="165100" cy="177800"/>
            </a:xfrm>
            <a:custGeom>
              <a:avLst/>
              <a:gdLst>
                <a:gd name="T0" fmla="*/ 2147483647 w 52"/>
                <a:gd name="T1" fmla="*/ 2147483647 h 56"/>
                <a:gd name="T2" fmla="*/ 2147483647 w 52"/>
                <a:gd name="T3" fmla="*/ 2147483647 h 56"/>
                <a:gd name="T4" fmla="*/ 2147483647 w 52"/>
                <a:gd name="T5" fmla="*/ 2147483647 h 56"/>
                <a:gd name="T6" fmla="*/ 2147483647 w 52"/>
                <a:gd name="T7" fmla="*/ 2147483647 h 56"/>
                <a:gd name="T8" fmla="*/ 2147483647 w 52"/>
                <a:gd name="T9" fmla="*/ 2147483647 h 56"/>
                <a:gd name="T10" fmla="*/ 2147483647 w 52"/>
                <a:gd name="T11" fmla="*/ 2147483647 h 56"/>
                <a:gd name="T12" fmla="*/ 2147483647 w 52"/>
                <a:gd name="T13" fmla="*/ 2147483647 h 56"/>
                <a:gd name="T14" fmla="*/ 2147483647 w 52"/>
                <a:gd name="T15" fmla="*/ 2147483647 h 56"/>
                <a:gd name="T16" fmla="*/ 2147483647 w 52"/>
                <a:gd name="T17" fmla="*/ 2147483647 h 56"/>
                <a:gd name="T18" fmla="*/ 2147483647 w 52"/>
                <a:gd name="T19" fmla="*/ 2147483647 h 56"/>
                <a:gd name="T20" fmla="*/ 2147483647 w 52"/>
                <a:gd name="T21" fmla="*/ 2147483647 h 56"/>
                <a:gd name="T22" fmla="*/ 2147483647 w 52"/>
                <a:gd name="T23" fmla="*/ 2147483647 h 56"/>
                <a:gd name="T24" fmla="*/ 2147483647 w 52"/>
                <a:gd name="T25" fmla="*/ 2147483647 h 56"/>
                <a:gd name="T26" fmla="*/ 2147483647 w 52"/>
                <a:gd name="T27" fmla="*/ 2147483647 h 56"/>
                <a:gd name="T28" fmla="*/ 2147483647 w 52"/>
                <a:gd name="T29" fmla="*/ 2147483647 h 56"/>
                <a:gd name="T30" fmla="*/ 2147483647 w 52"/>
                <a:gd name="T31" fmla="*/ 2147483647 h 56"/>
                <a:gd name="T32" fmla="*/ 2147483647 w 52"/>
                <a:gd name="T33" fmla="*/ 2147483647 h 56"/>
                <a:gd name="T34" fmla="*/ 2147483647 w 52"/>
                <a:gd name="T35" fmla="*/ 2147483647 h 56"/>
                <a:gd name="T36" fmla="*/ 2147483647 w 52"/>
                <a:gd name="T37" fmla="*/ 2147483647 h 56"/>
                <a:gd name="T38" fmla="*/ 2147483647 w 52"/>
                <a:gd name="T39" fmla="*/ 0 h 56"/>
                <a:gd name="T40" fmla="*/ 2147483647 w 52"/>
                <a:gd name="T41" fmla="*/ 2147483647 h 56"/>
                <a:gd name="T42" fmla="*/ 0 w 52"/>
                <a:gd name="T43" fmla="*/ 2147483647 h 56"/>
                <a:gd name="T44" fmla="*/ 0 w 52"/>
                <a:gd name="T45" fmla="*/ 2147483647 h 56"/>
                <a:gd name="T46" fmla="*/ 2147483647 w 52"/>
                <a:gd name="T47" fmla="*/ 2147483647 h 56"/>
                <a:gd name="T48" fmla="*/ 2147483647 w 52"/>
                <a:gd name="T49" fmla="*/ 2147483647 h 56"/>
                <a:gd name="T50" fmla="*/ 2147483647 w 52"/>
                <a:gd name="T51" fmla="*/ 2147483647 h 56"/>
                <a:gd name="T52" fmla="*/ 2147483647 w 52"/>
                <a:gd name="T53" fmla="*/ 2147483647 h 56"/>
                <a:gd name="T54" fmla="*/ 2147483647 w 52"/>
                <a:gd name="T55" fmla="*/ 2147483647 h 56"/>
                <a:gd name="T56" fmla="*/ 2147483647 w 52"/>
                <a:gd name="T57" fmla="*/ 2147483647 h 56"/>
                <a:gd name="T58" fmla="*/ 2147483647 w 52"/>
                <a:gd name="T59" fmla="*/ 2147483647 h 56"/>
                <a:gd name="T60" fmla="*/ 2147483647 w 52"/>
                <a:gd name="T61" fmla="*/ 2147483647 h 56"/>
                <a:gd name="T62" fmla="*/ 2147483647 w 52"/>
                <a:gd name="T63" fmla="*/ 2147483647 h 56"/>
                <a:gd name="T64" fmla="*/ 2147483647 w 52"/>
                <a:gd name="T65" fmla="*/ 2147483647 h 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2"/>
                <a:gd name="T100" fmla="*/ 0 h 56"/>
                <a:gd name="T101" fmla="*/ 52 w 52"/>
                <a:gd name="T102" fmla="*/ 56 h 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2" h="56">
                  <a:moveTo>
                    <a:pt x="4" y="39"/>
                  </a:moveTo>
                  <a:cubicBezTo>
                    <a:pt x="9" y="42"/>
                    <a:pt x="17" y="44"/>
                    <a:pt x="26" y="44"/>
                  </a:cubicBezTo>
                  <a:cubicBezTo>
                    <a:pt x="27" y="44"/>
                    <a:pt x="27" y="44"/>
                    <a:pt x="28" y="44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6" y="40"/>
                  </a:cubicBezTo>
                  <a:cubicBezTo>
                    <a:pt x="12" y="40"/>
                    <a:pt x="4" y="36"/>
                    <a:pt x="4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9" y="30"/>
                    <a:pt x="17" y="32"/>
                    <a:pt x="26" y="32"/>
                  </a:cubicBezTo>
                  <a:cubicBezTo>
                    <a:pt x="31" y="32"/>
                    <a:pt x="36" y="31"/>
                    <a:pt x="40" y="3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6" y="27"/>
                    <a:pt x="32" y="28"/>
                    <a:pt x="26" y="28"/>
                  </a:cubicBezTo>
                  <a:cubicBezTo>
                    <a:pt x="12" y="28"/>
                    <a:pt x="4" y="24"/>
                    <a:pt x="4" y="2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17" y="20"/>
                    <a:pt x="26" y="20"/>
                  </a:cubicBezTo>
                  <a:cubicBezTo>
                    <a:pt x="35" y="20"/>
                    <a:pt x="43" y="18"/>
                    <a:pt x="48" y="15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8"/>
                    <a:pt x="51" y="6"/>
                    <a:pt x="48" y="5"/>
                  </a:cubicBezTo>
                  <a:cubicBezTo>
                    <a:pt x="43" y="2"/>
                    <a:pt x="35" y="0"/>
                    <a:pt x="26" y="0"/>
                  </a:cubicBezTo>
                  <a:cubicBezTo>
                    <a:pt x="17" y="0"/>
                    <a:pt x="9" y="2"/>
                    <a:pt x="4" y="5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50"/>
                    <a:pt x="4" y="51"/>
                  </a:cubicBezTo>
                  <a:cubicBezTo>
                    <a:pt x="8" y="54"/>
                    <a:pt x="16" y="56"/>
                    <a:pt x="24" y="5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2" y="52"/>
                    <a:pt x="4" y="48"/>
                    <a:pt x="4" y="46"/>
                  </a:cubicBezTo>
                  <a:lnTo>
                    <a:pt x="4" y="39"/>
                  </a:lnTo>
                  <a:close/>
                  <a:moveTo>
                    <a:pt x="26" y="4"/>
                  </a:moveTo>
                  <a:cubicBezTo>
                    <a:pt x="40" y="4"/>
                    <a:pt x="48" y="8"/>
                    <a:pt x="48" y="10"/>
                  </a:cubicBezTo>
                  <a:cubicBezTo>
                    <a:pt x="48" y="12"/>
                    <a:pt x="40" y="16"/>
                    <a:pt x="26" y="16"/>
                  </a:cubicBezTo>
                  <a:cubicBezTo>
                    <a:pt x="12" y="16"/>
                    <a:pt x="4" y="12"/>
                    <a:pt x="4" y="10"/>
                  </a:cubicBezTo>
                  <a:cubicBezTo>
                    <a:pt x="4" y="8"/>
                    <a:pt x="12" y="4"/>
                    <a:pt x="26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DCB5118-2A35-994A-B07F-E3F9619BEDC9}"/>
              </a:ext>
            </a:extLst>
          </p:cNvPr>
          <p:cNvGrpSpPr/>
          <p:nvPr/>
        </p:nvGrpSpPr>
        <p:grpSpPr>
          <a:xfrm>
            <a:off x="1383302" y="5328343"/>
            <a:ext cx="185881" cy="185881"/>
            <a:chOff x="1523639" y="6588890"/>
            <a:chExt cx="372619" cy="372618"/>
          </a:xfrm>
        </p:grpSpPr>
        <p:sp>
          <p:nvSpPr>
            <p:cNvPr id="150" name="Freeform 444">
              <a:extLst>
                <a:ext uri="{FF2B5EF4-FFF2-40B4-BE49-F238E27FC236}">
                  <a16:creationId xmlns:a16="http://schemas.microsoft.com/office/drawing/2014/main" id="{6E208D59-0585-9544-80BB-1CE110884F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3237" y="6751911"/>
              <a:ext cx="163021" cy="209597"/>
            </a:xfrm>
            <a:custGeom>
              <a:avLst/>
              <a:gdLst>
                <a:gd name="T0" fmla="*/ 2147483647 w 28"/>
                <a:gd name="T1" fmla="*/ 2147483647 h 36"/>
                <a:gd name="T2" fmla="*/ 2147483647 w 28"/>
                <a:gd name="T3" fmla="*/ 2147483647 h 36"/>
                <a:gd name="T4" fmla="*/ 2147483647 w 28"/>
                <a:gd name="T5" fmla="*/ 2147483647 h 36"/>
                <a:gd name="T6" fmla="*/ 2147483647 w 28"/>
                <a:gd name="T7" fmla="*/ 0 h 36"/>
                <a:gd name="T8" fmla="*/ 2147483647 w 28"/>
                <a:gd name="T9" fmla="*/ 2147483647 h 36"/>
                <a:gd name="T10" fmla="*/ 2147483647 w 28"/>
                <a:gd name="T11" fmla="*/ 2147483647 h 36"/>
                <a:gd name="T12" fmla="*/ 2147483647 w 28"/>
                <a:gd name="T13" fmla="*/ 2147483647 h 36"/>
                <a:gd name="T14" fmla="*/ 0 w 28"/>
                <a:gd name="T15" fmla="*/ 2147483647 h 36"/>
                <a:gd name="T16" fmla="*/ 0 w 28"/>
                <a:gd name="T17" fmla="*/ 2147483647 h 36"/>
                <a:gd name="T18" fmla="*/ 2147483647 w 28"/>
                <a:gd name="T19" fmla="*/ 2147483647 h 36"/>
                <a:gd name="T20" fmla="*/ 2147483647 w 28"/>
                <a:gd name="T21" fmla="*/ 2147483647 h 36"/>
                <a:gd name="T22" fmla="*/ 2147483647 w 28"/>
                <a:gd name="T23" fmla="*/ 2147483647 h 36"/>
                <a:gd name="T24" fmla="*/ 2147483647 w 28"/>
                <a:gd name="T25" fmla="*/ 2147483647 h 36"/>
                <a:gd name="T26" fmla="*/ 2147483647 w 28"/>
                <a:gd name="T27" fmla="*/ 2147483647 h 36"/>
                <a:gd name="T28" fmla="*/ 2147483647 w 28"/>
                <a:gd name="T29" fmla="*/ 2147483647 h 36"/>
                <a:gd name="T30" fmla="*/ 2147483647 w 28"/>
                <a:gd name="T31" fmla="*/ 2147483647 h 36"/>
                <a:gd name="T32" fmla="*/ 2147483647 w 28"/>
                <a:gd name="T33" fmla="*/ 2147483647 h 36"/>
                <a:gd name="T34" fmla="*/ 2147483647 w 28"/>
                <a:gd name="T35" fmla="*/ 2147483647 h 36"/>
                <a:gd name="T36" fmla="*/ 2147483647 w 28"/>
                <a:gd name="T37" fmla="*/ 2147483647 h 36"/>
                <a:gd name="T38" fmla="*/ 2147483647 w 28"/>
                <a:gd name="T39" fmla="*/ 2147483647 h 36"/>
                <a:gd name="T40" fmla="*/ 2147483647 w 28"/>
                <a:gd name="T41" fmla="*/ 2147483647 h 36"/>
                <a:gd name="T42" fmla="*/ 2147483647 w 28"/>
                <a:gd name="T43" fmla="*/ 2147483647 h 36"/>
                <a:gd name="T44" fmla="*/ 2147483647 w 28"/>
                <a:gd name="T45" fmla="*/ 2147483647 h 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8"/>
                <a:gd name="T70" fmla="*/ 0 h 36"/>
                <a:gd name="T71" fmla="*/ 28 w 28"/>
                <a:gd name="T72" fmla="*/ 36 h 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8" h="36">
                  <a:moveTo>
                    <a:pt x="24" y="12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7"/>
                    <a:pt x="22" y="4"/>
                    <a:pt x="20" y="2"/>
                  </a:cubicBezTo>
                  <a:cubicBezTo>
                    <a:pt x="18" y="1"/>
                    <a:pt x="16" y="0"/>
                    <a:pt x="14" y="0"/>
                  </a:cubicBezTo>
                  <a:cubicBezTo>
                    <a:pt x="12" y="0"/>
                    <a:pt x="10" y="1"/>
                    <a:pt x="8" y="2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12"/>
                    <a:pt x="28" y="12"/>
                    <a:pt x="28" y="12"/>
                  </a:cubicBezTo>
                  <a:lnTo>
                    <a:pt x="24" y="12"/>
                  </a:lnTo>
                  <a:close/>
                  <a:moveTo>
                    <a:pt x="16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16" y="28"/>
                  </a:lnTo>
                  <a:close/>
                  <a:moveTo>
                    <a:pt x="20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7"/>
                    <a:pt x="11" y="4"/>
                    <a:pt x="14" y="4"/>
                  </a:cubicBezTo>
                  <a:cubicBezTo>
                    <a:pt x="17" y="4"/>
                    <a:pt x="20" y="7"/>
                    <a:pt x="20" y="10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51" name="Freeform 445">
              <a:extLst>
                <a:ext uri="{FF2B5EF4-FFF2-40B4-BE49-F238E27FC236}">
                  <a16:creationId xmlns:a16="http://schemas.microsoft.com/office/drawing/2014/main" id="{0434B8A9-D095-BF4C-8966-291AE18475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639" y="6588890"/>
              <a:ext cx="302753" cy="326041"/>
            </a:xfrm>
            <a:custGeom>
              <a:avLst/>
              <a:gdLst>
                <a:gd name="T0" fmla="*/ 2147483647 w 52"/>
                <a:gd name="T1" fmla="*/ 2147483647 h 56"/>
                <a:gd name="T2" fmla="*/ 2147483647 w 52"/>
                <a:gd name="T3" fmla="*/ 2147483647 h 56"/>
                <a:gd name="T4" fmla="*/ 2147483647 w 52"/>
                <a:gd name="T5" fmla="*/ 2147483647 h 56"/>
                <a:gd name="T6" fmla="*/ 2147483647 w 52"/>
                <a:gd name="T7" fmla="*/ 2147483647 h 56"/>
                <a:gd name="T8" fmla="*/ 2147483647 w 52"/>
                <a:gd name="T9" fmla="*/ 2147483647 h 56"/>
                <a:gd name="T10" fmla="*/ 2147483647 w 52"/>
                <a:gd name="T11" fmla="*/ 2147483647 h 56"/>
                <a:gd name="T12" fmla="*/ 2147483647 w 52"/>
                <a:gd name="T13" fmla="*/ 2147483647 h 56"/>
                <a:gd name="T14" fmla="*/ 2147483647 w 52"/>
                <a:gd name="T15" fmla="*/ 2147483647 h 56"/>
                <a:gd name="T16" fmla="*/ 2147483647 w 52"/>
                <a:gd name="T17" fmla="*/ 0 h 56"/>
                <a:gd name="T18" fmla="*/ 2147483647 w 52"/>
                <a:gd name="T19" fmla="*/ 2147483647 h 56"/>
                <a:gd name="T20" fmla="*/ 0 w 52"/>
                <a:gd name="T21" fmla="*/ 2147483647 h 56"/>
                <a:gd name="T22" fmla="*/ 0 w 52"/>
                <a:gd name="T23" fmla="*/ 2147483647 h 56"/>
                <a:gd name="T24" fmla="*/ 2147483647 w 52"/>
                <a:gd name="T25" fmla="*/ 2147483647 h 56"/>
                <a:gd name="T26" fmla="*/ 2147483647 w 52"/>
                <a:gd name="T27" fmla="*/ 2147483647 h 56"/>
                <a:gd name="T28" fmla="*/ 2147483647 w 52"/>
                <a:gd name="T29" fmla="*/ 2147483647 h 56"/>
                <a:gd name="T30" fmla="*/ 2147483647 w 52"/>
                <a:gd name="T31" fmla="*/ 2147483647 h 56"/>
                <a:gd name="T32" fmla="*/ 2147483647 w 52"/>
                <a:gd name="T33" fmla="*/ 2147483647 h 56"/>
                <a:gd name="T34" fmla="*/ 2147483647 w 52"/>
                <a:gd name="T35" fmla="*/ 2147483647 h 56"/>
                <a:gd name="T36" fmla="*/ 2147483647 w 52"/>
                <a:gd name="T37" fmla="*/ 2147483647 h 56"/>
                <a:gd name="T38" fmla="*/ 2147483647 w 52"/>
                <a:gd name="T39" fmla="*/ 2147483647 h 56"/>
                <a:gd name="T40" fmla="*/ 2147483647 w 52"/>
                <a:gd name="T41" fmla="*/ 2147483647 h 56"/>
                <a:gd name="T42" fmla="*/ 2147483647 w 52"/>
                <a:gd name="T43" fmla="*/ 2147483647 h 56"/>
                <a:gd name="T44" fmla="*/ 2147483647 w 52"/>
                <a:gd name="T45" fmla="*/ 2147483647 h 56"/>
                <a:gd name="T46" fmla="*/ 2147483647 w 52"/>
                <a:gd name="T47" fmla="*/ 2147483647 h 56"/>
                <a:gd name="T48" fmla="*/ 2147483647 w 52"/>
                <a:gd name="T49" fmla="*/ 2147483647 h 56"/>
                <a:gd name="T50" fmla="*/ 2147483647 w 52"/>
                <a:gd name="T51" fmla="*/ 2147483647 h 56"/>
                <a:gd name="T52" fmla="*/ 2147483647 w 52"/>
                <a:gd name="T53" fmla="*/ 2147483647 h 56"/>
                <a:gd name="T54" fmla="*/ 2147483647 w 52"/>
                <a:gd name="T55" fmla="*/ 2147483647 h 56"/>
                <a:gd name="T56" fmla="*/ 2147483647 w 52"/>
                <a:gd name="T57" fmla="*/ 2147483647 h 56"/>
                <a:gd name="T58" fmla="*/ 2147483647 w 52"/>
                <a:gd name="T59" fmla="*/ 2147483647 h 56"/>
                <a:gd name="T60" fmla="*/ 2147483647 w 52"/>
                <a:gd name="T61" fmla="*/ 2147483647 h 56"/>
                <a:gd name="T62" fmla="*/ 2147483647 w 52"/>
                <a:gd name="T63" fmla="*/ 2147483647 h 56"/>
                <a:gd name="T64" fmla="*/ 2147483647 w 52"/>
                <a:gd name="T65" fmla="*/ 2147483647 h 56"/>
                <a:gd name="T66" fmla="*/ 2147483647 w 52"/>
                <a:gd name="T67" fmla="*/ 2147483647 h 56"/>
                <a:gd name="T68" fmla="*/ 2147483647 w 52"/>
                <a:gd name="T69" fmla="*/ 2147483647 h 5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"/>
                <a:gd name="T106" fmla="*/ 0 h 56"/>
                <a:gd name="T107" fmla="*/ 52 w 52"/>
                <a:gd name="T108" fmla="*/ 56 h 5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" h="56">
                  <a:moveTo>
                    <a:pt x="4" y="22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17" y="20"/>
                    <a:pt x="26" y="20"/>
                  </a:cubicBezTo>
                  <a:cubicBezTo>
                    <a:pt x="35" y="20"/>
                    <a:pt x="43" y="18"/>
                    <a:pt x="48" y="15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8"/>
                    <a:pt x="51" y="6"/>
                    <a:pt x="48" y="5"/>
                  </a:cubicBezTo>
                  <a:cubicBezTo>
                    <a:pt x="43" y="2"/>
                    <a:pt x="35" y="0"/>
                    <a:pt x="26" y="0"/>
                  </a:cubicBezTo>
                  <a:cubicBezTo>
                    <a:pt x="17" y="0"/>
                    <a:pt x="9" y="2"/>
                    <a:pt x="4" y="5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50"/>
                    <a:pt x="4" y="51"/>
                  </a:cubicBezTo>
                  <a:cubicBezTo>
                    <a:pt x="9" y="54"/>
                    <a:pt x="17" y="56"/>
                    <a:pt x="26" y="56"/>
                  </a:cubicBezTo>
                  <a:cubicBezTo>
                    <a:pt x="28" y="56"/>
                    <a:pt x="30" y="56"/>
                    <a:pt x="32" y="56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0" y="52"/>
                    <a:pt x="28" y="52"/>
                    <a:pt x="26" y="52"/>
                  </a:cubicBezTo>
                  <a:cubicBezTo>
                    <a:pt x="12" y="52"/>
                    <a:pt x="4" y="48"/>
                    <a:pt x="4" y="4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9" y="42"/>
                    <a:pt x="17" y="44"/>
                    <a:pt x="26" y="44"/>
                  </a:cubicBezTo>
                  <a:cubicBezTo>
                    <a:pt x="28" y="44"/>
                    <a:pt x="30" y="44"/>
                    <a:pt x="32" y="44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28" y="40"/>
                    <a:pt x="26" y="40"/>
                  </a:cubicBezTo>
                  <a:cubicBezTo>
                    <a:pt x="12" y="40"/>
                    <a:pt x="4" y="36"/>
                    <a:pt x="4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9" y="30"/>
                    <a:pt x="17" y="32"/>
                    <a:pt x="26" y="32"/>
                  </a:cubicBezTo>
                  <a:cubicBezTo>
                    <a:pt x="28" y="32"/>
                    <a:pt x="30" y="32"/>
                    <a:pt x="32" y="3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0" y="28"/>
                    <a:pt x="28" y="28"/>
                    <a:pt x="26" y="28"/>
                  </a:cubicBezTo>
                  <a:cubicBezTo>
                    <a:pt x="12" y="28"/>
                    <a:pt x="4" y="24"/>
                    <a:pt x="4" y="22"/>
                  </a:cubicBezTo>
                  <a:close/>
                  <a:moveTo>
                    <a:pt x="26" y="4"/>
                  </a:moveTo>
                  <a:cubicBezTo>
                    <a:pt x="40" y="4"/>
                    <a:pt x="48" y="8"/>
                    <a:pt x="48" y="10"/>
                  </a:cubicBezTo>
                  <a:cubicBezTo>
                    <a:pt x="48" y="12"/>
                    <a:pt x="40" y="16"/>
                    <a:pt x="26" y="16"/>
                  </a:cubicBezTo>
                  <a:cubicBezTo>
                    <a:pt x="12" y="16"/>
                    <a:pt x="4" y="12"/>
                    <a:pt x="4" y="10"/>
                  </a:cubicBezTo>
                  <a:cubicBezTo>
                    <a:pt x="4" y="8"/>
                    <a:pt x="12" y="4"/>
                    <a:pt x="26" y="4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sp>
        <p:nvSpPr>
          <p:cNvPr id="152" name="Freeform 282">
            <a:extLst>
              <a:ext uri="{FF2B5EF4-FFF2-40B4-BE49-F238E27FC236}">
                <a16:creationId xmlns:a16="http://schemas.microsoft.com/office/drawing/2014/main" id="{C812A644-F55A-8545-8232-0A49810AE54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06219" y="5325481"/>
            <a:ext cx="205178" cy="175865"/>
          </a:xfrm>
          <a:custGeom>
            <a:avLst/>
            <a:gdLst>
              <a:gd name="T0" fmla="*/ 139 w 154"/>
              <a:gd name="T1" fmla="*/ 105 h 133"/>
              <a:gd name="T2" fmla="*/ 139 w 154"/>
              <a:gd name="T3" fmla="*/ 105 h 133"/>
              <a:gd name="T4" fmla="*/ 139 w 154"/>
              <a:gd name="T5" fmla="*/ 91 h 133"/>
              <a:gd name="T6" fmla="*/ 129 w 154"/>
              <a:gd name="T7" fmla="*/ 66 h 133"/>
              <a:gd name="T8" fmla="*/ 99 w 154"/>
              <a:gd name="T9" fmla="*/ 38 h 133"/>
              <a:gd name="T10" fmla="*/ 88 w 154"/>
              <a:gd name="T11" fmla="*/ 26 h 133"/>
              <a:gd name="T12" fmla="*/ 85 w 154"/>
              <a:gd name="T13" fmla="*/ 16 h 133"/>
              <a:gd name="T14" fmla="*/ 85 w 154"/>
              <a:gd name="T15" fmla="*/ 16 h 133"/>
              <a:gd name="T16" fmla="*/ 85 w 154"/>
              <a:gd name="T17" fmla="*/ 0 h 133"/>
              <a:gd name="T18" fmla="*/ 66 w 154"/>
              <a:gd name="T19" fmla="*/ 0 h 133"/>
              <a:gd name="T20" fmla="*/ 66 w 154"/>
              <a:gd name="T21" fmla="*/ 16 h 133"/>
              <a:gd name="T22" fmla="*/ 66 w 154"/>
              <a:gd name="T23" fmla="*/ 16 h 133"/>
              <a:gd name="T24" fmla="*/ 64 w 154"/>
              <a:gd name="T25" fmla="*/ 26 h 133"/>
              <a:gd name="T26" fmla="*/ 53 w 154"/>
              <a:gd name="T27" fmla="*/ 38 h 133"/>
              <a:gd name="T28" fmla="*/ 25 w 154"/>
              <a:gd name="T29" fmla="*/ 66 h 133"/>
              <a:gd name="T30" fmla="*/ 15 w 154"/>
              <a:gd name="T31" fmla="*/ 91 h 133"/>
              <a:gd name="T32" fmla="*/ 15 w 154"/>
              <a:gd name="T33" fmla="*/ 105 h 133"/>
              <a:gd name="T34" fmla="*/ 0 w 154"/>
              <a:gd name="T35" fmla="*/ 105 h 133"/>
              <a:gd name="T36" fmla="*/ 23 w 154"/>
              <a:gd name="T37" fmla="*/ 132 h 133"/>
              <a:gd name="T38" fmla="*/ 47 w 154"/>
              <a:gd name="T39" fmla="*/ 105 h 133"/>
              <a:gd name="T40" fmla="*/ 32 w 154"/>
              <a:gd name="T41" fmla="*/ 105 h 133"/>
              <a:gd name="T42" fmla="*/ 32 w 154"/>
              <a:gd name="T43" fmla="*/ 91 h 133"/>
              <a:gd name="T44" fmla="*/ 32 w 154"/>
              <a:gd name="T45" fmla="*/ 91 h 133"/>
              <a:gd name="T46" fmla="*/ 36 w 154"/>
              <a:gd name="T47" fmla="*/ 81 h 133"/>
              <a:gd name="T48" fmla="*/ 45 w 154"/>
              <a:gd name="T49" fmla="*/ 69 h 133"/>
              <a:gd name="T50" fmla="*/ 66 w 154"/>
              <a:gd name="T51" fmla="*/ 49 h 133"/>
              <a:gd name="T52" fmla="*/ 66 w 154"/>
              <a:gd name="T53" fmla="*/ 105 h 133"/>
              <a:gd name="T54" fmla="*/ 53 w 154"/>
              <a:gd name="T55" fmla="*/ 105 h 133"/>
              <a:gd name="T56" fmla="*/ 76 w 154"/>
              <a:gd name="T57" fmla="*/ 132 h 133"/>
              <a:gd name="T58" fmla="*/ 99 w 154"/>
              <a:gd name="T59" fmla="*/ 105 h 133"/>
              <a:gd name="T60" fmla="*/ 85 w 154"/>
              <a:gd name="T61" fmla="*/ 105 h 133"/>
              <a:gd name="T62" fmla="*/ 85 w 154"/>
              <a:gd name="T63" fmla="*/ 49 h 133"/>
              <a:gd name="T64" fmla="*/ 107 w 154"/>
              <a:gd name="T65" fmla="*/ 69 h 133"/>
              <a:gd name="T66" fmla="*/ 118 w 154"/>
              <a:gd name="T67" fmla="*/ 81 h 133"/>
              <a:gd name="T68" fmla="*/ 120 w 154"/>
              <a:gd name="T69" fmla="*/ 91 h 133"/>
              <a:gd name="T70" fmla="*/ 120 w 154"/>
              <a:gd name="T71" fmla="*/ 91 h 133"/>
              <a:gd name="T72" fmla="*/ 120 w 154"/>
              <a:gd name="T73" fmla="*/ 105 h 133"/>
              <a:gd name="T74" fmla="*/ 107 w 154"/>
              <a:gd name="T75" fmla="*/ 105 h 133"/>
              <a:gd name="T76" fmla="*/ 130 w 154"/>
              <a:gd name="T77" fmla="*/ 132 h 133"/>
              <a:gd name="T78" fmla="*/ 153 w 154"/>
              <a:gd name="T79" fmla="*/ 105 h 133"/>
              <a:gd name="T80" fmla="*/ 139 w 154"/>
              <a:gd name="T81" fmla="*/ 10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4" h="133">
                <a:moveTo>
                  <a:pt x="139" y="105"/>
                </a:moveTo>
                <a:lnTo>
                  <a:pt x="139" y="105"/>
                </a:lnTo>
                <a:cubicBezTo>
                  <a:pt x="139" y="100"/>
                  <a:pt x="139" y="98"/>
                  <a:pt x="139" y="91"/>
                </a:cubicBezTo>
                <a:cubicBezTo>
                  <a:pt x="139" y="81"/>
                  <a:pt x="134" y="73"/>
                  <a:pt x="129" y="66"/>
                </a:cubicBezTo>
                <a:cubicBezTo>
                  <a:pt x="120" y="56"/>
                  <a:pt x="108" y="47"/>
                  <a:pt x="99" y="38"/>
                </a:cubicBezTo>
                <a:cubicBezTo>
                  <a:pt x="94" y="33"/>
                  <a:pt x="91" y="29"/>
                  <a:pt x="88" y="26"/>
                </a:cubicBezTo>
                <a:cubicBezTo>
                  <a:pt x="86" y="22"/>
                  <a:pt x="85" y="18"/>
                  <a:pt x="85" y="16"/>
                </a:cubicBezTo>
                <a:lnTo>
                  <a:pt x="85" y="16"/>
                </a:lnTo>
                <a:cubicBezTo>
                  <a:pt x="85" y="9"/>
                  <a:pt x="85" y="4"/>
                  <a:pt x="8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6" y="9"/>
                  <a:pt x="66" y="16"/>
                </a:cubicBezTo>
                <a:lnTo>
                  <a:pt x="66" y="16"/>
                </a:lnTo>
                <a:cubicBezTo>
                  <a:pt x="66" y="18"/>
                  <a:pt x="66" y="22"/>
                  <a:pt x="64" y="26"/>
                </a:cubicBezTo>
                <a:cubicBezTo>
                  <a:pt x="61" y="29"/>
                  <a:pt x="58" y="33"/>
                  <a:pt x="53" y="38"/>
                </a:cubicBezTo>
                <a:cubicBezTo>
                  <a:pt x="44" y="47"/>
                  <a:pt x="33" y="56"/>
                  <a:pt x="25" y="66"/>
                </a:cubicBezTo>
                <a:cubicBezTo>
                  <a:pt x="18" y="73"/>
                  <a:pt x="15" y="81"/>
                  <a:pt x="15" y="91"/>
                </a:cubicBezTo>
                <a:cubicBezTo>
                  <a:pt x="15" y="98"/>
                  <a:pt x="15" y="100"/>
                  <a:pt x="15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32" y="105"/>
                  <a:pt x="32" y="105"/>
                  <a:pt x="32" y="105"/>
                </a:cubicBezTo>
                <a:cubicBezTo>
                  <a:pt x="32" y="100"/>
                  <a:pt x="32" y="98"/>
                  <a:pt x="32" y="91"/>
                </a:cubicBezTo>
                <a:lnTo>
                  <a:pt x="32" y="91"/>
                </a:lnTo>
                <a:cubicBezTo>
                  <a:pt x="32" y="88"/>
                  <a:pt x="33" y="85"/>
                  <a:pt x="36" y="81"/>
                </a:cubicBezTo>
                <a:cubicBezTo>
                  <a:pt x="38" y="77"/>
                  <a:pt x="42" y="73"/>
                  <a:pt x="45" y="69"/>
                </a:cubicBezTo>
                <a:cubicBezTo>
                  <a:pt x="53" y="62"/>
                  <a:pt x="60" y="56"/>
                  <a:pt x="66" y="49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85" y="105"/>
                  <a:pt x="85" y="105"/>
                  <a:pt x="85" y="105"/>
                </a:cubicBezTo>
                <a:cubicBezTo>
                  <a:pt x="85" y="49"/>
                  <a:pt x="85" y="49"/>
                  <a:pt x="85" y="49"/>
                </a:cubicBezTo>
                <a:cubicBezTo>
                  <a:pt x="93" y="55"/>
                  <a:pt x="99" y="62"/>
                  <a:pt x="107" y="69"/>
                </a:cubicBezTo>
                <a:cubicBezTo>
                  <a:pt x="110" y="73"/>
                  <a:pt x="114" y="77"/>
                  <a:pt x="118" y="81"/>
                </a:cubicBezTo>
                <a:cubicBezTo>
                  <a:pt x="120" y="85"/>
                  <a:pt x="120" y="88"/>
                  <a:pt x="120" y="91"/>
                </a:cubicBezTo>
                <a:lnTo>
                  <a:pt x="120" y="91"/>
                </a:lnTo>
                <a:cubicBezTo>
                  <a:pt x="120" y="98"/>
                  <a:pt x="120" y="100"/>
                  <a:pt x="120" y="105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30" y="132"/>
                  <a:pt x="130" y="132"/>
                  <a:pt x="130" y="132"/>
                </a:cubicBezTo>
                <a:cubicBezTo>
                  <a:pt x="153" y="105"/>
                  <a:pt x="153" y="105"/>
                  <a:pt x="153" y="105"/>
                </a:cubicBezTo>
                <a:lnTo>
                  <a:pt x="139" y="105"/>
                </a:ln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defTabSz="1165860">
              <a:defRPr/>
            </a:pPr>
            <a:endParaRPr lang="en-US" sz="900" kern="0">
              <a:solidFill>
                <a:prstClr val="black"/>
              </a:solidFill>
              <a:latin typeface="Salesforce Sans" panose="020B0505020202020203" pitchFamily="34" charset="77"/>
            </a:endParaRPr>
          </a:p>
        </p:txBody>
      </p:sp>
      <p:pic>
        <p:nvPicPr>
          <p:cNvPr id="153" name="CloudIcons_5x5_RGB-27.png" descr="CloudIcons_5x5_RGB-27.png">
            <a:extLst>
              <a:ext uri="{FF2B5EF4-FFF2-40B4-BE49-F238E27FC236}">
                <a16:creationId xmlns:a16="http://schemas.microsoft.com/office/drawing/2014/main" id="{C43358E1-C461-3A43-95D0-1B1107B86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392" y="4941688"/>
            <a:ext cx="250076" cy="250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2" descr="https://lh6.googleusercontent.com/r7Kk3wVFDuMOOtYomhAhUqhGb3qZc9E3E0pEZRon4aGno_TQsyk7V4And9uhcFB4tZo71PqBi0Z5FF277BLebMt57agIDyn4PjI99SKAr4dTdth8rwwktA0VFkuLXR2p6OG25nhhKTE">
            <a:extLst>
              <a:ext uri="{FF2B5EF4-FFF2-40B4-BE49-F238E27FC236}">
                <a16:creationId xmlns:a16="http://schemas.microsoft.com/office/drawing/2014/main" id="{584B3551-458B-324C-9F8C-E0FA72A51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969" y="5349656"/>
            <a:ext cx="231641" cy="1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8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3;p127">
            <a:extLst>
              <a:ext uri="{FF2B5EF4-FFF2-40B4-BE49-F238E27FC236}">
                <a16:creationId xmlns:a16="http://schemas.microsoft.com/office/drawing/2014/main" id="{C3FCC974-4D05-F84C-96B0-79FE45F5C18C}"/>
              </a:ext>
            </a:extLst>
          </p:cNvPr>
          <p:cNvSpPr/>
          <p:nvPr/>
        </p:nvSpPr>
        <p:spPr>
          <a:xfrm>
            <a:off x="13957" y="331462"/>
            <a:ext cx="3994704" cy="631035"/>
          </a:xfrm>
          <a:custGeom>
            <a:avLst/>
            <a:gdLst/>
            <a:ahLst/>
            <a:cxnLst/>
            <a:rect l="l" t="t" r="r" b="b"/>
            <a:pathLst>
              <a:path w="21600" h="21596" extrusionOk="0">
                <a:moveTo>
                  <a:pt x="0" y="0"/>
                </a:moveTo>
                <a:lnTo>
                  <a:pt x="0" y="21593"/>
                </a:lnTo>
                <a:lnTo>
                  <a:pt x="21418" y="21593"/>
                </a:lnTo>
                <a:cubicBezTo>
                  <a:pt x="21444" y="21593"/>
                  <a:pt x="21463" y="21600"/>
                  <a:pt x="21480" y="21593"/>
                </a:cubicBezTo>
                <a:cubicBezTo>
                  <a:pt x="21497" y="21586"/>
                  <a:pt x="21512" y="21568"/>
                  <a:pt x="21526" y="21540"/>
                </a:cubicBezTo>
                <a:cubicBezTo>
                  <a:pt x="21541" y="21506"/>
                  <a:pt x="21553" y="21453"/>
                  <a:pt x="21565" y="21382"/>
                </a:cubicBezTo>
                <a:cubicBezTo>
                  <a:pt x="21576" y="21311"/>
                  <a:pt x="21586" y="21224"/>
                  <a:pt x="21592" y="21129"/>
                </a:cubicBezTo>
                <a:cubicBezTo>
                  <a:pt x="21596" y="21042"/>
                  <a:pt x="21597" y="20959"/>
                  <a:pt x="21598" y="20855"/>
                </a:cubicBezTo>
                <a:cubicBezTo>
                  <a:pt x="21599" y="20751"/>
                  <a:pt x="21600" y="20627"/>
                  <a:pt x="21600" y="20465"/>
                </a:cubicBezTo>
                <a:lnTo>
                  <a:pt x="20519" y="10807"/>
                </a:lnTo>
                <a:lnTo>
                  <a:pt x="21600" y="1139"/>
                </a:lnTo>
                <a:cubicBezTo>
                  <a:pt x="21600" y="974"/>
                  <a:pt x="21599" y="853"/>
                  <a:pt x="21598" y="749"/>
                </a:cubicBezTo>
                <a:cubicBezTo>
                  <a:pt x="21597" y="644"/>
                  <a:pt x="21596" y="562"/>
                  <a:pt x="21592" y="474"/>
                </a:cubicBezTo>
                <a:cubicBezTo>
                  <a:pt x="21586" y="380"/>
                  <a:pt x="21576" y="293"/>
                  <a:pt x="21565" y="221"/>
                </a:cubicBezTo>
                <a:cubicBezTo>
                  <a:pt x="21553" y="150"/>
                  <a:pt x="21541" y="98"/>
                  <a:pt x="21526" y="63"/>
                </a:cubicBezTo>
                <a:cubicBezTo>
                  <a:pt x="21512" y="35"/>
                  <a:pt x="21497" y="17"/>
                  <a:pt x="21480" y="11"/>
                </a:cubicBezTo>
                <a:cubicBezTo>
                  <a:pt x="21463" y="4"/>
                  <a:pt x="21445" y="0"/>
                  <a:pt x="2141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85F9C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36576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Editable Platform Chicklets </a:t>
            </a:r>
            <a:b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(without Salesforce Infrastructure)</a:t>
            </a:r>
            <a:endParaRPr sz="1400" dirty="0">
              <a:solidFill>
                <a:srgbClr val="F2F2F2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D1D7DC-18D0-AF40-B819-120400AE65E4}"/>
              </a:ext>
            </a:extLst>
          </p:cNvPr>
          <p:cNvSpPr/>
          <p:nvPr/>
        </p:nvSpPr>
        <p:spPr>
          <a:xfrm>
            <a:off x="205581" y="4833971"/>
            <a:ext cx="11765106" cy="1858699"/>
          </a:xfrm>
          <a:prstGeom prst="roundRect">
            <a:avLst>
              <a:gd name="adj" fmla="val 5490"/>
            </a:avLst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B9EF3-76A9-2C4C-8088-70B1FAB630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954" y="4142386"/>
            <a:ext cx="12566902" cy="10364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3E433-268B-D549-8CBD-6D95AE1BAC53}"/>
              </a:ext>
            </a:extLst>
          </p:cNvPr>
          <p:cNvSpPr/>
          <p:nvPr/>
        </p:nvSpPr>
        <p:spPr>
          <a:xfrm>
            <a:off x="6898205" y="5583674"/>
            <a:ext cx="816249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Assignment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Rules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3832D-2856-0E4F-BB0B-2288ED5A7779}"/>
              </a:ext>
            </a:extLst>
          </p:cNvPr>
          <p:cNvSpPr/>
          <p:nvPr/>
        </p:nvSpPr>
        <p:spPr>
          <a:xfrm>
            <a:off x="7147069" y="5249214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A17F6-95F6-DC44-BEEE-3292E8BC1C4F}"/>
              </a:ext>
            </a:extLst>
          </p:cNvPr>
          <p:cNvSpPr/>
          <p:nvPr/>
        </p:nvSpPr>
        <p:spPr>
          <a:xfrm>
            <a:off x="7773594" y="5585219"/>
            <a:ext cx="728083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Escalation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Rules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CD9C08-122A-3D4A-88E7-7BD658BA10CD}"/>
              </a:ext>
            </a:extLst>
          </p:cNvPr>
          <p:cNvSpPr/>
          <p:nvPr/>
        </p:nvSpPr>
        <p:spPr>
          <a:xfrm>
            <a:off x="7978374" y="5250760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B2C2BD-CCA8-B64E-B744-F2903173F3B4}"/>
              </a:ext>
            </a:extLst>
          </p:cNvPr>
          <p:cNvSpPr/>
          <p:nvPr/>
        </p:nvSpPr>
        <p:spPr>
          <a:xfrm>
            <a:off x="8652186" y="5588651"/>
            <a:ext cx="633507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Omni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Channel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6E4055-494E-884B-A471-3C04FA576E3B}"/>
              </a:ext>
            </a:extLst>
          </p:cNvPr>
          <p:cNvSpPr/>
          <p:nvPr/>
        </p:nvSpPr>
        <p:spPr>
          <a:xfrm>
            <a:off x="8809679" y="5254192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A2385-C5E6-0942-9341-EBFA9C2B852B}"/>
              </a:ext>
            </a:extLst>
          </p:cNvPr>
          <p:cNvSpPr/>
          <p:nvPr/>
        </p:nvSpPr>
        <p:spPr>
          <a:xfrm>
            <a:off x="9416965" y="5590196"/>
            <a:ext cx="766557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Einstein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AI Services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36F6CD-4518-1F40-AF1E-E6F4263FF730}"/>
              </a:ext>
            </a:extLst>
          </p:cNvPr>
          <p:cNvSpPr/>
          <p:nvPr/>
        </p:nvSpPr>
        <p:spPr>
          <a:xfrm>
            <a:off x="9640984" y="5255738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227A60-BB99-9644-8135-8B66F43B6082}"/>
              </a:ext>
            </a:extLst>
          </p:cNvPr>
          <p:cNvSpPr/>
          <p:nvPr/>
        </p:nvSpPr>
        <p:spPr>
          <a:xfrm>
            <a:off x="10219383" y="5581957"/>
            <a:ext cx="841897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Geolocation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Services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14B299-47AC-1F40-A749-971014D92C49}"/>
              </a:ext>
            </a:extLst>
          </p:cNvPr>
          <p:cNvSpPr/>
          <p:nvPr/>
        </p:nvSpPr>
        <p:spPr>
          <a:xfrm>
            <a:off x="10481067" y="5247499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A0E9B-3215-DB4E-9252-AAB2AD0CBEEB}"/>
              </a:ext>
            </a:extLst>
          </p:cNvPr>
          <p:cNvSpPr/>
          <p:nvPr/>
        </p:nvSpPr>
        <p:spPr>
          <a:xfrm>
            <a:off x="11084349" y="5583503"/>
            <a:ext cx="774571" cy="2308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Sandboxes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F4C179-658D-A441-85A2-0B5C19408ACB}"/>
              </a:ext>
            </a:extLst>
          </p:cNvPr>
          <p:cNvSpPr/>
          <p:nvPr/>
        </p:nvSpPr>
        <p:spPr>
          <a:xfrm>
            <a:off x="11312373" y="5249045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9C9A1-EC10-8B44-AD5F-033B1B04C940}"/>
              </a:ext>
            </a:extLst>
          </p:cNvPr>
          <p:cNvGrpSpPr/>
          <p:nvPr/>
        </p:nvGrpSpPr>
        <p:grpSpPr>
          <a:xfrm>
            <a:off x="157271" y="5248994"/>
            <a:ext cx="962122" cy="703792"/>
            <a:chOff x="1500904" y="6101322"/>
            <a:chExt cx="1235978" cy="90411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EBA21F-CCF3-F64E-93C3-327E73BD5110}"/>
                </a:ext>
              </a:extLst>
            </p:cNvPr>
            <p:cNvSpPr/>
            <p:nvPr/>
          </p:nvSpPr>
          <p:spPr>
            <a:xfrm>
              <a:off x="1500904" y="6530980"/>
              <a:ext cx="1235978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Identity &amp; SSO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Management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2E9196-9FC5-504F-B1CB-3D1BAD20A5E9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pic>
          <p:nvPicPr>
            <p:cNvPr id="20" name="Picture 91">
              <a:extLst>
                <a:ext uri="{FF2B5EF4-FFF2-40B4-BE49-F238E27FC236}">
                  <a16:creationId xmlns:a16="http://schemas.microsoft.com/office/drawing/2014/main" id="{56D7C0F4-255E-D346-AB54-6F58317BC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7659" y="6225695"/>
              <a:ext cx="250522" cy="18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06645B-5165-9D49-8248-8D3ABD1BD125}"/>
              </a:ext>
            </a:extLst>
          </p:cNvPr>
          <p:cNvGrpSpPr/>
          <p:nvPr/>
        </p:nvGrpSpPr>
        <p:grpSpPr>
          <a:xfrm>
            <a:off x="1077544" y="5250539"/>
            <a:ext cx="784189" cy="703792"/>
            <a:chOff x="1615196" y="6101322"/>
            <a:chExt cx="1007398" cy="90411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8B2C50-584C-C947-8905-6417B019229D}"/>
                </a:ext>
              </a:extLst>
            </p:cNvPr>
            <p:cNvSpPr/>
            <p:nvPr/>
          </p:nvSpPr>
          <p:spPr>
            <a:xfrm>
              <a:off x="1615196" y="6530980"/>
              <a:ext cx="1007398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Role-Based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Security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6C5280-58F3-2E48-81D8-EADC164B288E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8CD065-8687-3D46-B34A-28D9240FCEEB}"/>
              </a:ext>
            </a:extLst>
          </p:cNvPr>
          <p:cNvGrpSpPr/>
          <p:nvPr/>
        </p:nvGrpSpPr>
        <p:grpSpPr>
          <a:xfrm>
            <a:off x="1916864" y="5253971"/>
            <a:ext cx="768159" cy="703792"/>
            <a:chOff x="1625491" y="6101322"/>
            <a:chExt cx="986803" cy="90411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FBFFEE-09DE-E14D-A2BA-2F1E9FDF184B}"/>
                </a:ext>
              </a:extLst>
            </p:cNvPr>
            <p:cNvSpPr/>
            <p:nvPr/>
          </p:nvSpPr>
          <p:spPr>
            <a:xfrm>
              <a:off x="1625491" y="6530980"/>
              <a:ext cx="986803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Field Audit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Trail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05DFE4-F500-7C49-A202-A93C20C9AE74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3D9A74-8044-544F-9F2E-90A4EED48AB7}"/>
              </a:ext>
            </a:extLst>
          </p:cNvPr>
          <p:cNvGrpSpPr/>
          <p:nvPr/>
        </p:nvGrpSpPr>
        <p:grpSpPr>
          <a:xfrm>
            <a:off x="2752176" y="5255517"/>
            <a:ext cx="760144" cy="703792"/>
            <a:chOff x="1630638" y="6101322"/>
            <a:chExt cx="976508" cy="90411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BD2D9E-4975-074F-90DC-7D9E529D4537}"/>
                </a:ext>
              </a:extLst>
            </p:cNvPr>
            <p:cNvSpPr/>
            <p:nvPr/>
          </p:nvSpPr>
          <p:spPr>
            <a:xfrm>
              <a:off x="1630638" y="6530980"/>
              <a:ext cx="976508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Platform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Encryption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36FF76F-D680-D14B-B2D0-CB94C7A682FE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6A99F22-BC63-6947-A379-90652DDBB143}"/>
              </a:ext>
            </a:extLst>
          </p:cNvPr>
          <p:cNvSpPr/>
          <p:nvPr/>
        </p:nvSpPr>
        <p:spPr>
          <a:xfrm>
            <a:off x="3581840" y="5581736"/>
            <a:ext cx="780983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Event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Monitoring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10D3170-4FC3-824F-9429-BE1EA92230AD}"/>
              </a:ext>
            </a:extLst>
          </p:cNvPr>
          <p:cNvSpPr/>
          <p:nvPr/>
        </p:nvSpPr>
        <p:spPr>
          <a:xfrm>
            <a:off x="3813070" y="5247277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9A9F2C-B705-8940-A54B-854267675E97}"/>
              </a:ext>
            </a:extLst>
          </p:cNvPr>
          <p:cNvSpPr/>
          <p:nvPr/>
        </p:nvSpPr>
        <p:spPr>
          <a:xfrm>
            <a:off x="4461234" y="5583282"/>
            <a:ext cx="684803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Lightning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Flow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E1CCE7-CC34-6342-84B5-CD63EE1A80EE}"/>
              </a:ext>
            </a:extLst>
          </p:cNvPr>
          <p:cNvSpPr/>
          <p:nvPr/>
        </p:nvSpPr>
        <p:spPr>
          <a:xfrm>
            <a:off x="4644375" y="5248824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ABF4B2-E5D6-C94C-837F-113A0AD67FE9}"/>
              </a:ext>
            </a:extLst>
          </p:cNvPr>
          <p:cNvSpPr/>
          <p:nvPr/>
        </p:nvSpPr>
        <p:spPr>
          <a:xfrm>
            <a:off x="5284525" y="5586712"/>
            <a:ext cx="700833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Workflow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Builder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E55DB9-82C8-6240-AA65-910033AED5BA}"/>
              </a:ext>
            </a:extLst>
          </p:cNvPr>
          <p:cNvSpPr/>
          <p:nvPr/>
        </p:nvSpPr>
        <p:spPr>
          <a:xfrm>
            <a:off x="5475680" y="5252254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232BC7-78D6-8D4B-9982-018D7749BB78}"/>
              </a:ext>
            </a:extLst>
          </p:cNvPr>
          <p:cNvSpPr/>
          <p:nvPr/>
        </p:nvSpPr>
        <p:spPr>
          <a:xfrm>
            <a:off x="6107014" y="5588260"/>
            <a:ext cx="718466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algn="ctr" defTabSz="11651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Approvals</a:t>
            </a:r>
            <a:b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</a:br>
            <a:r>
              <a:rPr lang="en-US" sz="900" kern="0" dirty="0">
                <a:solidFill>
                  <a:prstClr val="black"/>
                </a:solidFill>
                <a:latin typeface="Salesforce Sans" panose="020B0505020202020203" pitchFamily="34" charset="77"/>
                <a:ea typeface="ＭＳ Ｐゴシック" pitchFamily="34" charset="-128"/>
                <a:cs typeface="Arial Narrow" panose="020B0604020202020204" pitchFamily="34" charset="0"/>
              </a:rPr>
              <a:t>Engine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17DC72-BEE9-AC4D-9CDE-9CC6445FB2CC}"/>
              </a:ext>
            </a:extLst>
          </p:cNvPr>
          <p:cNvSpPr/>
          <p:nvPr/>
        </p:nvSpPr>
        <p:spPr>
          <a:xfrm>
            <a:off x="6306985" y="5253800"/>
            <a:ext cx="327300" cy="327300"/>
          </a:xfrm>
          <a:prstGeom prst="ellipse">
            <a:avLst/>
          </a:prstGeom>
          <a:solidFill>
            <a:srgbClr val="009CDB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5860">
              <a:buClr>
                <a:srgbClr val="000000"/>
              </a:buClr>
              <a:defRPr/>
            </a:pPr>
            <a:endParaRPr lang="en-US" sz="1100" kern="0" dirty="0">
              <a:solidFill>
                <a:srgbClr val="FFFFFF"/>
              </a:solidFill>
              <a:latin typeface="Salesforce Sans"/>
              <a:cs typeface="Salesforce Sans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68A246-768C-044F-991C-070F0D3D1AA3}"/>
              </a:ext>
            </a:extLst>
          </p:cNvPr>
          <p:cNvGrpSpPr/>
          <p:nvPr/>
        </p:nvGrpSpPr>
        <p:grpSpPr>
          <a:xfrm>
            <a:off x="7026448" y="5977667"/>
            <a:ext cx="559770" cy="703792"/>
            <a:chOff x="1759342" y="6101322"/>
            <a:chExt cx="719099" cy="90411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8EE656-AFB2-F948-8EF4-758994CF0DFB}"/>
                </a:ext>
              </a:extLst>
            </p:cNvPr>
            <p:cNvSpPr/>
            <p:nvPr/>
          </p:nvSpPr>
          <p:spPr>
            <a:xfrm>
              <a:off x="1759342" y="6530980"/>
              <a:ext cx="719099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Mobile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Apps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018C04-9A72-4942-9ED9-CD847208CC10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89160C-4187-8E42-B141-DF477373274A}"/>
              </a:ext>
            </a:extLst>
          </p:cNvPr>
          <p:cNvGrpSpPr/>
          <p:nvPr/>
        </p:nvGrpSpPr>
        <p:grpSpPr>
          <a:xfrm>
            <a:off x="7903434" y="5979213"/>
            <a:ext cx="468396" cy="703792"/>
            <a:chOff x="1818031" y="6101322"/>
            <a:chExt cx="601720" cy="90411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0E61C5D-AB65-D646-9FE2-3BF40A637601}"/>
                </a:ext>
              </a:extLst>
            </p:cNvPr>
            <p:cNvSpPr/>
            <p:nvPr/>
          </p:nvSpPr>
          <p:spPr>
            <a:xfrm>
              <a:off x="1818031" y="6530980"/>
              <a:ext cx="601720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Chat 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Bots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1EF124F-ECD6-F74B-8D55-CA27C5CED171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94BA89-2948-1B47-8B50-C7F524476E28}"/>
              </a:ext>
            </a:extLst>
          </p:cNvPr>
          <p:cNvGrpSpPr/>
          <p:nvPr/>
        </p:nvGrpSpPr>
        <p:grpSpPr>
          <a:xfrm>
            <a:off x="8749970" y="5982645"/>
            <a:ext cx="437940" cy="703792"/>
            <a:chOff x="1837594" y="6101322"/>
            <a:chExt cx="562593" cy="90411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42234A-ADF5-9444-A3F1-A4C74BCDCCCF}"/>
                </a:ext>
              </a:extLst>
            </p:cNvPr>
            <p:cNvSpPr/>
            <p:nvPr/>
          </p:nvSpPr>
          <p:spPr>
            <a:xfrm>
              <a:off x="1837594" y="6530980"/>
              <a:ext cx="562593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Live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Chat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70680A0-9E70-B540-8473-5E9F13A1A8AD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E93D26-E23F-9941-9371-14BFDBF739EB}"/>
              </a:ext>
            </a:extLst>
          </p:cNvPr>
          <p:cNvGrpSpPr/>
          <p:nvPr/>
        </p:nvGrpSpPr>
        <p:grpSpPr>
          <a:xfrm>
            <a:off x="9424981" y="5984190"/>
            <a:ext cx="750524" cy="703792"/>
            <a:chOff x="1636816" y="6101322"/>
            <a:chExt cx="964150" cy="90411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E5C311-92D4-F549-A443-70BF27EFF6C2}"/>
                </a:ext>
              </a:extLst>
            </p:cNvPr>
            <p:cNvSpPr/>
            <p:nvPr/>
          </p:nvSpPr>
          <p:spPr>
            <a:xfrm>
              <a:off x="1636816" y="6530980"/>
              <a:ext cx="964150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SMS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Messaging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0F4C4-6E6E-674B-B8F9-6BC2538AC2B4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30D226-38BD-FA4B-A88A-171DB1F0EA6F}"/>
              </a:ext>
            </a:extLst>
          </p:cNvPr>
          <p:cNvGrpSpPr/>
          <p:nvPr/>
        </p:nvGrpSpPr>
        <p:grpSpPr>
          <a:xfrm>
            <a:off x="10188923" y="5975953"/>
            <a:ext cx="902811" cy="703792"/>
            <a:chOff x="1539000" y="6101322"/>
            <a:chExt cx="1159782" cy="90411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8C87068-CD59-2543-89A9-B1467DFE2D04}"/>
                </a:ext>
              </a:extLst>
            </p:cNvPr>
            <p:cNvSpPr/>
            <p:nvPr/>
          </p:nvSpPr>
          <p:spPr>
            <a:xfrm>
              <a:off x="1539000" y="6530981"/>
              <a:ext cx="1159782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File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Management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D2E2DD9-9B8C-F148-BAED-EB17E70BD70F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AF48AD-37BB-F045-8454-F72C6296F2B8}"/>
              </a:ext>
            </a:extLst>
          </p:cNvPr>
          <p:cNvGrpSpPr/>
          <p:nvPr/>
        </p:nvGrpSpPr>
        <p:grpSpPr>
          <a:xfrm>
            <a:off x="11020228" y="5977498"/>
            <a:ext cx="902811" cy="703792"/>
            <a:chOff x="1539001" y="6101322"/>
            <a:chExt cx="1159782" cy="9041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3B84E24-2634-784F-AA7C-763524F71C13}"/>
                </a:ext>
              </a:extLst>
            </p:cNvPr>
            <p:cNvSpPr/>
            <p:nvPr/>
          </p:nvSpPr>
          <p:spPr>
            <a:xfrm>
              <a:off x="1539001" y="6530981"/>
              <a:ext cx="1159782" cy="47445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Task</a:t>
              </a:r>
              <a:b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9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Management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9A63338-E992-D64A-911C-1DDBDD6765CA}"/>
                </a:ext>
              </a:extLst>
            </p:cNvPr>
            <p:cNvSpPr/>
            <p:nvPr/>
          </p:nvSpPr>
          <p:spPr>
            <a:xfrm>
              <a:off x="1914300" y="610132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10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DAC91C-1E1B-4349-9197-EFB216D9EB40}"/>
              </a:ext>
            </a:extLst>
          </p:cNvPr>
          <p:cNvGrpSpPr/>
          <p:nvPr/>
        </p:nvGrpSpPr>
        <p:grpSpPr>
          <a:xfrm>
            <a:off x="395318" y="5977448"/>
            <a:ext cx="3010402" cy="710316"/>
            <a:chOff x="1135294" y="4438776"/>
            <a:chExt cx="3867269" cy="91249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1D8D196-04AA-BE44-93B9-80F6460B22EF}"/>
                </a:ext>
              </a:extLst>
            </p:cNvPr>
            <p:cNvGrpSpPr/>
            <p:nvPr/>
          </p:nvGrpSpPr>
          <p:grpSpPr>
            <a:xfrm>
              <a:off x="1135294" y="4438776"/>
              <a:ext cx="624371" cy="904117"/>
              <a:chOff x="1806707" y="6101322"/>
              <a:chExt cx="624371" cy="904117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C890CD-DA56-7448-BC10-41FC0000B1D6}"/>
                  </a:ext>
                </a:extLst>
              </p:cNvPr>
              <p:cNvSpPr/>
              <p:nvPr/>
            </p:nvSpPr>
            <p:spPr>
              <a:xfrm>
                <a:off x="1806707" y="6530982"/>
                <a:ext cx="624371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Open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API’s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4B1921B-E1B3-2F40-AB55-FC70BC5291A1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54E78E0-21BC-AF42-AD2F-2AA68578FCD6}"/>
                </a:ext>
              </a:extLst>
            </p:cNvPr>
            <p:cNvGrpSpPr/>
            <p:nvPr/>
          </p:nvGrpSpPr>
          <p:grpSpPr>
            <a:xfrm>
              <a:off x="2044655" y="4440762"/>
              <a:ext cx="941501" cy="904116"/>
              <a:chOff x="1648144" y="6101322"/>
              <a:chExt cx="941501" cy="90411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9DFC225-981B-244B-A0A8-0946B5C729C1}"/>
                  </a:ext>
                </a:extLst>
              </p:cNvPr>
              <p:cNvSpPr/>
              <p:nvPr/>
            </p:nvSpPr>
            <p:spPr>
              <a:xfrm>
                <a:off x="1648144" y="6530982"/>
                <a:ext cx="941501" cy="474456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Salesforce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DX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64A58931-9DE9-3045-93EB-F2FCCDA60681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6D8C182-01C7-B648-9CD5-A480E1FDEB1D}"/>
                </a:ext>
              </a:extLst>
            </p:cNvPr>
            <p:cNvGrpSpPr/>
            <p:nvPr/>
          </p:nvGrpSpPr>
          <p:grpSpPr>
            <a:xfrm>
              <a:off x="3188770" y="4445170"/>
              <a:ext cx="789114" cy="904117"/>
              <a:chOff x="1724335" y="6101322"/>
              <a:chExt cx="789114" cy="904117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C6BEE79-9CB3-054E-A3C4-E09AD5FCA238}"/>
                  </a:ext>
                </a:extLst>
              </p:cNvPr>
              <p:cNvSpPr/>
              <p:nvPr/>
            </p:nvSpPr>
            <p:spPr>
              <a:xfrm>
                <a:off x="1724335" y="6530982"/>
                <a:ext cx="789114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Schema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Builder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BC1B7B0-12B8-BF4D-95DF-1D6535FA7FCE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E868C6B-B386-6240-8BFB-8969A50AC9AC}"/>
                </a:ext>
              </a:extLst>
            </p:cNvPr>
            <p:cNvGrpSpPr/>
            <p:nvPr/>
          </p:nvGrpSpPr>
          <p:grpSpPr>
            <a:xfrm>
              <a:off x="4299938" y="4447156"/>
              <a:ext cx="702625" cy="904117"/>
              <a:chOff x="1767579" y="6101322"/>
              <a:chExt cx="702625" cy="90411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4DAD81B-740D-484E-AEC8-CC78ABF8098A}"/>
                  </a:ext>
                </a:extLst>
              </p:cNvPr>
              <p:cNvSpPr/>
              <p:nvPr/>
            </p:nvSpPr>
            <p:spPr>
              <a:xfrm>
                <a:off x="1767579" y="6530982"/>
                <a:ext cx="702625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Global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Search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3DB7032-6352-2542-9AA0-936F977E4C9F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8054F66-3963-3342-9745-CC68EFDF443A}"/>
              </a:ext>
            </a:extLst>
          </p:cNvPr>
          <p:cNvGrpSpPr/>
          <p:nvPr/>
        </p:nvGrpSpPr>
        <p:grpSpPr>
          <a:xfrm>
            <a:off x="3550580" y="5975733"/>
            <a:ext cx="3374286" cy="710316"/>
            <a:chOff x="905684" y="4438776"/>
            <a:chExt cx="4334729" cy="91249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5B44FF4-EF8C-BE45-BBE9-028AB794CE3B}"/>
                </a:ext>
              </a:extLst>
            </p:cNvPr>
            <p:cNvGrpSpPr/>
            <p:nvPr/>
          </p:nvGrpSpPr>
          <p:grpSpPr>
            <a:xfrm>
              <a:off x="905684" y="4438776"/>
              <a:ext cx="1083590" cy="904117"/>
              <a:chOff x="1577097" y="6101322"/>
              <a:chExt cx="1083590" cy="904117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CE9B7ED-1FBA-B942-90F5-26C0730C70A4}"/>
                  </a:ext>
                </a:extLst>
              </p:cNvPr>
              <p:cNvSpPr/>
              <p:nvPr/>
            </p:nvSpPr>
            <p:spPr>
              <a:xfrm>
                <a:off x="1577097" y="6530982"/>
                <a:ext cx="1083590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Duplicate &amp;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Match Rules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0CE5DC6-17BD-6842-958A-9E993D0CE301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B5056A5-46F2-8648-898D-C6ECA6E6BC4D}"/>
                </a:ext>
              </a:extLst>
            </p:cNvPr>
            <p:cNvGrpSpPr/>
            <p:nvPr/>
          </p:nvGrpSpPr>
          <p:grpSpPr>
            <a:xfrm>
              <a:off x="1956108" y="4440762"/>
              <a:ext cx="1118598" cy="904116"/>
              <a:chOff x="1559597" y="6101322"/>
              <a:chExt cx="1118598" cy="904116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F5B25EF-97C8-6243-B521-56F7E06A18ED}"/>
                  </a:ext>
                </a:extLst>
              </p:cNvPr>
              <p:cNvSpPr/>
              <p:nvPr/>
            </p:nvSpPr>
            <p:spPr>
              <a:xfrm>
                <a:off x="1559597" y="6530982"/>
                <a:ext cx="1118598" cy="474456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Alerts &amp;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Notifications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AE39952-57A7-444D-8828-4ACB69B6B5E6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BB126B4-BFEA-1949-B897-4C879F054EA3}"/>
                </a:ext>
              </a:extLst>
            </p:cNvPr>
            <p:cNvGrpSpPr/>
            <p:nvPr/>
          </p:nvGrpSpPr>
          <p:grpSpPr>
            <a:xfrm>
              <a:off x="3053886" y="4445170"/>
              <a:ext cx="1058879" cy="904117"/>
              <a:chOff x="1589451" y="6101322"/>
              <a:chExt cx="1058879" cy="904117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09DD4BC-ACA7-464D-ABFF-F9385E192986}"/>
                  </a:ext>
                </a:extLst>
              </p:cNvPr>
              <p:cNvSpPr/>
              <p:nvPr/>
            </p:nvSpPr>
            <p:spPr>
              <a:xfrm>
                <a:off x="1589451" y="6530982"/>
                <a:ext cx="1058879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Reports &amp;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Dashboards</a:t>
                </a: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207076E-FDF1-8646-B364-045D1B1957B2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D71864D-F293-2547-8464-D817A4D510EC}"/>
                </a:ext>
              </a:extLst>
            </p:cNvPr>
            <p:cNvGrpSpPr/>
            <p:nvPr/>
          </p:nvGrpSpPr>
          <p:grpSpPr>
            <a:xfrm>
              <a:off x="4062096" y="4447156"/>
              <a:ext cx="1178317" cy="904117"/>
              <a:chOff x="1529737" y="6101322"/>
              <a:chExt cx="1178317" cy="904117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74E6347-0494-104E-87B0-0865C599E8A7}"/>
                  </a:ext>
                </a:extLst>
              </p:cNvPr>
              <p:cNvSpPr/>
              <p:nvPr/>
            </p:nvSpPr>
            <p:spPr>
              <a:xfrm>
                <a:off x="1529737" y="6530982"/>
                <a:ext cx="1178317" cy="47445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Chatter</a:t>
                </a:r>
                <a:b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9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Collaboration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C5561B4-8D99-A544-90ED-499ABBDFEEEA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10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</p:grpSp>
      <p:sp>
        <p:nvSpPr>
          <p:cNvPr id="82" name="Shape 910">
            <a:extLst>
              <a:ext uri="{FF2B5EF4-FFF2-40B4-BE49-F238E27FC236}">
                <a16:creationId xmlns:a16="http://schemas.microsoft.com/office/drawing/2014/main" id="{0BB2B9F1-2DF0-9846-B10F-849A88A0E82E}"/>
              </a:ext>
            </a:extLst>
          </p:cNvPr>
          <p:cNvSpPr/>
          <p:nvPr/>
        </p:nvSpPr>
        <p:spPr>
          <a:xfrm>
            <a:off x="325236" y="4856106"/>
            <a:ext cx="11833627" cy="385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4767" tIns="64767" rIns="64767" bIns="64767" numCol="1" anchor="ctr">
            <a:noAutofit/>
          </a:bodyPr>
          <a:lstStyle>
            <a:lvl1pPr algn="ctr">
              <a:defRPr sz="3200" spc="-96"/>
            </a:lvl1pPr>
          </a:lstStyle>
          <a:p>
            <a:pPr defTabSz="1164987">
              <a:defRPr sz="1800" spc="0">
                <a:solidFill>
                  <a:srgbClr val="000000"/>
                </a:solidFill>
              </a:defRPr>
            </a:pPr>
            <a:r>
              <a:rPr lang="en-US" sz="1100" b="1" spc="0" dirty="0">
                <a:solidFill>
                  <a:schemeClr val="accent5"/>
                </a:solidFill>
                <a:latin typeface="Salesforce Sans"/>
                <a:cs typeface="Salesforce Sans"/>
              </a:rPr>
              <a:t>PLATFORM CORE SERVICES</a:t>
            </a:r>
            <a:endParaRPr sz="1100" b="1" spc="0" dirty="0">
              <a:solidFill>
                <a:schemeClr val="accent5"/>
              </a:solidFill>
              <a:latin typeface="Salesforce Sans"/>
              <a:cs typeface="Salesforce San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37C040B-E2FD-EC40-8F5E-244A0DA5C88E}"/>
              </a:ext>
            </a:extLst>
          </p:cNvPr>
          <p:cNvCxnSpPr>
            <a:cxnSpLocks/>
          </p:cNvCxnSpPr>
          <p:nvPr/>
        </p:nvCxnSpPr>
        <p:spPr>
          <a:xfrm>
            <a:off x="7266281" y="5061070"/>
            <a:ext cx="4369701" cy="10006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89C0B10-4D5E-4C47-A950-18B158E43393}"/>
              </a:ext>
            </a:extLst>
          </p:cNvPr>
          <p:cNvCxnSpPr>
            <a:cxnSpLocks/>
          </p:cNvCxnSpPr>
          <p:nvPr/>
        </p:nvCxnSpPr>
        <p:spPr>
          <a:xfrm flipV="1">
            <a:off x="325237" y="5053965"/>
            <a:ext cx="4646439" cy="17111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79">
            <a:extLst>
              <a:ext uri="{FF2B5EF4-FFF2-40B4-BE49-F238E27FC236}">
                <a16:creationId xmlns:a16="http://schemas.microsoft.com/office/drawing/2014/main" id="{5E6FC24A-9630-F249-BD00-C73F77A57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323" y="6042419"/>
            <a:ext cx="206535" cy="2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Shape 3255">
            <a:extLst>
              <a:ext uri="{FF2B5EF4-FFF2-40B4-BE49-F238E27FC236}">
                <a16:creationId xmlns:a16="http://schemas.microsoft.com/office/drawing/2014/main" id="{C1D75ABC-6935-1741-8340-34C7845A63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499" r="13491"/>
          <a:stretch/>
        </p:blipFill>
        <p:spPr>
          <a:xfrm>
            <a:off x="8064870" y="6028942"/>
            <a:ext cx="153066" cy="21951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Freeform 52">
            <a:extLst>
              <a:ext uri="{FF2B5EF4-FFF2-40B4-BE49-F238E27FC236}">
                <a16:creationId xmlns:a16="http://schemas.microsoft.com/office/drawing/2014/main" id="{FCC50441-BEE2-3247-AB79-63D2F739D6EF}"/>
              </a:ext>
            </a:extLst>
          </p:cNvPr>
          <p:cNvSpPr>
            <a:spLocks noEditPoints="1"/>
          </p:cNvSpPr>
          <p:nvPr/>
        </p:nvSpPr>
        <p:spPr bwMode="auto">
          <a:xfrm>
            <a:off x="4708467" y="6042685"/>
            <a:ext cx="186590" cy="197106"/>
          </a:xfrm>
          <a:custGeom>
            <a:avLst/>
            <a:gdLst>
              <a:gd name="T0" fmla="*/ 42 w 45"/>
              <a:gd name="T1" fmla="*/ 41 h 48"/>
              <a:gd name="T2" fmla="*/ 30 w 45"/>
              <a:gd name="T3" fmla="*/ 41 h 48"/>
              <a:gd name="T4" fmla="*/ 23 w 45"/>
              <a:gd name="T5" fmla="*/ 48 h 48"/>
              <a:gd name="T6" fmla="*/ 16 w 45"/>
              <a:gd name="T7" fmla="*/ 41 h 48"/>
              <a:gd name="T8" fmla="*/ 4 w 45"/>
              <a:gd name="T9" fmla="*/ 41 h 48"/>
              <a:gd name="T10" fmla="*/ 0 w 45"/>
              <a:gd name="T11" fmla="*/ 38 h 48"/>
              <a:gd name="T12" fmla="*/ 11 w 45"/>
              <a:gd name="T13" fmla="*/ 14 h 48"/>
              <a:gd name="T14" fmla="*/ 20 w 45"/>
              <a:gd name="T15" fmla="*/ 4 h 48"/>
              <a:gd name="T16" fmla="*/ 20 w 45"/>
              <a:gd name="T17" fmla="*/ 3 h 48"/>
              <a:gd name="T18" fmla="*/ 23 w 45"/>
              <a:gd name="T19" fmla="*/ 0 h 48"/>
              <a:gd name="T20" fmla="*/ 25 w 45"/>
              <a:gd name="T21" fmla="*/ 3 h 48"/>
              <a:gd name="T22" fmla="*/ 25 w 45"/>
              <a:gd name="T23" fmla="*/ 4 h 48"/>
              <a:gd name="T24" fmla="*/ 35 w 45"/>
              <a:gd name="T25" fmla="*/ 14 h 48"/>
              <a:gd name="T26" fmla="*/ 45 w 45"/>
              <a:gd name="T27" fmla="*/ 38 h 48"/>
              <a:gd name="T28" fmla="*/ 42 w 45"/>
              <a:gd name="T29" fmla="*/ 41 h 48"/>
              <a:gd name="T30" fmla="*/ 40 w 45"/>
              <a:gd name="T31" fmla="*/ 38 h 48"/>
              <a:gd name="T32" fmla="*/ 31 w 45"/>
              <a:gd name="T33" fmla="*/ 14 h 48"/>
              <a:gd name="T34" fmla="*/ 23 w 45"/>
              <a:gd name="T35" fmla="*/ 7 h 48"/>
              <a:gd name="T36" fmla="*/ 14 w 45"/>
              <a:gd name="T37" fmla="*/ 14 h 48"/>
              <a:gd name="T38" fmla="*/ 5 w 45"/>
              <a:gd name="T39" fmla="*/ 38 h 48"/>
              <a:gd name="T40" fmla="*/ 40 w 45"/>
              <a:gd name="T41" fmla="*/ 38 h 48"/>
              <a:gd name="T42" fmla="*/ 23 w 45"/>
              <a:gd name="T43" fmla="*/ 45 h 48"/>
              <a:gd name="T44" fmla="*/ 19 w 45"/>
              <a:gd name="T45" fmla="*/ 41 h 48"/>
              <a:gd name="T46" fmla="*/ 19 w 45"/>
              <a:gd name="T47" fmla="*/ 41 h 48"/>
              <a:gd name="T48" fmla="*/ 18 w 45"/>
              <a:gd name="T49" fmla="*/ 41 h 48"/>
              <a:gd name="T50" fmla="*/ 23 w 45"/>
              <a:gd name="T51" fmla="*/ 46 h 48"/>
              <a:gd name="T52" fmla="*/ 23 w 45"/>
              <a:gd name="T53" fmla="*/ 46 h 48"/>
              <a:gd name="T54" fmla="*/ 23 w 45"/>
              <a:gd name="T55" fmla="*/ 4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5" h="48">
                <a:moveTo>
                  <a:pt x="42" y="41"/>
                </a:moveTo>
                <a:cubicBezTo>
                  <a:pt x="30" y="41"/>
                  <a:pt x="30" y="41"/>
                  <a:pt x="30" y="41"/>
                </a:cubicBezTo>
                <a:cubicBezTo>
                  <a:pt x="30" y="45"/>
                  <a:pt x="27" y="48"/>
                  <a:pt x="23" y="48"/>
                </a:cubicBezTo>
                <a:cubicBezTo>
                  <a:pt x="19" y="48"/>
                  <a:pt x="16" y="45"/>
                  <a:pt x="16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40"/>
                  <a:pt x="0" y="38"/>
                </a:cubicBezTo>
                <a:cubicBezTo>
                  <a:pt x="7" y="32"/>
                  <a:pt x="11" y="23"/>
                  <a:pt x="11" y="14"/>
                </a:cubicBezTo>
                <a:cubicBezTo>
                  <a:pt x="11" y="8"/>
                  <a:pt x="15" y="5"/>
                  <a:pt x="20" y="4"/>
                </a:cubicBezTo>
                <a:cubicBezTo>
                  <a:pt x="20" y="4"/>
                  <a:pt x="20" y="3"/>
                  <a:pt x="20" y="3"/>
                </a:cubicBezTo>
                <a:cubicBezTo>
                  <a:pt x="20" y="1"/>
                  <a:pt x="21" y="0"/>
                  <a:pt x="23" y="0"/>
                </a:cubicBezTo>
                <a:cubicBezTo>
                  <a:pt x="24" y="0"/>
                  <a:pt x="25" y="1"/>
                  <a:pt x="25" y="3"/>
                </a:cubicBezTo>
                <a:cubicBezTo>
                  <a:pt x="25" y="3"/>
                  <a:pt x="25" y="4"/>
                  <a:pt x="25" y="4"/>
                </a:cubicBezTo>
                <a:cubicBezTo>
                  <a:pt x="31" y="5"/>
                  <a:pt x="35" y="8"/>
                  <a:pt x="35" y="14"/>
                </a:cubicBezTo>
                <a:cubicBezTo>
                  <a:pt x="35" y="23"/>
                  <a:pt x="38" y="32"/>
                  <a:pt x="45" y="38"/>
                </a:cubicBezTo>
                <a:cubicBezTo>
                  <a:pt x="45" y="40"/>
                  <a:pt x="44" y="41"/>
                  <a:pt x="42" y="41"/>
                </a:cubicBezTo>
                <a:close/>
                <a:moveTo>
                  <a:pt x="40" y="38"/>
                </a:moveTo>
                <a:cubicBezTo>
                  <a:pt x="34" y="31"/>
                  <a:pt x="31" y="23"/>
                  <a:pt x="31" y="14"/>
                </a:cubicBezTo>
                <a:cubicBezTo>
                  <a:pt x="31" y="9"/>
                  <a:pt x="27" y="7"/>
                  <a:pt x="23" y="7"/>
                </a:cubicBezTo>
                <a:cubicBezTo>
                  <a:pt x="18" y="7"/>
                  <a:pt x="14" y="9"/>
                  <a:pt x="14" y="14"/>
                </a:cubicBezTo>
                <a:cubicBezTo>
                  <a:pt x="14" y="23"/>
                  <a:pt x="11" y="31"/>
                  <a:pt x="5" y="38"/>
                </a:cubicBezTo>
                <a:lnTo>
                  <a:pt x="40" y="38"/>
                </a:lnTo>
                <a:close/>
                <a:moveTo>
                  <a:pt x="23" y="45"/>
                </a:moveTo>
                <a:cubicBezTo>
                  <a:pt x="21" y="45"/>
                  <a:pt x="19" y="4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8" y="44"/>
                  <a:pt x="20" y="46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5"/>
                  <a:pt x="23" y="45"/>
                  <a:pt x="23" y="45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16354" tIns="58177" rIns="116354" bIns="58177" numCol="1" anchor="t" anchorCtr="0" compatLnSpc="1">
            <a:prstTxWarp prst="textNoShape">
              <a:avLst/>
            </a:prstTxWarp>
          </a:bodyPr>
          <a:lstStyle/>
          <a:p>
            <a:pPr defTabSz="1163307">
              <a:defRPr/>
            </a:pPr>
            <a:endParaRPr lang="id-ID" sz="900" kern="0">
              <a:solidFill>
                <a:prstClr val="white"/>
              </a:solidFill>
              <a:latin typeface="Salesforce Sans" panose="020B0505020202020203" pitchFamily="34" charset="77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0713D44A-9B24-2A44-9067-6431D268E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09" y="6035445"/>
            <a:ext cx="208888" cy="207497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A2A44C7B-1119-9041-A8DE-DF225D95559A}"/>
              </a:ext>
            </a:extLst>
          </p:cNvPr>
          <p:cNvGrpSpPr/>
          <p:nvPr/>
        </p:nvGrpSpPr>
        <p:grpSpPr>
          <a:xfrm>
            <a:off x="2200960" y="6069279"/>
            <a:ext cx="204546" cy="153450"/>
            <a:chOff x="2475972" y="7779743"/>
            <a:chExt cx="354592" cy="266013"/>
          </a:xfrm>
        </p:grpSpPr>
        <p:sp>
          <p:nvSpPr>
            <p:cNvPr id="90" name="Oval 325">
              <a:extLst>
                <a:ext uri="{FF2B5EF4-FFF2-40B4-BE49-F238E27FC236}">
                  <a16:creationId xmlns:a16="http://schemas.microsoft.com/office/drawing/2014/main" id="{1EFD0F2A-A20B-6745-AFCF-0E7032FF6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377" y="7808838"/>
              <a:ext cx="33243" cy="24939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91" name="Oval 326">
              <a:extLst>
                <a:ext uri="{FF2B5EF4-FFF2-40B4-BE49-F238E27FC236}">
                  <a16:creationId xmlns:a16="http://schemas.microsoft.com/office/drawing/2014/main" id="{3028826B-FD6B-0B4C-95EF-B26DE2CF3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5701" y="7808838"/>
              <a:ext cx="33243" cy="24939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92" name="Oval 327">
              <a:extLst>
                <a:ext uri="{FF2B5EF4-FFF2-40B4-BE49-F238E27FC236}">
                  <a16:creationId xmlns:a16="http://schemas.microsoft.com/office/drawing/2014/main" id="{FD9C239D-B853-0640-B015-0E99FE4BD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024" y="7808838"/>
              <a:ext cx="33243" cy="24939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93" name="Freeform 328">
              <a:extLst>
                <a:ext uri="{FF2B5EF4-FFF2-40B4-BE49-F238E27FC236}">
                  <a16:creationId xmlns:a16="http://schemas.microsoft.com/office/drawing/2014/main" id="{36B63FD5-AFBF-254B-A109-0DC1D5FBC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5972" y="7779743"/>
              <a:ext cx="354592" cy="266013"/>
            </a:xfrm>
            <a:custGeom>
              <a:avLst/>
              <a:gdLst>
                <a:gd name="T0" fmla="*/ 2147483647 w 64"/>
                <a:gd name="T1" fmla="*/ 0 h 64"/>
                <a:gd name="T2" fmla="*/ 2147483647 w 64"/>
                <a:gd name="T3" fmla="*/ 0 h 64"/>
                <a:gd name="T4" fmla="*/ 0 w 64"/>
                <a:gd name="T5" fmla="*/ 2147483647 h 64"/>
                <a:gd name="T6" fmla="*/ 0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2147483647 w 64"/>
                <a:gd name="T21" fmla="*/ 2147483647 h 64"/>
                <a:gd name="T22" fmla="*/ 2147483647 w 64"/>
                <a:gd name="T23" fmla="*/ 2147483647 h 64"/>
                <a:gd name="T24" fmla="*/ 2147483647 w 64"/>
                <a:gd name="T25" fmla="*/ 2147483647 h 64"/>
                <a:gd name="T26" fmla="*/ 2147483647 w 64"/>
                <a:gd name="T27" fmla="*/ 2147483647 h 64"/>
                <a:gd name="T28" fmla="*/ 2147483647 w 64"/>
                <a:gd name="T29" fmla="*/ 0 h 64"/>
                <a:gd name="T30" fmla="*/ 2147483647 w 64"/>
                <a:gd name="T31" fmla="*/ 2147483647 h 64"/>
                <a:gd name="T32" fmla="*/ 2147483647 w 64"/>
                <a:gd name="T33" fmla="*/ 2147483647 h 64"/>
                <a:gd name="T34" fmla="*/ 2147483647 w 64"/>
                <a:gd name="T35" fmla="*/ 2147483647 h 64"/>
                <a:gd name="T36" fmla="*/ 2147483647 w 64"/>
                <a:gd name="T37" fmla="*/ 2147483647 h 64"/>
                <a:gd name="T38" fmla="*/ 2147483647 w 64"/>
                <a:gd name="T39" fmla="*/ 2147483647 h 64"/>
                <a:gd name="T40" fmla="*/ 2147483647 w 64"/>
                <a:gd name="T41" fmla="*/ 2147483647 h 64"/>
                <a:gd name="T42" fmla="*/ 2147483647 w 64"/>
                <a:gd name="T43" fmla="*/ 2147483647 h 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64"/>
                <a:gd name="T68" fmla="*/ 64 w 64"/>
                <a:gd name="T69" fmla="*/ 64 h 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64">
                  <a:moveTo>
                    <a:pt x="5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6" y="60"/>
                    <a:pt x="4" y="58"/>
                    <a:pt x="4" y="5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  <a:moveTo>
                    <a:pt x="60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8" y="4"/>
                    <a:pt x="60" y="6"/>
                    <a:pt x="60" y="8"/>
                  </a:cubicBezTo>
                  <a:lnTo>
                    <a:pt x="60" y="16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94" name="Freeform 329">
              <a:extLst>
                <a:ext uri="{FF2B5EF4-FFF2-40B4-BE49-F238E27FC236}">
                  <a16:creationId xmlns:a16="http://schemas.microsoft.com/office/drawing/2014/main" id="{FCD57730-5848-A94A-85C8-F825B1040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591" y="7896124"/>
              <a:ext cx="88648" cy="66503"/>
            </a:xfrm>
            <a:custGeom>
              <a:avLst/>
              <a:gdLst>
                <a:gd name="T0" fmla="*/ 2147483647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2147483647 h 16"/>
                <a:gd name="T6" fmla="*/ 2147483647 w 16"/>
                <a:gd name="T7" fmla="*/ 0 h 16"/>
                <a:gd name="T8" fmla="*/ 2147483647 w 16"/>
                <a:gd name="T9" fmla="*/ 0 h 16"/>
                <a:gd name="T10" fmla="*/ 0 w 16"/>
                <a:gd name="T11" fmla="*/ 2147483647 h 16"/>
                <a:gd name="T12" fmla="*/ 0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2147483647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6"/>
                <a:gd name="T29" fmla="*/ 16 w 16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6">
                  <a:moveTo>
                    <a:pt x="14" y="16"/>
                  </a:move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95" name="Freeform 330">
              <a:extLst>
                <a:ext uri="{FF2B5EF4-FFF2-40B4-BE49-F238E27FC236}">
                  <a16:creationId xmlns:a16="http://schemas.microsoft.com/office/drawing/2014/main" id="{EC66D657-6291-5B4D-8A7E-9070F22CB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915" y="7979253"/>
              <a:ext cx="88648" cy="66503"/>
            </a:xfrm>
            <a:custGeom>
              <a:avLst/>
              <a:gdLst>
                <a:gd name="T0" fmla="*/ 2147483647 w 16"/>
                <a:gd name="T1" fmla="*/ 0 h 16"/>
                <a:gd name="T2" fmla="*/ 2147483647 w 16"/>
                <a:gd name="T3" fmla="*/ 0 h 16"/>
                <a:gd name="T4" fmla="*/ 0 w 16"/>
                <a:gd name="T5" fmla="*/ 2147483647 h 16"/>
                <a:gd name="T6" fmla="*/ 0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6"/>
                <a:gd name="T29" fmla="*/ 16 w 16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96" name="Freeform 331">
              <a:extLst>
                <a:ext uri="{FF2B5EF4-FFF2-40B4-BE49-F238E27FC236}">
                  <a16:creationId xmlns:a16="http://schemas.microsoft.com/office/drawing/2014/main" id="{B5BEACE9-B26E-AD40-8103-F81453F6F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105" y="7979253"/>
              <a:ext cx="88648" cy="66503"/>
            </a:xfrm>
            <a:custGeom>
              <a:avLst/>
              <a:gdLst>
                <a:gd name="T0" fmla="*/ 2147483647 w 16"/>
                <a:gd name="T1" fmla="*/ 0 h 16"/>
                <a:gd name="T2" fmla="*/ 2147483647 w 16"/>
                <a:gd name="T3" fmla="*/ 0 h 16"/>
                <a:gd name="T4" fmla="*/ 0 w 16"/>
                <a:gd name="T5" fmla="*/ 2147483647 h 16"/>
                <a:gd name="T6" fmla="*/ 0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6"/>
                <a:gd name="T29" fmla="*/ 16 w 16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</p:grpSp>
      <p:sp>
        <p:nvSpPr>
          <p:cNvPr id="97" name="Freeform 171">
            <a:extLst>
              <a:ext uri="{FF2B5EF4-FFF2-40B4-BE49-F238E27FC236}">
                <a16:creationId xmlns:a16="http://schemas.microsoft.com/office/drawing/2014/main" id="{43339236-5B01-BB48-BB50-1C122D887E83}"/>
              </a:ext>
            </a:extLst>
          </p:cNvPr>
          <p:cNvSpPr>
            <a:spLocks noEditPoints="1"/>
          </p:cNvSpPr>
          <p:nvPr/>
        </p:nvSpPr>
        <p:spPr bwMode="auto">
          <a:xfrm>
            <a:off x="3031949" y="6046807"/>
            <a:ext cx="200857" cy="200911"/>
          </a:xfrm>
          <a:custGeom>
            <a:avLst/>
            <a:gdLst>
              <a:gd name="T0" fmla="*/ 37 w 38"/>
              <a:gd name="T1" fmla="*/ 32 h 38"/>
              <a:gd name="T2" fmla="*/ 28 w 38"/>
              <a:gd name="T3" fmla="*/ 23 h 38"/>
              <a:gd name="T4" fmla="*/ 30 w 38"/>
              <a:gd name="T5" fmla="*/ 15 h 38"/>
              <a:gd name="T6" fmla="*/ 15 w 38"/>
              <a:gd name="T7" fmla="*/ 0 h 38"/>
              <a:gd name="T8" fmla="*/ 0 w 38"/>
              <a:gd name="T9" fmla="*/ 15 h 38"/>
              <a:gd name="T10" fmla="*/ 15 w 38"/>
              <a:gd name="T11" fmla="*/ 30 h 38"/>
              <a:gd name="T12" fmla="*/ 23 w 38"/>
              <a:gd name="T13" fmla="*/ 28 h 38"/>
              <a:gd name="T14" fmla="*/ 32 w 38"/>
              <a:gd name="T15" fmla="*/ 37 h 38"/>
              <a:gd name="T16" fmla="*/ 35 w 38"/>
              <a:gd name="T17" fmla="*/ 37 h 38"/>
              <a:gd name="T18" fmla="*/ 37 w 38"/>
              <a:gd name="T19" fmla="*/ 35 h 38"/>
              <a:gd name="T20" fmla="*/ 37 w 38"/>
              <a:gd name="T21" fmla="*/ 32 h 38"/>
              <a:gd name="T22" fmla="*/ 5 w 38"/>
              <a:gd name="T23" fmla="*/ 15 h 38"/>
              <a:gd name="T24" fmla="*/ 15 w 38"/>
              <a:gd name="T25" fmla="*/ 5 h 38"/>
              <a:gd name="T26" fmla="*/ 25 w 38"/>
              <a:gd name="T27" fmla="*/ 15 h 38"/>
              <a:gd name="T28" fmla="*/ 15 w 38"/>
              <a:gd name="T29" fmla="*/ 25 h 38"/>
              <a:gd name="T30" fmla="*/ 5 w 38"/>
              <a:gd name="T31" fmla="*/ 1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8" h="38">
                <a:moveTo>
                  <a:pt x="37" y="32"/>
                </a:moveTo>
                <a:cubicBezTo>
                  <a:pt x="28" y="23"/>
                  <a:pt x="28" y="23"/>
                  <a:pt x="28" y="23"/>
                </a:cubicBezTo>
                <a:cubicBezTo>
                  <a:pt x="29" y="21"/>
                  <a:pt x="30" y="18"/>
                  <a:pt x="30" y="15"/>
                </a:cubicBezTo>
                <a:cubicBezTo>
                  <a:pt x="30" y="7"/>
                  <a:pt x="23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3"/>
                  <a:pt x="7" y="30"/>
                  <a:pt x="15" y="30"/>
                </a:cubicBezTo>
                <a:cubicBezTo>
                  <a:pt x="18" y="30"/>
                  <a:pt x="21" y="29"/>
                  <a:pt x="23" y="28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8"/>
                  <a:pt x="34" y="38"/>
                  <a:pt x="35" y="37"/>
                </a:cubicBezTo>
                <a:cubicBezTo>
                  <a:pt x="37" y="35"/>
                  <a:pt x="37" y="35"/>
                  <a:pt x="37" y="35"/>
                </a:cubicBezTo>
                <a:cubicBezTo>
                  <a:pt x="38" y="34"/>
                  <a:pt x="38" y="33"/>
                  <a:pt x="37" y="32"/>
                </a:cubicBezTo>
                <a:close/>
                <a:moveTo>
                  <a:pt x="5" y="15"/>
                </a:moveTo>
                <a:cubicBezTo>
                  <a:pt x="5" y="9"/>
                  <a:pt x="9" y="5"/>
                  <a:pt x="15" y="5"/>
                </a:cubicBezTo>
                <a:cubicBezTo>
                  <a:pt x="20" y="5"/>
                  <a:pt x="25" y="10"/>
                  <a:pt x="25" y="15"/>
                </a:cubicBezTo>
                <a:cubicBezTo>
                  <a:pt x="25" y="21"/>
                  <a:pt x="21" y="25"/>
                  <a:pt x="15" y="25"/>
                </a:cubicBezTo>
                <a:cubicBezTo>
                  <a:pt x="10" y="25"/>
                  <a:pt x="5" y="20"/>
                  <a:pt x="5" y="15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16354" tIns="58177" rIns="116354" bIns="58177" numCol="1" anchor="t" anchorCtr="0" compatLnSpc="1">
            <a:prstTxWarp prst="textNoShape">
              <a:avLst/>
            </a:prstTxWarp>
          </a:bodyPr>
          <a:lstStyle/>
          <a:p>
            <a:pPr defTabSz="1163307">
              <a:defRPr/>
            </a:pPr>
            <a:endParaRPr lang="id-ID" sz="900" kern="0">
              <a:solidFill>
                <a:srgbClr val="000000"/>
              </a:solidFill>
              <a:latin typeface="Salesforce Sans" panose="020B0505020202020203" pitchFamily="34" charset="77"/>
            </a:endParaRPr>
          </a:p>
        </p:txBody>
      </p:sp>
      <p:pic>
        <p:nvPicPr>
          <p:cNvPr id="98" name="Shape 3141">
            <a:extLst>
              <a:ext uri="{FF2B5EF4-FFF2-40B4-BE49-F238E27FC236}">
                <a16:creationId xmlns:a16="http://schemas.microsoft.com/office/drawing/2014/main" id="{02FAA637-B87C-3545-981C-D62F6DC97EB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91009" y="6055849"/>
            <a:ext cx="235270" cy="1965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roup 11200">
            <a:extLst>
              <a:ext uri="{FF2B5EF4-FFF2-40B4-BE49-F238E27FC236}">
                <a16:creationId xmlns:a16="http://schemas.microsoft.com/office/drawing/2014/main" id="{CE69AE64-B0B4-3544-AAA5-5247CCAAB647}"/>
              </a:ext>
            </a:extLst>
          </p:cNvPr>
          <p:cNvGrpSpPr>
            <a:grpSpLocks/>
          </p:cNvGrpSpPr>
          <p:nvPr/>
        </p:nvGrpSpPr>
        <p:grpSpPr bwMode="auto">
          <a:xfrm>
            <a:off x="11399581" y="6043881"/>
            <a:ext cx="165539" cy="189202"/>
            <a:chOff x="468313" y="5365328"/>
            <a:chExt cx="177800" cy="203200"/>
          </a:xfrm>
          <a:solidFill>
            <a:srgbClr val="FFFFFF"/>
          </a:solidFill>
        </p:grpSpPr>
        <p:sp>
          <p:nvSpPr>
            <p:cNvPr id="100" name="Freeform 229">
              <a:extLst>
                <a:ext uri="{FF2B5EF4-FFF2-40B4-BE49-F238E27FC236}">
                  <a16:creationId xmlns:a16="http://schemas.microsoft.com/office/drawing/2014/main" id="{B712EF5F-2E78-EB46-A28A-8A0AB3EAD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5479628"/>
              <a:ext cx="63500" cy="50800"/>
            </a:xfrm>
            <a:custGeom>
              <a:avLst/>
              <a:gdLst>
                <a:gd name="T0" fmla="*/ 2147483647 w 40"/>
                <a:gd name="T1" fmla="*/ 2147483647 h 32"/>
                <a:gd name="T2" fmla="*/ 2147483647 w 40"/>
                <a:gd name="T3" fmla="*/ 2147483647 h 32"/>
                <a:gd name="T4" fmla="*/ 0 w 40"/>
                <a:gd name="T5" fmla="*/ 2147483647 h 32"/>
                <a:gd name="T6" fmla="*/ 2147483647 w 40"/>
                <a:gd name="T7" fmla="*/ 2147483647 h 32"/>
                <a:gd name="T8" fmla="*/ 2147483647 w 40"/>
                <a:gd name="T9" fmla="*/ 2147483647 h 32"/>
                <a:gd name="T10" fmla="*/ 2147483647 w 40"/>
                <a:gd name="T11" fmla="*/ 0 h 32"/>
                <a:gd name="T12" fmla="*/ 2147483647 w 40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32"/>
                <a:gd name="T23" fmla="*/ 40 w 40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32">
                  <a:moveTo>
                    <a:pt x="16" y="16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01" name="Freeform 230">
              <a:extLst>
                <a:ext uri="{FF2B5EF4-FFF2-40B4-BE49-F238E27FC236}">
                  <a16:creationId xmlns:a16="http://schemas.microsoft.com/office/drawing/2014/main" id="{107C0F92-88C3-8C4E-A6ED-D0DFFD8BB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5416128"/>
              <a:ext cx="63500" cy="50800"/>
            </a:xfrm>
            <a:custGeom>
              <a:avLst/>
              <a:gdLst>
                <a:gd name="T0" fmla="*/ 2147483647 w 40"/>
                <a:gd name="T1" fmla="*/ 2147483647 h 32"/>
                <a:gd name="T2" fmla="*/ 2147483647 w 40"/>
                <a:gd name="T3" fmla="*/ 2147483647 h 32"/>
                <a:gd name="T4" fmla="*/ 0 w 40"/>
                <a:gd name="T5" fmla="*/ 2147483647 h 32"/>
                <a:gd name="T6" fmla="*/ 2147483647 w 40"/>
                <a:gd name="T7" fmla="*/ 2147483647 h 32"/>
                <a:gd name="T8" fmla="*/ 2147483647 w 40"/>
                <a:gd name="T9" fmla="*/ 2147483647 h 32"/>
                <a:gd name="T10" fmla="*/ 2147483647 w 40"/>
                <a:gd name="T11" fmla="*/ 0 h 32"/>
                <a:gd name="T12" fmla="*/ 2147483647 w 40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32"/>
                <a:gd name="T23" fmla="*/ 40 w 40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32">
                  <a:moveTo>
                    <a:pt x="16" y="16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02" name="Freeform 231">
              <a:extLst>
                <a:ext uri="{FF2B5EF4-FFF2-40B4-BE49-F238E27FC236}">
                  <a16:creationId xmlns:a16="http://schemas.microsoft.com/office/drawing/2014/main" id="{8771029A-659F-B748-B5BF-74C622B4C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313" y="5365328"/>
              <a:ext cx="177800" cy="203200"/>
            </a:xfrm>
            <a:custGeom>
              <a:avLst/>
              <a:gdLst>
                <a:gd name="T0" fmla="*/ 2147483647 w 112"/>
                <a:gd name="T1" fmla="*/ 0 h 128"/>
                <a:gd name="T2" fmla="*/ 0 w 112"/>
                <a:gd name="T3" fmla="*/ 0 h 128"/>
                <a:gd name="T4" fmla="*/ 0 w 112"/>
                <a:gd name="T5" fmla="*/ 2147483647 h 128"/>
                <a:gd name="T6" fmla="*/ 2147483647 w 112"/>
                <a:gd name="T7" fmla="*/ 2147483647 h 128"/>
                <a:gd name="T8" fmla="*/ 2147483647 w 112"/>
                <a:gd name="T9" fmla="*/ 2147483647 h 128"/>
                <a:gd name="T10" fmla="*/ 2147483647 w 112"/>
                <a:gd name="T11" fmla="*/ 0 h 128"/>
                <a:gd name="T12" fmla="*/ 2147483647 w 112"/>
                <a:gd name="T13" fmla="*/ 2147483647 h 128"/>
                <a:gd name="T14" fmla="*/ 2147483647 w 112"/>
                <a:gd name="T15" fmla="*/ 2147483647 h 128"/>
                <a:gd name="T16" fmla="*/ 2147483647 w 112"/>
                <a:gd name="T17" fmla="*/ 2147483647 h 128"/>
                <a:gd name="T18" fmla="*/ 2147483647 w 112"/>
                <a:gd name="T19" fmla="*/ 2147483647 h 128"/>
                <a:gd name="T20" fmla="*/ 2147483647 w 112"/>
                <a:gd name="T21" fmla="*/ 2147483647 h 128"/>
                <a:gd name="T22" fmla="*/ 2147483647 w 112"/>
                <a:gd name="T23" fmla="*/ 2147483647 h 128"/>
                <a:gd name="T24" fmla="*/ 2147483647 w 112"/>
                <a:gd name="T25" fmla="*/ 2147483647 h 128"/>
                <a:gd name="T26" fmla="*/ 2147483647 w 112"/>
                <a:gd name="T27" fmla="*/ 2147483647 h 128"/>
                <a:gd name="T28" fmla="*/ 2147483647 w 112"/>
                <a:gd name="T29" fmla="*/ 2147483647 h 128"/>
                <a:gd name="T30" fmla="*/ 2147483647 w 112"/>
                <a:gd name="T31" fmla="*/ 2147483647 h 128"/>
                <a:gd name="T32" fmla="*/ 2147483647 w 112"/>
                <a:gd name="T33" fmla="*/ 2147483647 h 1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2"/>
                <a:gd name="T52" fmla="*/ 0 h 128"/>
                <a:gd name="T53" fmla="*/ 112 w 112"/>
                <a:gd name="T54" fmla="*/ 128 h 12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2" h="128">
                  <a:moveTo>
                    <a:pt x="86" y="0"/>
                  </a:moveTo>
                  <a:lnTo>
                    <a:pt x="0" y="0"/>
                  </a:lnTo>
                  <a:lnTo>
                    <a:pt x="0" y="128"/>
                  </a:lnTo>
                  <a:lnTo>
                    <a:pt x="112" y="128"/>
                  </a:lnTo>
                  <a:lnTo>
                    <a:pt x="112" y="26"/>
                  </a:lnTo>
                  <a:lnTo>
                    <a:pt x="86" y="0"/>
                  </a:lnTo>
                  <a:close/>
                  <a:moveTo>
                    <a:pt x="88" y="14"/>
                  </a:moveTo>
                  <a:lnTo>
                    <a:pt x="98" y="24"/>
                  </a:lnTo>
                  <a:lnTo>
                    <a:pt x="88" y="24"/>
                  </a:lnTo>
                  <a:lnTo>
                    <a:pt x="88" y="14"/>
                  </a:lnTo>
                  <a:close/>
                  <a:moveTo>
                    <a:pt x="10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80" y="8"/>
                  </a:lnTo>
                  <a:lnTo>
                    <a:pt x="80" y="32"/>
                  </a:lnTo>
                  <a:lnTo>
                    <a:pt x="104" y="32"/>
                  </a:lnTo>
                  <a:lnTo>
                    <a:pt x="104" y="1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03" name="Rectangle 232">
              <a:extLst>
                <a:ext uri="{FF2B5EF4-FFF2-40B4-BE49-F238E27FC236}">
                  <a16:creationId xmlns:a16="http://schemas.microsoft.com/office/drawing/2014/main" id="{A201CC95-3810-6A4C-966F-F9F107CDD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3" y="5441528"/>
              <a:ext cx="38100" cy="12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04" name="Rectangle 233">
              <a:extLst>
                <a:ext uri="{FF2B5EF4-FFF2-40B4-BE49-F238E27FC236}">
                  <a16:creationId xmlns:a16="http://schemas.microsoft.com/office/drawing/2014/main" id="{2FFE2AF1-4507-1845-A66E-AC854A800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3" y="5505028"/>
              <a:ext cx="38100" cy="12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</p:grpSp>
      <p:pic>
        <p:nvPicPr>
          <p:cNvPr id="105" name="Picture 104" descr="Communities-collaboration-icon-white.png">
            <a:extLst>
              <a:ext uri="{FF2B5EF4-FFF2-40B4-BE49-F238E27FC236}">
                <a16:creationId xmlns:a16="http://schemas.microsoft.com/office/drawing/2014/main" id="{44D4F512-7151-4448-BEE0-E327A9B03B4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500" y="6055601"/>
            <a:ext cx="215570" cy="186495"/>
          </a:xfrm>
          <a:prstGeom prst="rect">
            <a:avLst/>
          </a:prstGeom>
        </p:spPr>
      </p:pic>
      <p:grpSp>
        <p:nvGrpSpPr>
          <p:cNvPr id="106" name="Group 9193">
            <a:extLst>
              <a:ext uri="{FF2B5EF4-FFF2-40B4-BE49-F238E27FC236}">
                <a16:creationId xmlns:a16="http://schemas.microsoft.com/office/drawing/2014/main" id="{28D3D32B-CB83-0640-AA50-4EB41CA1A25A}"/>
              </a:ext>
            </a:extLst>
          </p:cNvPr>
          <p:cNvGrpSpPr>
            <a:grpSpLocks/>
          </p:cNvGrpSpPr>
          <p:nvPr/>
        </p:nvGrpSpPr>
        <p:grpSpPr bwMode="auto">
          <a:xfrm>
            <a:off x="5528214" y="6055503"/>
            <a:ext cx="182808" cy="156417"/>
            <a:chOff x="5024438" y="3414514"/>
            <a:chExt cx="204788" cy="184150"/>
          </a:xfrm>
          <a:solidFill>
            <a:sysClr val="window" lastClr="FFFFFF"/>
          </a:solidFill>
        </p:grpSpPr>
        <p:sp>
          <p:nvSpPr>
            <p:cNvPr id="107" name="Rectangle 888">
              <a:extLst>
                <a:ext uri="{FF2B5EF4-FFF2-40B4-BE49-F238E27FC236}">
                  <a16:creationId xmlns:a16="http://schemas.microsoft.com/office/drawing/2014/main" id="{7FA26A37-E73A-F446-85DD-4B969216A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138" y="3560564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08" name="Rectangle 889">
              <a:extLst>
                <a:ext uri="{FF2B5EF4-FFF2-40B4-BE49-F238E27FC236}">
                  <a16:creationId xmlns:a16="http://schemas.microsoft.com/office/drawing/2014/main" id="{18B1EE91-226A-654D-B297-3A498457A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3535164"/>
              <a:ext cx="38100" cy="635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09" name="Rectangle 890">
              <a:extLst>
                <a:ext uri="{FF2B5EF4-FFF2-40B4-BE49-F238E27FC236}">
                  <a16:creationId xmlns:a16="http://schemas.microsoft.com/office/drawing/2014/main" id="{710B6B68-ED8C-6E48-9031-DF7BD9A7F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8738" y="3509764"/>
              <a:ext cx="38100" cy="88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10" name="Rectangle 891">
              <a:extLst>
                <a:ext uri="{FF2B5EF4-FFF2-40B4-BE49-F238E27FC236}">
                  <a16:creationId xmlns:a16="http://schemas.microsoft.com/office/drawing/2014/main" id="{FD1485B8-4DF4-964F-A64D-933D5DDA4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9538" y="3484364"/>
              <a:ext cx="39688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11" name="Freeform 892">
              <a:extLst>
                <a:ext uri="{FF2B5EF4-FFF2-40B4-BE49-F238E27FC236}">
                  <a16:creationId xmlns:a16="http://schemas.microsoft.com/office/drawing/2014/main" id="{C7EF77C2-D76F-CF41-995A-9EF220987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38" y="3414514"/>
              <a:ext cx="204788" cy="120650"/>
            </a:xfrm>
            <a:custGeom>
              <a:avLst/>
              <a:gdLst>
                <a:gd name="T0" fmla="*/ 2147483647 w 129"/>
                <a:gd name="T1" fmla="*/ 2147483647 h 76"/>
                <a:gd name="T2" fmla="*/ 2147483647 w 129"/>
                <a:gd name="T3" fmla="*/ 2147483647 h 76"/>
                <a:gd name="T4" fmla="*/ 2147483647 w 129"/>
                <a:gd name="T5" fmla="*/ 2147483647 h 76"/>
                <a:gd name="T6" fmla="*/ 2147483647 w 129"/>
                <a:gd name="T7" fmla="*/ 2147483647 h 76"/>
                <a:gd name="T8" fmla="*/ 0 w 129"/>
                <a:gd name="T9" fmla="*/ 2147483647 h 76"/>
                <a:gd name="T10" fmla="*/ 0 w 129"/>
                <a:gd name="T11" fmla="*/ 2147483647 h 76"/>
                <a:gd name="T12" fmla="*/ 2147483647 w 129"/>
                <a:gd name="T13" fmla="*/ 2147483647 h 76"/>
                <a:gd name="T14" fmla="*/ 2147483647 w 129"/>
                <a:gd name="T15" fmla="*/ 2147483647 h 76"/>
                <a:gd name="T16" fmla="*/ 2147483647 w 129"/>
                <a:gd name="T17" fmla="*/ 2147483647 h 76"/>
                <a:gd name="T18" fmla="*/ 2147483647 w 129"/>
                <a:gd name="T19" fmla="*/ 2147483647 h 76"/>
                <a:gd name="T20" fmla="*/ 2147483647 w 129"/>
                <a:gd name="T21" fmla="*/ 2147483647 h 76"/>
                <a:gd name="T22" fmla="*/ 2147483647 w 129"/>
                <a:gd name="T23" fmla="*/ 0 h 76"/>
                <a:gd name="T24" fmla="*/ 2147483647 w 129"/>
                <a:gd name="T25" fmla="*/ 2147483647 h 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9"/>
                <a:gd name="T40" fmla="*/ 0 h 76"/>
                <a:gd name="T41" fmla="*/ 129 w 129"/>
                <a:gd name="T42" fmla="*/ 76 h 7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9" h="76">
                  <a:moveTo>
                    <a:pt x="111" y="18"/>
                  </a:moveTo>
                  <a:lnTo>
                    <a:pt x="86" y="18"/>
                  </a:lnTo>
                  <a:lnTo>
                    <a:pt x="56" y="40"/>
                  </a:lnTo>
                  <a:lnTo>
                    <a:pt x="40" y="32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40" y="42"/>
                  </a:lnTo>
                  <a:lnTo>
                    <a:pt x="56" y="50"/>
                  </a:lnTo>
                  <a:lnTo>
                    <a:pt x="90" y="26"/>
                  </a:lnTo>
                  <a:lnTo>
                    <a:pt x="115" y="26"/>
                  </a:lnTo>
                  <a:lnTo>
                    <a:pt x="129" y="12"/>
                  </a:lnTo>
                  <a:lnTo>
                    <a:pt x="129" y="0"/>
                  </a:lnTo>
                  <a:lnTo>
                    <a:pt x="111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389A85F-13BB-E94F-B603-070215C54FBC}"/>
              </a:ext>
            </a:extLst>
          </p:cNvPr>
          <p:cNvGrpSpPr/>
          <p:nvPr/>
        </p:nvGrpSpPr>
        <p:grpSpPr>
          <a:xfrm>
            <a:off x="9739524" y="6064969"/>
            <a:ext cx="158458" cy="179126"/>
            <a:chOff x="8211227" y="2459670"/>
            <a:chExt cx="573357" cy="648143"/>
          </a:xfrm>
          <a:solidFill>
            <a:sysClr val="window" lastClr="FFFFFF"/>
          </a:solidFill>
        </p:grpSpPr>
        <p:sp>
          <p:nvSpPr>
            <p:cNvPr id="113" name="Freeform 1048">
              <a:extLst>
                <a:ext uri="{FF2B5EF4-FFF2-40B4-BE49-F238E27FC236}">
                  <a16:creationId xmlns:a16="http://schemas.microsoft.com/office/drawing/2014/main" id="{C0B0CE04-08A3-2C40-BBD2-2E212083E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5727" y="2571853"/>
              <a:ext cx="398857" cy="299143"/>
            </a:xfrm>
            <a:custGeom>
              <a:avLst/>
              <a:gdLst>
                <a:gd name="T0" fmla="*/ 119 w 139"/>
                <a:gd name="T1" fmla="*/ 0 h 107"/>
                <a:gd name="T2" fmla="*/ 0 w 139"/>
                <a:gd name="T3" fmla="*/ 18 h 107"/>
                <a:gd name="T4" fmla="*/ 20 w 139"/>
                <a:gd name="T5" fmla="*/ 78 h 107"/>
                <a:gd name="T6" fmla="*/ 27 w 139"/>
                <a:gd name="T7" fmla="*/ 96 h 107"/>
                <a:gd name="T8" fmla="*/ 59 w 139"/>
                <a:gd name="T9" fmla="*/ 78 h 107"/>
                <a:gd name="T10" fmla="*/ 138 w 139"/>
                <a:gd name="T11" fmla="*/ 60 h 107"/>
                <a:gd name="T12" fmla="*/ 119 w 139"/>
                <a:gd name="T13" fmla="*/ 0 h 107"/>
                <a:gd name="T14" fmla="*/ 48 w 139"/>
                <a:gd name="T15" fmla="*/ 50 h 107"/>
                <a:gd name="T16" fmla="*/ 25 w 139"/>
                <a:gd name="T17" fmla="*/ 51 h 107"/>
                <a:gd name="T18" fmla="*/ 26 w 139"/>
                <a:gd name="T19" fmla="*/ 41 h 107"/>
                <a:gd name="T20" fmla="*/ 30 w 139"/>
                <a:gd name="T21" fmla="*/ 44 h 107"/>
                <a:gd name="T22" fmla="*/ 32 w 139"/>
                <a:gd name="T23" fmla="*/ 47 h 107"/>
                <a:gd name="T24" fmla="*/ 41 w 139"/>
                <a:gd name="T25" fmla="*/ 45 h 107"/>
                <a:gd name="T26" fmla="*/ 27 w 139"/>
                <a:gd name="T27" fmla="*/ 39 h 107"/>
                <a:gd name="T28" fmla="*/ 36 w 139"/>
                <a:gd name="T29" fmla="*/ 23 h 107"/>
                <a:gd name="T30" fmla="*/ 48 w 139"/>
                <a:gd name="T31" fmla="*/ 30 h 107"/>
                <a:gd name="T32" fmla="*/ 42 w 139"/>
                <a:gd name="T33" fmla="*/ 33 h 107"/>
                <a:gd name="T34" fmla="*/ 41 w 139"/>
                <a:gd name="T35" fmla="*/ 30 h 107"/>
                <a:gd name="T36" fmla="*/ 32 w 139"/>
                <a:gd name="T37" fmla="*/ 32 h 107"/>
                <a:gd name="T38" fmla="*/ 43 w 139"/>
                <a:gd name="T39" fmla="*/ 36 h 107"/>
                <a:gd name="T40" fmla="*/ 48 w 139"/>
                <a:gd name="T41" fmla="*/ 50 h 107"/>
                <a:gd name="T42" fmla="*/ 89 w 139"/>
                <a:gd name="T43" fmla="*/ 49 h 107"/>
                <a:gd name="T44" fmla="*/ 85 w 139"/>
                <a:gd name="T45" fmla="*/ 55 h 107"/>
                <a:gd name="T46" fmla="*/ 80 w 139"/>
                <a:gd name="T47" fmla="*/ 50 h 107"/>
                <a:gd name="T48" fmla="*/ 79 w 139"/>
                <a:gd name="T49" fmla="*/ 36 h 107"/>
                <a:gd name="T50" fmla="*/ 71 w 139"/>
                <a:gd name="T51" fmla="*/ 55 h 107"/>
                <a:gd name="T52" fmla="*/ 62 w 139"/>
                <a:gd name="T53" fmla="*/ 30 h 107"/>
                <a:gd name="T54" fmla="*/ 60 w 139"/>
                <a:gd name="T55" fmla="*/ 52 h 107"/>
                <a:gd name="T56" fmla="*/ 54 w 139"/>
                <a:gd name="T57" fmla="*/ 54 h 107"/>
                <a:gd name="T58" fmla="*/ 53 w 139"/>
                <a:gd name="T59" fmla="*/ 29 h 107"/>
                <a:gd name="T60" fmla="*/ 62 w 139"/>
                <a:gd name="T61" fmla="*/ 23 h 107"/>
                <a:gd name="T62" fmla="*/ 68 w 139"/>
                <a:gd name="T63" fmla="*/ 30 h 107"/>
                <a:gd name="T64" fmla="*/ 71 w 139"/>
                <a:gd name="T65" fmla="*/ 46 h 107"/>
                <a:gd name="T66" fmla="*/ 81 w 139"/>
                <a:gd name="T67" fmla="*/ 24 h 107"/>
                <a:gd name="T68" fmla="*/ 89 w 139"/>
                <a:gd name="T69" fmla="*/ 28 h 107"/>
                <a:gd name="T70" fmla="*/ 117 w 139"/>
                <a:gd name="T71" fmla="*/ 50 h 107"/>
                <a:gd name="T72" fmla="*/ 106 w 139"/>
                <a:gd name="T73" fmla="*/ 55 h 107"/>
                <a:gd name="T74" fmla="*/ 92 w 139"/>
                <a:gd name="T75" fmla="*/ 46 h 107"/>
                <a:gd name="T76" fmla="*/ 97 w 139"/>
                <a:gd name="T77" fmla="*/ 43 h 107"/>
                <a:gd name="T78" fmla="*/ 100 w 139"/>
                <a:gd name="T79" fmla="*/ 45 h 107"/>
                <a:gd name="T80" fmla="*/ 106 w 139"/>
                <a:gd name="T81" fmla="*/ 49 h 107"/>
                <a:gd name="T82" fmla="*/ 106 w 139"/>
                <a:gd name="T83" fmla="*/ 43 h 107"/>
                <a:gd name="T84" fmla="*/ 93 w 139"/>
                <a:gd name="T85" fmla="*/ 33 h 107"/>
                <a:gd name="T86" fmla="*/ 112 w 139"/>
                <a:gd name="T87" fmla="*/ 24 h 107"/>
                <a:gd name="T88" fmla="*/ 114 w 139"/>
                <a:gd name="T89" fmla="*/ 34 h 107"/>
                <a:gd name="T90" fmla="*/ 111 w 139"/>
                <a:gd name="T91" fmla="*/ 32 h 107"/>
                <a:gd name="T92" fmla="*/ 106 w 139"/>
                <a:gd name="T93" fmla="*/ 29 h 107"/>
                <a:gd name="T94" fmla="*/ 103 w 139"/>
                <a:gd name="T95" fmla="*/ 34 h 107"/>
                <a:gd name="T96" fmla="*/ 119 w 139"/>
                <a:gd name="T97" fmla="*/ 4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" h="107">
                  <a:moveTo>
                    <a:pt x="119" y="0"/>
                  </a:moveTo>
                  <a:lnTo>
                    <a:pt x="119" y="0"/>
                  </a:ln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0"/>
                    <a:pt x="9" y="78"/>
                    <a:pt x="20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4"/>
                    <a:pt x="31" y="106"/>
                    <a:pt x="37" y="100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30" y="78"/>
                    <a:pt x="138" y="70"/>
                    <a:pt x="138" y="60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38" y="8"/>
                    <a:pt x="130" y="0"/>
                    <a:pt x="119" y="0"/>
                  </a:cubicBezTo>
                  <a:close/>
                  <a:moveTo>
                    <a:pt x="48" y="50"/>
                  </a:moveTo>
                  <a:lnTo>
                    <a:pt x="48" y="50"/>
                  </a:lnTo>
                  <a:cubicBezTo>
                    <a:pt x="44" y="54"/>
                    <a:pt x="41" y="55"/>
                    <a:pt x="37" y="55"/>
                  </a:cubicBezTo>
                  <a:cubicBezTo>
                    <a:pt x="31" y="55"/>
                    <a:pt x="27" y="54"/>
                    <a:pt x="25" y="51"/>
                  </a:cubicBezTo>
                  <a:cubicBezTo>
                    <a:pt x="24" y="49"/>
                    <a:pt x="22" y="47"/>
                    <a:pt x="22" y="46"/>
                  </a:cubicBezTo>
                  <a:cubicBezTo>
                    <a:pt x="22" y="44"/>
                    <a:pt x="25" y="41"/>
                    <a:pt x="26" y="41"/>
                  </a:cubicBezTo>
                  <a:cubicBezTo>
                    <a:pt x="27" y="41"/>
                    <a:pt x="27" y="41"/>
                    <a:pt x="29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30" y="45"/>
                    <a:pt x="31" y="45"/>
                    <a:pt x="31" y="45"/>
                  </a:cubicBezTo>
                  <a:cubicBezTo>
                    <a:pt x="31" y="46"/>
                    <a:pt x="31" y="46"/>
                    <a:pt x="32" y="47"/>
                  </a:cubicBezTo>
                  <a:cubicBezTo>
                    <a:pt x="33" y="47"/>
                    <a:pt x="36" y="49"/>
                    <a:pt x="36" y="49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4"/>
                    <a:pt x="40" y="44"/>
                    <a:pt x="36" y="43"/>
                  </a:cubicBezTo>
                  <a:cubicBezTo>
                    <a:pt x="30" y="40"/>
                    <a:pt x="29" y="40"/>
                    <a:pt x="27" y="39"/>
                  </a:cubicBezTo>
                  <a:cubicBezTo>
                    <a:pt x="25" y="36"/>
                    <a:pt x="24" y="34"/>
                    <a:pt x="24" y="33"/>
                  </a:cubicBezTo>
                  <a:cubicBezTo>
                    <a:pt x="24" y="28"/>
                    <a:pt x="27" y="23"/>
                    <a:pt x="36" y="23"/>
                  </a:cubicBezTo>
                  <a:cubicBezTo>
                    <a:pt x="38" y="23"/>
                    <a:pt x="40" y="23"/>
                    <a:pt x="42" y="24"/>
                  </a:cubicBezTo>
                  <a:cubicBezTo>
                    <a:pt x="46" y="24"/>
                    <a:pt x="48" y="28"/>
                    <a:pt x="48" y="30"/>
                  </a:cubicBezTo>
                  <a:cubicBezTo>
                    <a:pt x="48" y="33"/>
                    <a:pt x="47" y="34"/>
                    <a:pt x="44" y="34"/>
                  </a:cubicBezTo>
                  <a:cubicBezTo>
                    <a:pt x="43" y="34"/>
                    <a:pt x="42" y="34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lnTo>
                    <a:pt x="41" y="30"/>
                  </a:lnTo>
                  <a:cubicBezTo>
                    <a:pt x="40" y="29"/>
                    <a:pt x="36" y="29"/>
                    <a:pt x="36" y="29"/>
                  </a:cubicBezTo>
                  <a:cubicBezTo>
                    <a:pt x="33" y="29"/>
                    <a:pt x="32" y="30"/>
                    <a:pt x="32" y="32"/>
                  </a:cubicBezTo>
                  <a:cubicBezTo>
                    <a:pt x="32" y="33"/>
                    <a:pt x="33" y="33"/>
                    <a:pt x="33" y="34"/>
                  </a:cubicBezTo>
                  <a:cubicBezTo>
                    <a:pt x="36" y="34"/>
                    <a:pt x="42" y="35"/>
                    <a:pt x="43" y="36"/>
                  </a:cubicBezTo>
                  <a:cubicBezTo>
                    <a:pt x="47" y="38"/>
                    <a:pt x="49" y="40"/>
                    <a:pt x="49" y="45"/>
                  </a:cubicBezTo>
                  <a:cubicBezTo>
                    <a:pt x="49" y="46"/>
                    <a:pt x="49" y="49"/>
                    <a:pt x="48" y="50"/>
                  </a:cubicBezTo>
                  <a:close/>
                  <a:moveTo>
                    <a:pt x="89" y="49"/>
                  </a:moveTo>
                  <a:lnTo>
                    <a:pt x="89" y="49"/>
                  </a:lnTo>
                  <a:cubicBezTo>
                    <a:pt x="89" y="50"/>
                    <a:pt x="89" y="51"/>
                    <a:pt x="89" y="52"/>
                  </a:cubicBezTo>
                  <a:cubicBezTo>
                    <a:pt x="87" y="54"/>
                    <a:pt x="86" y="55"/>
                    <a:pt x="85" y="55"/>
                  </a:cubicBezTo>
                  <a:cubicBezTo>
                    <a:pt x="84" y="55"/>
                    <a:pt x="82" y="54"/>
                    <a:pt x="82" y="54"/>
                  </a:cubicBezTo>
                  <a:cubicBezTo>
                    <a:pt x="81" y="52"/>
                    <a:pt x="80" y="51"/>
                    <a:pt x="80" y="5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5" y="51"/>
                    <a:pt x="75" y="55"/>
                    <a:pt x="71" y="55"/>
                  </a:cubicBezTo>
                  <a:cubicBezTo>
                    <a:pt x="68" y="55"/>
                    <a:pt x="67" y="51"/>
                    <a:pt x="65" y="47"/>
                  </a:cubicBezTo>
                  <a:cubicBezTo>
                    <a:pt x="64" y="40"/>
                    <a:pt x="63" y="38"/>
                    <a:pt x="62" y="3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2" y="50"/>
                    <a:pt x="62" y="51"/>
                    <a:pt x="60" y="52"/>
                  </a:cubicBezTo>
                  <a:cubicBezTo>
                    <a:pt x="60" y="54"/>
                    <a:pt x="58" y="55"/>
                    <a:pt x="57" y="55"/>
                  </a:cubicBezTo>
                  <a:cubicBezTo>
                    <a:pt x="57" y="55"/>
                    <a:pt x="55" y="54"/>
                    <a:pt x="54" y="54"/>
                  </a:cubicBezTo>
                  <a:cubicBezTo>
                    <a:pt x="53" y="52"/>
                    <a:pt x="53" y="51"/>
                    <a:pt x="53" y="5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7"/>
                    <a:pt x="53" y="24"/>
                    <a:pt x="57" y="24"/>
                  </a:cubicBezTo>
                  <a:cubicBezTo>
                    <a:pt x="57" y="23"/>
                    <a:pt x="58" y="23"/>
                    <a:pt x="62" y="23"/>
                  </a:cubicBezTo>
                  <a:cubicBezTo>
                    <a:pt x="63" y="23"/>
                    <a:pt x="64" y="23"/>
                    <a:pt x="65" y="25"/>
                  </a:cubicBezTo>
                  <a:cubicBezTo>
                    <a:pt x="67" y="25"/>
                    <a:pt x="68" y="28"/>
                    <a:pt x="68" y="30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0" y="44"/>
                    <a:pt x="70" y="44"/>
                    <a:pt x="71" y="46"/>
                  </a:cubicBezTo>
                  <a:cubicBezTo>
                    <a:pt x="73" y="40"/>
                    <a:pt x="73" y="38"/>
                    <a:pt x="75" y="29"/>
                  </a:cubicBezTo>
                  <a:cubicBezTo>
                    <a:pt x="76" y="24"/>
                    <a:pt x="78" y="24"/>
                    <a:pt x="81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6" y="24"/>
                    <a:pt x="89" y="24"/>
                    <a:pt x="89" y="28"/>
                  </a:cubicBezTo>
                  <a:lnTo>
                    <a:pt x="89" y="49"/>
                  </a:lnTo>
                  <a:close/>
                  <a:moveTo>
                    <a:pt x="117" y="50"/>
                  </a:moveTo>
                  <a:lnTo>
                    <a:pt x="117" y="50"/>
                  </a:lnTo>
                  <a:cubicBezTo>
                    <a:pt x="114" y="54"/>
                    <a:pt x="111" y="55"/>
                    <a:pt x="106" y="55"/>
                  </a:cubicBezTo>
                  <a:cubicBezTo>
                    <a:pt x="101" y="55"/>
                    <a:pt x="97" y="54"/>
                    <a:pt x="95" y="51"/>
                  </a:cubicBezTo>
                  <a:cubicBezTo>
                    <a:pt x="92" y="49"/>
                    <a:pt x="92" y="47"/>
                    <a:pt x="92" y="46"/>
                  </a:cubicBezTo>
                  <a:cubicBezTo>
                    <a:pt x="92" y="44"/>
                    <a:pt x="93" y="41"/>
                    <a:pt x="96" y="41"/>
                  </a:cubicBezTo>
                  <a:cubicBezTo>
                    <a:pt x="96" y="41"/>
                    <a:pt x="97" y="41"/>
                    <a:pt x="97" y="43"/>
                  </a:cubicBezTo>
                  <a:cubicBezTo>
                    <a:pt x="98" y="43"/>
                    <a:pt x="100" y="44"/>
                    <a:pt x="100" y="44"/>
                  </a:cubicBezTo>
                  <a:cubicBezTo>
                    <a:pt x="100" y="45"/>
                    <a:pt x="100" y="45"/>
                    <a:pt x="100" y="45"/>
                  </a:cubicBezTo>
                  <a:cubicBezTo>
                    <a:pt x="101" y="46"/>
                    <a:pt x="101" y="46"/>
                    <a:pt x="101" y="47"/>
                  </a:cubicBezTo>
                  <a:cubicBezTo>
                    <a:pt x="103" y="47"/>
                    <a:pt x="106" y="49"/>
                    <a:pt x="106" y="49"/>
                  </a:cubicBezTo>
                  <a:cubicBezTo>
                    <a:pt x="108" y="49"/>
                    <a:pt x="111" y="47"/>
                    <a:pt x="111" y="45"/>
                  </a:cubicBezTo>
                  <a:cubicBezTo>
                    <a:pt x="111" y="44"/>
                    <a:pt x="109" y="44"/>
                    <a:pt x="106" y="43"/>
                  </a:cubicBezTo>
                  <a:cubicBezTo>
                    <a:pt x="100" y="40"/>
                    <a:pt x="98" y="40"/>
                    <a:pt x="96" y="39"/>
                  </a:cubicBezTo>
                  <a:cubicBezTo>
                    <a:pt x="93" y="36"/>
                    <a:pt x="93" y="34"/>
                    <a:pt x="93" y="33"/>
                  </a:cubicBezTo>
                  <a:cubicBezTo>
                    <a:pt x="93" y="28"/>
                    <a:pt x="96" y="23"/>
                    <a:pt x="105" y="23"/>
                  </a:cubicBezTo>
                  <a:cubicBezTo>
                    <a:pt x="107" y="23"/>
                    <a:pt x="109" y="23"/>
                    <a:pt x="112" y="24"/>
                  </a:cubicBezTo>
                  <a:cubicBezTo>
                    <a:pt x="116" y="24"/>
                    <a:pt x="118" y="28"/>
                    <a:pt x="118" y="30"/>
                  </a:cubicBezTo>
                  <a:cubicBezTo>
                    <a:pt x="118" y="33"/>
                    <a:pt x="116" y="34"/>
                    <a:pt x="114" y="34"/>
                  </a:cubicBezTo>
                  <a:cubicBezTo>
                    <a:pt x="113" y="34"/>
                    <a:pt x="112" y="34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0"/>
                    <a:pt x="109" y="30"/>
                  </a:cubicBezTo>
                  <a:cubicBezTo>
                    <a:pt x="108" y="29"/>
                    <a:pt x="106" y="29"/>
                    <a:pt x="106" y="29"/>
                  </a:cubicBezTo>
                  <a:cubicBezTo>
                    <a:pt x="103" y="29"/>
                    <a:pt x="102" y="30"/>
                    <a:pt x="102" y="32"/>
                  </a:cubicBezTo>
                  <a:cubicBezTo>
                    <a:pt x="102" y="33"/>
                    <a:pt x="102" y="33"/>
                    <a:pt x="103" y="34"/>
                  </a:cubicBezTo>
                  <a:cubicBezTo>
                    <a:pt x="105" y="34"/>
                    <a:pt x="111" y="35"/>
                    <a:pt x="113" y="36"/>
                  </a:cubicBezTo>
                  <a:cubicBezTo>
                    <a:pt x="117" y="38"/>
                    <a:pt x="119" y="40"/>
                    <a:pt x="119" y="45"/>
                  </a:cubicBezTo>
                  <a:cubicBezTo>
                    <a:pt x="119" y="46"/>
                    <a:pt x="118" y="49"/>
                    <a:pt x="117" y="5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14" name="Freeform 1049">
              <a:extLst>
                <a:ext uri="{FF2B5EF4-FFF2-40B4-BE49-F238E27FC236}">
                  <a16:creationId xmlns:a16="http://schemas.microsoft.com/office/drawing/2014/main" id="{E52715F1-77C7-C24E-BA8C-9BE529787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1227" y="2459670"/>
              <a:ext cx="411318" cy="648143"/>
            </a:xfrm>
            <a:custGeom>
              <a:avLst/>
              <a:gdLst>
                <a:gd name="T0" fmla="*/ 125 w 146"/>
                <a:gd name="T1" fmla="*/ 170 h 229"/>
                <a:gd name="T2" fmla="*/ 125 w 146"/>
                <a:gd name="T3" fmla="*/ 170 h 229"/>
                <a:gd name="T4" fmla="*/ 20 w 146"/>
                <a:gd name="T5" fmla="*/ 170 h 229"/>
                <a:gd name="T6" fmla="*/ 20 w 146"/>
                <a:gd name="T7" fmla="*/ 24 h 229"/>
                <a:gd name="T8" fmla="*/ 145 w 146"/>
                <a:gd name="T9" fmla="*/ 24 h 229"/>
                <a:gd name="T10" fmla="*/ 145 w 146"/>
                <a:gd name="T11" fmla="*/ 20 h 229"/>
                <a:gd name="T12" fmla="*/ 125 w 146"/>
                <a:gd name="T13" fmla="*/ 0 h 229"/>
                <a:gd name="T14" fmla="*/ 20 w 146"/>
                <a:gd name="T15" fmla="*/ 0 h 229"/>
                <a:gd name="T16" fmla="*/ 0 w 146"/>
                <a:gd name="T17" fmla="*/ 20 h 229"/>
                <a:gd name="T18" fmla="*/ 0 w 146"/>
                <a:gd name="T19" fmla="*/ 207 h 229"/>
                <a:gd name="T20" fmla="*/ 20 w 146"/>
                <a:gd name="T21" fmla="*/ 228 h 229"/>
                <a:gd name="T22" fmla="*/ 125 w 146"/>
                <a:gd name="T23" fmla="*/ 228 h 229"/>
                <a:gd name="T24" fmla="*/ 145 w 146"/>
                <a:gd name="T25" fmla="*/ 207 h 229"/>
                <a:gd name="T26" fmla="*/ 145 w 146"/>
                <a:gd name="T27" fmla="*/ 136 h 229"/>
                <a:gd name="T28" fmla="*/ 125 w 146"/>
                <a:gd name="T29" fmla="*/ 136 h 229"/>
                <a:gd name="T30" fmla="*/ 125 w 146"/>
                <a:gd name="T31" fmla="*/ 170 h 229"/>
                <a:gd name="T32" fmla="*/ 72 w 146"/>
                <a:gd name="T33" fmla="*/ 212 h 229"/>
                <a:gd name="T34" fmla="*/ 72 w 146"/>
                <a:gd name="T35" fmla="*/ 212 h 229"/>
                <a:gd name="T36" fmla="*/ 61 w 146"/>
                <a:gd name="T37" fmla="*/ 201 h 229"/>
                <a:gd name="T38" fmla="*/ 72 w 146"/>
                <a:gd name="T39" fmla="*/ 189 h 229"/>
                <a:gd name="T40" fmla="*/ 83 w 146"/>
                <a:gd name="T41" fmla="*/ 201 h 229"/>
                <a:gd name="T42" fmla="*/ 72 w 146"/>
                <a:gd name="T43" fmla="*/ 21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6" h="229">
                  <a:moveTo>
                    <a:pt x="125" y="170"/>
                  </a:moveTo>
                  <a:lnTo>
                    <a:pt x="125" y="170"/>
                  </a:lnTo>
                  <a:cubicBezTo>
                    <a:pt x="20" y="170"/>
                    <a:pt x="20" y="170"/>
                    <a:pt x="20" y="170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9"/>
                    <a:pt x="136" y="0"/>
                    <a:pt x="12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0" y="228"/>
                  </a:cubicBezTo>
                  <a:cubicBezTo>
                    <a:pt x="125" y="228"/>
                    <a:pt x="125" y="228"/>
                    <a:pt x="125" y="228"/>
                  </a:cubicBezTo>
                  <a:cubicBezTo>
                    <a:pt x="136" y="228"/>
                    <a:pt x="145" y="218"/>
                    <a:pt x="145" y="207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25" y="136"/>
                    <a:pt x="125" y="136"/>
                    <a:pt x="125" y="136"/>
                  </a:cubicBezTo>
                  <a:lnTo>
                    <a:pt x="125" y="170"/>
                  </a:lnTo>
                  <a:close/>
                  <a:moveTo>
                    <a:pt x="72" y="212"/>
                  </a:moveTo>
                  <a:lnTo>
                    <a:pt x="72" y="212"/>
                  </a:lnTo>
                  <a:cubicBezTo>
                    <a:pt x="66" y="212"/>
                    <a:pt x="61" y="207"/>
                    <a:pt x="61" y="201"/>
                  </a:cubicBezTo>
                  <a:cubicBezTo>
                    <a:pt x="61" y="194"/>
                    <a:pt x="66" y="189"/>
                    <a:pt x="72" y="189"/>
                  </a:cubicBezTo>
                  <a:cubicBezTo>
                    <a:pt x="79" y="189"/>
                    <a:pt x="83" y="194"/>
                    <a:pt x="83" y="201"/>
                  </a:cubicBezTo>
                  <a:cubicBezTo>
                    <a:pt x="83" y="207"/>
                    <a:pt x="79" y="212"/>
                    <a:pt x="72" y="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grpSp>
        <p:nvGrpSpPr>
          <p:cNvPr id="115" name="Group 11182">
            <a:extLst>
              <a:ext uri="{FF2B5EF4-FFF2-40B4-BE49-F238E27FC236}">
                <a16:creationId xmlns:a16="http://schemas.microsoft.com/office/drawing/2014/main" id="{489780D3-04B1-CE4C-9989-3EFCCB890288}"/>
              </a:ext>
            </a:extLst>
          </p:cNvPr>
          <p:cNvGrpSpPr>
            <a:grpSpLocks/>
          </p:cNvGrpSpPr>
          <p:nvPr/>
        </p:nvGrpSpPr>
        <p:grpSpPr bwMode="auto">
          <a:xfrm>
            <a:off x="10571893" y="6045818"/>
            <a:ext cx="156431" cy="178778"/>
            <a:chOff x="5351463" y="4958928"/>
            <a:chExt cx="177800" cy="203200"/>
          </a:xfrm>
          <a:solidFill>
            <a:sysClr val="window" lastClr="FFFFFF"/>
          </a:solidFill>
        </p:grpSpPr>
        <p:sp>
          <p:nvSpPr>
            <p:cNvPr id="116" name="Oval 193">
              <a:extLst>
                <a:ext uri="{FF2B5EF4-FFF2-40B4-BE49-F238E27FC236}">
                  <a16:creationId xmlns:a16="http://schemas.microsoft.com/office/drawing/2014/main" id="{B75FDE36-03EE-2742-A8B6-79BB91998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022428"/>
              <a:ext cx="38100" cy="381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17" name="Freeform 194">
              <a:extLst>
                <a:ext uri="{FF2B5EF4-FFF2-40B4-BE49-F238E27FC236}">
                  <a16:creationId xmlns:a16="http://schemas.microsoft.com/office/drawing/2014/main" id="{CDB75805-E6EC-6A48-B563-0A89E6CC6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6863" y="5035128"/>
              <a:ext cx="127000" cy="88900"/>
            </a:xfrm>
            <a:custGeom>
              <a:avLst/>
              <a:gdLst>
                <a:gd name="T0" fmla="*/ 2147483647 w 80"/>
                <a:gd name="T1" fmla="*/ 0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0 w 80"/>
                <a:gd name="T9" fmla="*/ 2147483647 h 56"/>
                <a:gd name="T10" fmla="*/ 0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"/>
                <a:gd name="T31" fmla="*/ 0 h 56"/>
                <a:gd name="T32" fmla="*/ 80 w 80"/>
                <a:gd name="T33" fmla="*/ 56 h 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" h="56">
                  <a:moveTo>
                    <a:pt x="56" y="0"/>
                  </a:moveTo>
                  <a:lnTo>
                    <a:pt x="40" y="48"/>
                  </a:lnTo>
                  <a:lnTo>
                    <a:pt x="24" y="32"/>
                  </a:lnTo>
                  <a:lnTo>
                    <a:pt x="14" y="48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80" y="56"/>
                  </a:lnTo>
                  <a:lnTo>
                    <a:pt x="80" y="48"/>
                  </a:lnTo>
                  <a:lnTo>
                    <a:pt x="70" y="4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18" name="Freeform 195">
              <a:extLst>
                <a:ext uri="{FF2B5EF4-FFF2-40B4-BE49-F238E27FC236}">
                  <a16:creationId xmlns:a16="http://schemas.microsoft.com/office/drawing/2014/main" id="{F31B0DFE-63D8-F940-91CE-168A5A71E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1463" y="4958928"/>
              <a:ext cx="177800" cy="203200"/>
            </a:xfrm>
            <a:custGeom>
              <a:avLst/>
              <a:gdLst>
                <a:gd name="T0" fmla="*/ 2147483647 w 112"/>
                <a:gd name="T1" fmla="*/ 0 h 128"/>
                <a:gd name="T2" fmla="*/ 0 w 112"/>
                <a:gd name="T3" fmla="*/ 0 h 128"/>
                <a:gd name="T4" fmla="*/ 0 w 112"/>
                <a:gd name="T5" fmla="*/ 2147483647 h 128"/>
                <a:gd name="T6" fmla="*/ 2147483647 w 112"/>
                <a:gd name="T7" fmla="*/ 2147483647 h 128"/>
                <a:gd name="T8" fmla="*/ 2147483647 w 112"/>
                <a:gd name="T9" fmla="*/ 2147483647 h 128"/>
                <a:gd name="T10" fmla="*/ 2147483647 w 112"/>
                <a:gd name="T11" fmla="*/ 0 h 128"/>
                <a:gd name="T12" fmla="*/ 2147483647 w 112"/>
                <a:gd name="T13" fmla="*/ 2147483647 h 128"/>
                <a:gd name="T14" fmla="*/ 2147483647 w 112"/>
                <a:gd name="T15" fmla="*/ 2147483647 h 128"/>
                <a:gd name="T16" fmla="*/ 2147483647 w 112"/>
                <a:gd name="T17" fmla="*/ 2147483647 h 128"/>
                <a:gd name="T18" fmla="*/ 2147483647 w 112"/>
                <a:gd name="T19" fmla="*/ 2147483647 h 128"/>
                <a:gd name="T20" fmla="*/ 2147483647 w 112"/>
                <a:gd name="T21" fmla="*/ 2147483647 h 128"/>
                <a:gd name="T22" fmla="*/ 2147483647 w 112"/>
                <a:gd name="T23" fmla="*/ 2147483647 h 128"/>
                <a:gd name="T24" fmla="*/ 2147483647 w 112"/>
                <a:gd name="T25" fmla="*/ 2147483647 h 128"/>
                <a:gd name="T26" fmla="*/ 2147483647 w 112"/>
                <a:gd name="T27" fmla="*/ 2147483647 h 128"/>
                <a:gd name="T28" fmla="*/ 2147483647 w 112"/>
                <a:gd name="T29" fmla="*/ 2147483647 h 128"/>
                <a:gd name="T30" fmla="*/ 2147483647 w 112"/>
                <a:gd name="T31" fmla="*/ 2147483647 h 128"/>
                <a:gd name="T32" fmla="*/ 2147483647 w 112"/>
                <a:gd name="T33" fmla="*/ 2147483647 h 1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2"/>
                <a:gd name="T52" fmla="*/ 0 h 128"/>
                <a:gd name="T53" fmla="*/ 112 w 112"/>
                <a:gd name="T54" fmla="*/ 128 h 12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2" h="128">
                  <a:moveTo>
                    <a:pt x="86" y="0"/>
                  </a:moveTo>
                  <a:lnTo>
                    <a:pt x="0" y="0"/>
                  </a:lnTo>
                  <a:lnTo>
                    <a:pt x="0" y="128"/>
                  </a:lnTo>
                  <a:lnTo>
                    <a:pt x="112" y="128"/>
                  </a:lnTo>
                  <a:lnTo>
                    <a:pt x="112" y="26"/>
                  </a:lnTo>
                  <a:lnTo>
                    <a:pt x="86" y="0"/>
                  </a:lnTo>
                  <a:close/>
                  <a:moveTo>
                    <a:pt x="88" y="14"/>
                  </a:moveTo>
                  <a:lnTo>
                    <a:pt x="98" y="24"/>
                  </a:lnTo>
                  <a:lnTo>
                    <a:pt x="88" y="24"/>
                  </a:lnTo>
                  <a:lnTo>
                    <a:pt x="88" y="14"/>
                  </a:lnTo>
                  <a:close/>
                  <a:moveTo>
                    <a:pt x="10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80" y="8"/>
                  </a:lnTo>
                  <a:lnTo>
                    <a:pt x="80" y="32"/>
                  </a:lnTo>
                  <a:lnTo>
                    <a:pt x="104" y="32"/>
                  </a:lnTo>
                  <a:lnTo>
                    <a:pt x="104" y="1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sp>
        <p:nvSpPr>
          <p:cNvPr id="119" name="Freeform 299">
            <a:extLst>
              <a:ext uri="{FF2B5EF4-FFF2-40B4-BE49-F238E27FC236}">
                <a16:creationId xmlns:a16="http://schemas.microsoft.com/office/drawing/2014/main" id="{AE7838A9-9D02-7243-9F94-B0C560417638}"/>
              </a:ext>
            </a:extLst>
          </p:cNvPr>
          <p:cNvSpPr>
            <a:spLocks noEditPoints="1"/>
          </p:cNvSpPr>
          <p:nvPr/>
        </p:nvSpPr>
        <p:spPr bwMode="auto">
          <a:xfrm>
            <a:off x="8880831" y="6066398"/>
            <a:ext cx="179291" cy="179291"/>
          </a:xfrm>
          <a:custGeom>
            <a:avLst/>
            <a:gdLst>
              <a:gd name="T0" fmla="*/ 2147483647 w 64"/>
              <a:gd name="T1" fmla="*/ 0 h 64"/>
              <a:gd name="T2" fmla="*/ 2147483647 w 64"/>
              <a:gd name="T3" fmla="*/ 0 h 64"/>
              <a:gd name="T4" fmla="*/ 0 w 64"/>
              <a:gd name="T5" fmla="*/ 2147483647 h 64"/>
              <a:gd name="T6" fmla="*/ 2147483647 w 64"/>
              <a:gd name="T7" fmla="*/ 2147483647 h 64"/>
              <a:gd name="T8" fmla="*/ 2147483647 w 64"/>
              <a:gd name="T9" fmla="*/ 2147483647 h 64"/>
              <a:gd name="T10" fmla="*/ 2147483647 w 64"/>
              <a:gd name="T11" fmla="*/ 2147483647 h 64"/>
              <a:gd name="T12" fmla="*/ 2147483647 w 64"/>
              <a:gd name="T13" fmla="*/ 2147483647 h 64"/>
              <a:gd name="T14" fmla="*/ 2147483647 w 64"/>
              <a:gd name="T15" fmla="*/ 2147483647 h 64"/>
              <a:gd name="T16" fmla="*/ 2147483647 w 64"/>
              <a:gd name="T17" fmla="*/ 0 h 64"/>
              <a:gd name="T18" fmla="*/ 2147483647 w 64"/>
              <a:gd name="T19" fmla="*/ 2147483647 h 64"/>
              <a:gd name="T20" fmla="*/ 2147483647 w 64"/>
              <a:gd name="T21" fmla="*/ 2147483647 h 64"/>
              <a:gd name="T22" fmla="*/ 2147483647 w 64"/>
              <a:gd name="T23" fmla="*/ 2147483647 h 64"/>
              <a:gd name="T24" fmla="*/ 2147483647 w 64"/>
              <a:gd name="T25" fmla="*/ 2147483647 h 64"/>
              <a:gd name="T26" fmla="*/ 2147483647 w 64"/>
              <a:gd name="T27" fmla="*/ 2147483647 h 64"/>
              <a:gd name="T28" fmla="*/ 2147483647 w 64"/>
              <a:gd name="T29" fmla="*/ 2147483647 h 64"/>
              <a:gd name="T30" fmla="*/ 2147483647 w 64"/>
              <a:gd name="T31" fmla="*/ 2147483647 h 64"/>
              <a:gd name="T32" fmla="*/ 2147483647 w 64"/>
              <a:gd name="T33" fmla="*/ 2147483647 h 64"/>
              <a:gd name="T34" fmla="*/ 2147483647 w 64"/>
              <a:gd name="T35" fmla="*/ 2147483647 h 64"/>
              <a:gd name="T36" fmla="*/ 2147483647 w 64"/>
              <a:gd name="T37" fmla="*/ 2147483647 h 64"/>
              <a:gd name="T38" fmla="*/ 2147483647 w 64"/>
              <a:gd name="T39" fmla="*/ 2147483647 h 64"/>
              <a:gd name="T40" fmla="*/ 2147483647 w 64"/>
              <a:gd name="T41" fmla="*/ 2147483647 h 64"/>
              <a:gd name="T42" fmla="*/ 2147483647 w 64"/>
              <a:gd name="T43" fmla="*/ 2147483647 h 64"/>
              <a:gd name="T44" fmla="*/ 2147483647 w 64"/>
              <a:gd name="T45" fmla="*/ 2147483647 h 64"/>
              <a:gd name="T46" fmla="*/ 2147483647 w 64"/>
              <a:gd name="T47" fmla="*/ 2147483647 h 6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64"/>
              <a:gd name="T73" fmla="*/ 0 h 64"/>
              <a:gd name="T74" fmla="*/ 64 w 64"/>
              <a:gd name="T75" fmla="*/ 64 h 6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64" h="64">
                <a:moveTo>
                  <a:pt x="41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36"/>
                  <a:pt x="9" y="46"/>
                  <a:pt x="20" y="48"/>
                </a:cubicBezTo>
                <a:cubicBezTo>
                  <a:pt x="20" y="64"/>
                  <a:pt x="20" y="64"/>
                  <a:pt x="20" y="64"/>
                </a:cubicBezTo>
                <a:cubicBezTo>
                  <a:pt x="36" y="48"/>
                  <a:pt x="36" y="48"/>
                  <a:pt x="36" y="48"/>
                </a:cubicBezTo>
                <a:cubicBezTo>
                  <a:pt x="41" y="48"/>
                  <a:pt x="41" y="48"/>
                  <a:pt x="41" y="48"/>
                </a:cubicBezTo>
                <a:cubicBezTo>
                  <a:pt x="54" y="48"/>
                  <a:pt x="64" y="38"/>
                  <a:pt x="64" y="24"/>
                </a:cubicBezTo>
                <a:cubicBezTo>
                  <a:pt x="64" y="11"/>
                  <a:pt x="54" y="0"/>
                  <a:pt x="41" y="0"/>
                </a:cubicBezTo>
                <a:close/>
                <a:moveTo>
                  <a:pt x="16" y="30"/>
                </a:moveTo>
                <a:cubicBezTo>
                  <a:pt x="13" y="30"/>
                  <a:pt x="10" y="28"/>
                  <a:pt x="10" y="24"/>
                </a:cubicBezTo>
                <a:cubicBezTo>
                  <a:pt x="10" y="21"/>
                  <a:pt x="13" y="18"/>
                  <a:pt x="16" y="18"/>
                </a:cubicBezTo>
                <a:cubicBezTo>
                  <a:pt x="19" y="18"/>
                  <a:pt x="22" y="21"/>
                  <a:pt x="22" y="24"/>
                </a:cubicBezTo>
                <a:cubicBezTo>
                  <a:pt x="22" y="28"/>
                  <a:pt x="19" y="30"/>
                  <a:pt x="16" y="30"/>
                </a:cubicBezTo>
                <a:close/>
                <a:moveTo>
                  <a:pt x="32" y="30"/>
                </a:moveTo>
                <a:cubicBezTo>
                  <a:pt x="29" y="30"/>
                  <a:pt x="26" y="28"/>
                  <a:pt x="26" y="24"/>
                </a:cubicBezTo>
                <a:cubicBezTo>
                  <a:pt x="26" y="21"/>
                  <a:pt x="29" y="18"/>
                  <a:pt x="32" y="18"/>
                </a:cubicBezTo>
                <a:cubicBezTo>
                  <a:pt x="35" y="18"/>
                  <a:pt x="38" y="21"/>
                  <a:pt x="38" y="24"/>
                </a:cubicBezTo>
                <a:cubicBezTo>
                  <a:pt x="38" y="28"/>
                  <a:pt x="35" y="30"/>
                  <a:pt x="32" y="30"/>
                </a:cubicBezTo>
                <a:close/>
                <a:moveTo>
                  <a:pt x="48" y="30"/>
                </a:moveTo>
                <a:cubicBezTo>
                  <a:pt x="45" y="30"/>
                  <a:pt x="42" y="28"/>
                  <a:pt x="42" y="24"/>
                </a:cubicBezTo>
                <a:cubicBezTo>
                  <a:pt x="42" y="21"/>
                  <a:pt x="45" y="18"/>
                  <a:pt x="48" y="18"/>
                </a:cubicBezTo>
                <a:cubicBezTo>
                  <a:pt x="51" y="18"/>
                  <a:pt x="54" y="21"/>
                  <a:pt x="54" y="24"/>
                </a:cubicBezTo>
                <a:cubicBezTo>
                  <a:pt x="54" y="28"/>
                  <a:pt x="51" y="30"/>
                  <a:pt x="48" y="30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1165161">
              <a:defRPr/>
            </a:pPr>
            <a:endParaRPr lang="en-US" sz="900" kern="0">
              <a:solidFill>
                <a:prstClr val="black"/>
              </a:solidFill>
              <a:latin typeface="Salesforce Sans" panose="020B0505020202020203" pitchFamily="34" charset="77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F2A3B5-496C-4A48-8F1A-AF3AEC473212}"/>
              </a:ext>
            </a:extLst>
          </p:cNvPr>
          <p:cNvGrpSpPr/>
          <p:nvPr/>
        </p:nvGrpSpPr>
        <p:grpSpPr>
          <a:xfrm>
            <a:off x="1374911" y="6047607"/>
            <a:ext cx="197136" cy="197136"/>
            <a:chOff x="1528423" y="7762376"/>
            <a:chExt cx="337443" cy="337443"/>
          </a:xfrm>
        </p:grpSpPr>
        <p:sp>
          <p:nvSpPr>
            <p:cNvPr id="121" name="Freeform 156">
              <a:extLst>
                <a:ext uri="{FF2B5EF4-FFF2-40B4-BE49-F238E27FC236}">
                  <a16:creationId xmlns:a16="http://schemas.microsoft.com/office/drawing/2014/main" id="{F2531364-498A-5E40-B324-D8D805CFA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8423" y="7762376"/>
              <a:ext cx="337443" cy="337443"/>
            </a:xfrm>
            <a:custGeom>
              <a:avLst/>
              <a:gdLst>
                <a:gd name="T0" fmla="*/ 2147483647 w 64"/>
                <a:gd name="T1" fmla="*/ 0 h 64"/>
                <a:gd name="T2" fmla="*/ 2147483647 w 64"/>
                <a:gd name="T3" fmla="*/ 0 h 64"/>
                <a:gd name="T4" fmla="*/ 0 w 64"/>
                <a:gd name="T5" fmla="*/ 2147483647 h 64"/>
                <a:gd name="T6" fmla="*/ 0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0 h 64"/>
                <a:gd name="T18" fmla="*/ 2147483647 w 64"/>
                <a:gd name="T19" fmla="*/ 2147483647 h 64"/>
                <a:gd name="T20" fmla="*/ 2147483647 w 64"/>
                <a:gd name="T21" fmla="*/ 2147483647 h 64"/>
                <a:gd name="T22" fmla="*/ 2147483647 w 64"/>
                <a:gd name="T23" fmla="*/ 2147483647 h 64"/>
                <a:gd name="T24" fmla="*/ 2147483647 w 64"/>
                <a:gd name="T25" fmla="*/ 2147483647 h 64"/>
                <a:gd name="T26" fmla="*/ 2147483647 w 64"/>
                <a:gd name="T27" fmla="*/ 2147483647 h 64"/>
                <a:gd name="T28" fmla="*/ 2147483647 w 64"/>
                <a:gd name="T29" fmla="*/ 2147483647 h 64"/>
                <a:gd name="T30" fmla="*/ 2147483647 w 64"/>
                <a:gd name="T31" fmla="*/ 2147483647 h 64"/>
                <a:gd name="T32" fmla="*/ 2147483647 w 64"/>
                <a:gd name="T33" fmla="*/ 2147483647 h 64"/>
                <a:gd name="T34" fmla="*/ 2147483647 w 64"/>
                <a:gd name="T35" fmla="*/ 2147483647 h 64"/>
                <a:gd name="T36" fmla="*/ 2147483647 w 64"/>
                <a:gd name="T37" fmla="*/ 2147483647 h 64"/>
                <a:gd name="T38" fmla="*/ 2147483647 w 64"/>
                <a:gd name="T39" fmla="*/ 2147483647 h 64"/>
                <a:gd name="T40" fmla="*/ 2147483647 w 64"/>
                <a:gd name="T41" fmla="*/ 2147483647 h 64"/>
                <a:gd name="T42" fmla="*/ 2147483647 w 64"/>
                <a:gd name="T43" fmla="*/ 2147483647 h 64"/>
                <a:gd name="T44" fmla="*/ 2147483647 w 64"/>
                <a:gd name="T45" fmla="*/ 2147483647 h 6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4"/>
                <a:gd name="T70" fmla="*/ 0 h 64"/>
                <a:gd name="T71" fmla="*/ 64 w 64"/>
                <a:gd name="T72" fmla="*/ 64 h 6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4" h="64">
                  <a:moveTo>
                    <a:pt x="5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6" y="60"/>
                    <a:pt x="4" y="58"/>
                    <a:pt x="4" y="5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0" y="20"/>
                    <a:pt x="60" y="20"/>
                    <a:pt x="60" y="20"/>
                  </a:cubicBezTo>
                  <a:lnTo>
                    <a:pt x="60" y="56"/>
                  </a:lnTo>
                  <a:close/>
                  <a:moveTo>
                    <a:pt x="60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8" y="4"/>
                    <a:pt x="60" y="6"/>
                    <a:pt x="60" y="8"/>
                  </a:cubicBezTo>
                  <a:lnTo>
                    <a:pt x="60" y="16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22" name="Oval 157">
              <a:extLst>
                <a:ext uri="{FF2B5EF4-FFF2-40B4-BE49-F238E27FC236}">
                  <a16:creationId xmlns:a16="http://schemas.microsoft.com/office/drawing/2014/main" id="{D307BD93-8BE2-6741-9B63-27694DA99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148" y="7799284"/>
              <a:ext cx="31635" cy="31635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23" name="Oval 158">
              <a:extLst>
                <a:ext uri="{FF2B5EF4-FFF2-40B4-BE49-F238E27FC236}">
                  <a16:creationId xmlns:a16="http://schemas.microsoft.com/office/drawing/2014/main" id="{1A6A3EC4-AD41-584E-8426-783AD4E3E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3329" y="7799284"/>
              <a:ext cx="31635" cy="31635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24" name="Oval 159">
              <a:extLst>
                <a:ext uri="{FF2B5EF4-FFF2-40B4-BE49-F238E27FC236}">
                  <a16:creationId xmlns:a16="http://schemas.microsoft.com/office/drawing/2014/main" id="{305F85A6-D37A-0346-87EF-C48D34FC4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509" y="7799284"/>
              <a:ext cx="31635" cy="31635"/>
            </a:xfrm>
            <a:prstGeom prst="ellipse">
              <a:avLst/>
            </a:pr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25" name="Freeform 160">
              <a:extLst>
                <a:ext uri="{FF2B5EF4-FFF2-40B4-BE49-F238E27FC236}">
                  <a16:creationId xmlns:a16="http://schemas.microsoft.com/office/drawing/2014/main" id="{23B9D447-8389-BD4A-900B-4E52C71CE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784" y="7931098"/>
              <a:ext cx="63271" cy="100178"/>
            </a:xfrm>
            <a:custGeom>
              <a:avLst/>
              <a:gdLst>
                <a:gd name="T0" fmla="*/ 2147483647 w 24"/>
                <a:gd name="T1" fmla="*/ 2147483647 h 38"/>
                <a:gd name="T2" fmla="*/ 2147483647 w 24"/>
                <a:gd name="T3" fmla="*/ 2147483647 h 38"/>
                <a:gd name="T4" fmla="*/ 2147483647 w 24"/>
                <a:gd name="T5" fmla="*/ 0 h 38"/>
                <a:gd name="T6" fmla="*/ 0 w 24"/>
                <a:gd name="T7" fmla="*/ 2147483647 h 38"/>
                <a:gd name="T8" fmla="*/ 2147483647 w 24"/>
                <a:gd name="T9" fmla="*/ 2147483647 h 38"/>
                <a:gd name="T10" fmla="*/ 0 w 24"/>
                <a:gd name="T11" fmla="*/ 2147483647 h 38"/>
                <a:gd name="T12" fmla="*/ 2147483647 w 24"/>
                <a:gd name="T13" fmla="*/ 214748364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8"/>
                <a:gd name="T23" fmla="*/ 24 w 24"/>
                <a:gd name="T24" fmla="*/ 38 h 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8">
                  <a:moveTo>
                    <a:pt x="6" y="38"/>
                  </a:moveTo>
                  <a:lnTo>
                    <a:pt x="24" y="18"/>
                  </a:lnTo>
                  <a:lnTo>
                    <a:pt x="6" y="0"/>
                  </a:lnTo>
                  <a:lnTo>
                    <a:pt x="0" y="6"/>
                  </a:lnTo>
                  <a:lnTo>
                    <a:pt x="14" y="18"/>
                  </a:lnTo>
                  <a:lnTo>
                    <a:pt x="0" y="32"/>
                  </a:lnTo>
                  <a:lnTo>
                    <a:pt x="6" y="38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26" name="Rectangle 161">
              <a:extLst>
                <a:ext uri="{FF2B5EF4-FFF2-40B4-BE49-F238E27FC236}">
                  <a16:creationId xmlns:a16="http://schemas.microsoft.com/office/drawing/2014/main" id="{44EDE338-A548-1D43-8C9F-7F9BE1977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417" y="7957460"/>
              <a:ext cx="63271" cy="21090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5860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</p:grpSp>
      <p:pic>
        <p:nvPicPr>
          <p:cNvPr id="127" name="Shape 3205">
            <a:extLst>
              <a:ext uri="{FF2B5EF4-FFF2-40B4-BE49-F238E27FC236}">
                <a16:creationId xmlns:a16="http://schemas.microsoft.com/office/drawing/2014/main" id="{7B212F8E-7F75-B649-8B6D-2BD88C1F26E0}"/>
              </a:ext>
            </a:extLst>
          </p:cNvPr>
          <p:cNvPicPr preferRelativeResize="0"/>
          <p:nvPr/>
        </p:nvPicPr>
        <p:blipFill rotWithShape="1">
          <a:blip r:embed="rId9"/>
          <a:srcRect/>
          <a:stretch/>
        </p:blipFill>
        <p:spPr>
          <a:xfrm rot="5400000">
            <a:off x="8852033" y="5312288"/>
            <a:ext cx="225189" cy="199665"/>
          </a:xfrm>
          <a:prstGeom prst="rect">
            <a:avLst/>
          </a:prstGeom>
        </p:spPr>
      </p:pic>
      <p:sp>
        <p:nvSpPr>
          <p:cNvPr id="128" name="Freeform 96">
            <a:extLst>
              <a:ext uri="{FF2B5EF4-FFF2-40B4-BE49-F238E27FC236}">
                <a16:creationId xmlns:a16="http://schemas.microsoft.com/office/drawing/2014/main" id="{C0F9F56E-6D8A-AA47-8D8C-52865B3083CA}"/>
              </a:ext>
            </a:extLst>
          </p:cNvPr>
          <p:cNvSpPr>
            <a:spLocks noEditPoints="1"/>
          </p:cNvSpPr>
          <p:nvPr/>
        </p:nvSpPr>
        <p:spPr bwMode="auto">
          <a:xfrm>
            <a:off x="10540430" y="5325459"/>
            <a:ext cx="203520" cy="165058"/>
          </a:xfrm>
          <a:custGeom>
            <a:avLst/>
            <a:gdLst>
              <a:gd name="T0" fmla="*/ 46 w 47"/>
              <a:gd name="T1" fmla="*/ 7 h 38"/>
              <a:gd name="T2" fmla="*/ 35 w 47"/>
              <a:gd name="T3" fmla="*/ 0 h 38"/>
              <a:gd name="T4" fmla="*/ 34 w 47"/>
              <a:gd name="T5" fmla="*/ 0 h 38"/>
              <a:gd name="T6" fmla="*/ 24 w 47"/>
              <a:gd name="T7" fmla="*/ 7 h 38"/>
              <a:gd name="T8" fmla="*/ 14 w 47"/>
              <a:gd name="T9" fmla="*/ 0 h 38"/>
              <a:gd name="T10" fmla="*/ 12 w 47"/>
              <a:gd name="T11" fmla="*/ 0 h 38"/>
              <a:gd name="T12" fmla="*/ 1 w 47"/>
              <a:gd name="T13" fmla="*/ 7 h 38"/>
              <a:gd name="T14" fmla="*/ 0 w 47"/>
              <a:gd name="T15" fmla="*/ 9 h 38"/>
              <a:gd name="T16" fmla="*/ 0 w 47"/>
              <a:gd name="T17" fmla="*/ 36 h 38"/>
              <a:gd name="T18" fmla="*/ 1 w 47"/>
              <a:gd name="T19" fmla="*/ 38 h 38"/>
              <a:gd name="T20" fmla="*/ 3 w 47"/>
              <a:gd name="T21" fmla="*/ 38 h 38"/>
              <a:gd name="T22" fmla="*/ 13 w 47"/>
              <a:gd name="T23" fmla="*/ 31 h 38"/>
              <a:gd name="T24" fmla="*/ 23 w 47"/>
              <a:gd name="T25" fmla="*/ 38 h 38"/>
              <a:gd name="T26" fmla="*/ 24 w 47"/>
              <a:gd name="T27" fmla="*/ 38 h 38"/>
              <a:gd name="T28" fmla="*/ 35 w 47"/>
              <a:gd name="T29" fmla="*/ 31 h 38"/>
              <a:gd name="T30" fmla="*/ 45 w 47"/>
              <a:gd name="T31" fmla="*/ 38 h 38"/>
              <a:gd name="T32" fmla="*/ 46 w 47"/>
              <a:gd name="T33" fmla="*/ 38 h 38"/>
              <a:gd name="T34" fmla="*/ 46 w 47"/>
              <a:gd name="T35" fmla="*/ 38 h 38"/>
              <a:gd name="T36" fmla="*/ 47 w 47"/>
              <a:gd name="T37" fmla="*/ 36 h 38"/>
              <a:gd name="T38" fmla="*/ 47 w 47"/>
              <a:gd name="T39" fmla="*/ 9 h 38"/>
              <a:gd name="T40" fmla="*/ 46 w 47"/>
              <a:gd name="T41" fmla="*/ 7 h 38"/>
              <a:gd name="T42" fmla="*/ 11 w 47"/>
              <a:gd name="T43" fmla="*/ 28 h 38"/>
              <a:gd name="T44" fmla="*/ 3 w 47"/>
              <a:gd name="T45" fmla="*/ 33 h 38"/>
              <a:gd name="T46" fmla="*/ 3 w 47"/>
              <a:gd name="T47" fmla="*/ 10 h 38"/>
              <a:gd name="T48" fmla="*/ 11 w 47"/>
              <a:gd name="T49" fmla="*/ 5 h 38"/>
              <a:gd name="T50" fmla="*/ 11 w 47"/>
              <a:gd name="T51" fmla="*/ 28 h 38"/>
              <a:gd name="T52" fmla="*/ 22 w 47"/>
              <a:gd name="T53" fmla="*/ 33 h 38"/>
              <a:gd name="T54" fmla="*/ 14 w 47"/>
              <a:gd name="T55" fmla="*/ 28 h 38"/>
              <a:gd name="T56" fmla="*/ 14 w 47"/>
              <a:gd name="T57" fmla="*/ 5 h 38"/>
              <a:gd name="T58" fmla="*/ 22 w 47"/>
              <a:gd name="T59" fmla="*/ 10 h 38"/>
              <a:gd name="T60" fmla="*/ 22 w 47"/>
              <a:gd name="T61" fmla="*/ 33 h 38"/>
              <a:gd name="T62" fmla="*/ 33 w 47"/>
              <a:gd name="T63" fmla="*/ 28 h 38"/>
              <a:gd name="T64" fmla="*/ 25 w 47"/>
              <a:gd name="T65" fmla="*/ 33 h 38"/>
              <a:gd name="T66" fmla="*/ 25 w 47"/>
              <a:gd name="T67" fmla="*/ 10 h 38"/>
              <a:gd name="T68" fmla="*/ 33 w 47"/>
              <a:gd name="T69" fmla="*/ 5 h 38"/>
              <a:gd name="T70" fmla="*/ 33 w 47"/>
              <a:gd name="T71" fmla="*/ 28 h 38"/>
              <a:gd name="T72" fmla="*/ 44 w 47"/>
              <a:gd name="T73" fmla="*/ 33 h 38"/>
              <a:gd name="T74" fmla="*/ 36 w 47"/>
              <a:gd name="T75" fmla="*/ 28 h 38"/>
              <a:gd name="T76" fmla="*/ 36 w 47"/>
              <a:gd name="T77" fmla="*/ 5 h 38"/>
              <a:gd name="T78" fmla="*/ 44 w 47"/>
              <a:gd name="T79" fmla="*/ 10 h 38"/>
              <a:gd name="T80" fmla="*/ 44 w 47"/>
              <a:gd name="T81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" h="38">
                <a:moveTo>
                  <a:pt x="46" y="7"/>
                </a:move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4" y="0"/>
                  <a:pt x="34" y="0"/>
                </a:cubicBezTo>
                <a:cubicBezTo>
                  <a:pt x="24" y="7"/>
                  <a:pt x="24" y="7"/>
                  <a:pt x="24" y="7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2" y="0"/>
                  <a:pt x="12" y="0"/>
                </a:cubicBezTo>
                <a:cubicBezTo>
                  <a:pt x="1" y="7"/>
                  <a:pt x="1" y="7"/>
                  <a:pt x="1" y="7"/>
                </a:cubicBezTo>
                <a:cubicBezTo>
                  <a:pt x="0" y="8"/>
                  <a:pt x="0" y="8"/>
                  <a:pt x="0" y="9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1" y="37"/>
                  <a:pt x="1" y="38"/>
                </a:cubicBezTo>
                <a:cubicBezTo>
                  <a:pt x="1" y="38"/>
                  <a:pt x="2" y="38"/>
                  <a:pt x="3" y="38"/>
                </a:cubicBezTo>
                <a:cubicBezTo>
                  <a:pt x="13" y="31"/>
                  <a:pt x="13" y="31"/>
                  <a:pt x="13" y="31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8"/>
                  <a:pt x="24" y="38"/>
                  <a:pt x="24" y="38"/>
                </a:cubicBezTo>
                <a:cubicBezTo>
                  <a:pt x="35" y="31"/>
                  <a:pt x="35" y="31"/>
                  <a:pt x="35" y="31"/>
                </a:cubicBezTo>
                <a:cubicBezTo>
                  <a:pt x="45" y="38"/>
                  <a:pt x="45" y="38"/>
                  <a:pt x="45" y="38"/>
                </a:cubicBezTo>
                <a:cubicBezTo>
                  <a:pt x="45" y="38"/>
                  <a:pt x="45" y="38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7"/>
                  <a:pt x="47" y="37"/>
                  <a:pt x="47" y="36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8"/>
                  <a:pt x="47" y="8"/>
                  <a:pt x="46" y="7"/>
                </a:cubicBezTo>
                <a:close/>
                <a:moveTo>
                  <a:pt x="11" y="28"/>
                </a:moveTo>
                <a:cubicBezTo>
                  <a:pt x="3" y="33"/>
                  <a:pt x="3" y="33"/>
                  <a:pt x="3" y="33"/>
                </a:cubicBezTo>
                <a:cubicBezTo>
                  <a:pt x="3" y="10"/>
                  <a:pt x="3" y="10"/>
                  <a:pt x="3" y="10"/>
                </a:cubicBezTo>
                <a:cubicBezTo>
                  <a:pt x="11" y="5"/>
                  <a:pt x="11" y="5"/>
                  <a:pt x="11" y="5"/>
                </a:cubicBezTo>
                <a:lnTo>
                  <a:pt x="11" y="28"/>
                </a:lnTo>
                <a:close/>
                <a:moveTo>
                  <a:pt x="22" y="33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5"/>
                  <a:pt x="14" y="5"/>
                  <a:pt x="14" y="5"/>
                </a:cubicBezTo>
                <a:cubicBezTo>
                  <a:pt x="22" y="10"/>
                  <a:pt x="22" y="10"/>
                  <a:pt x="22" y="10"/>
                </a:cubicBezTo>
                <a:lnTo>
                  <a:pt x="22" y="33"/>
                </a:lnTo>
                <a:close/>
                <a:moveTo>
                  <a:pt x="33" y="28"/>
                </a:moveTo>
                <a:cubicBezTo>
                  <a:pt x="25" y="33"/>
                  <a:pt x="25" y="33"/>
                  <a:pt x="25" y="33"/>
                </a:cubicBezTo>
                <a:cubicBezTo>
                  <a:pt x="25" y="10"/>
                  <a:pt x="25" y="10"/>
                  <a:pt x="25" y="10"/>
                </a:cubicBezTo>
                <a:cubicBezTo>
                  <a:pt x="33" y="5"/>
                  <a:pt x="33" y="5"/>
                  <a:pt x="33" y="5"/>
                </a:cubicBezTo>
                <a:lnTo>
                  <a:pt x="33" y="28"/>
                </a:lnTo>
                <a:close/>
                <a:moveTo>
                  <a:pt x="44" y="33"/>
                </a:moveTo>
                <a:cubicBezTo>
                  <a:pt x="36" y="28"/>
                  <a:pt x="36" y="28"/>
                  <a:pt x="36" y="28"/>
                </a:cubicBezTo>
                <a:cubicBezTo>
                  <a:pt x="36" y="5"/>
                  <a:pt x="36" y="5"/>
                  <a:pt x="36" y="5"/>
                </a:cubicBezTo>
                <a:cubicBezTo>
                  <a:pt x="44" y="10"/>
                  <a:pt x="44" y="10"/>
                  <a:pt x="44" y="10"/>
                </a:cubicBezTo>
                <a:lnTo>
                  <a:pt x="44" y="33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16354" tIns="58177" rIns="116354" bIns="58177" numCol="1" anchor="t" anchorCtr="0" compatLnSpc="1">
            <a:prstTxWarp prst="textNoShape">
              <a:avLst/>
            </a:prstTxWarp>
          </a:bodyPr>
          <a:lstStyle/>
          <a:p>
            <a:pPr defTabSz="1163307">
              <a:defRPr/>
            </a:pPr>
            <a:endParaRPr lang="id-ID" sz="900" kern="0">
              <a:solidFill>
                <a:srgbClr val="000000"/>
              </a:solidFill>
              <a:latin typeface="Salesforce Sans" panose="020B0505020202020203" pitchFamily="34" charset="77"/>
            </a:endParaRPr>
          </a:p>
        </p:txBody>
      </p:sp>
      <p:sp>
        <p:nvSpPr>
          <p:cNvPr id="129" name="Freeform 161">
            <a:extLst>
              <a:ext uri="{FF2B5EF4-FFF2-40B4-BE49-F238E27FC236}">
                <a16:creationId xmlns:a16="http://schemas.microsoft.com/office/drawing/2014/main" id="{ADCC4D56-B860-F54D-AC94-C5D29F051A3B}"/>
              </a:ext>
            </a:extLst>
          </p:cNvPr>
          <p:cNvSpPr>
            <a:spLocks noEditPoints="1"/>
          </p:cNvSpPr>
          <p:nvPr/>
        </p:nvSpPr>
        <p:spPr bwMode="auto">
          <a:xfrm>
            <a:off x="11382494" y="5334799"/>
            <a:ext cx="185899" cy="177009"/>
          </a:xfrm>
          <a:custGeom>
            <a:avLst/>
            <a:gdLst>
              <a:gd name="T0" fmla="*/ 52 w 104"/>
              <a:gd name="T1" fmla="*/ 18 h 99"/>
              <a:gd name="T2" fmla="*/ 21 w 104"/>
              <a:gd name="T3" fmla="*/ 37 h 99"/>
              <a:gd name="T4" fmla="*/ 0 w 104"/>
              <a:gd name="T5" fmla="*/ 21 h 99"/>
              <a:gd name="T6" fmla="*/ 31 w 104"/>
              <a:gd name="T7" fmla="*/ 0 h 99"/>
              <a:gd name="T8" fmla="*/ 52 w 104"/>
              <a:gd name="T9" fmla="*/ 18 h 99"/>
              <a:gd name="T10" fmla="*/ 52 w 104"/>
              <a:gd name="T11" fmla="*/ 56 h 99"/>
              <a:gd name="T12" fmla="*/ 31 w 104"/>
              <a:gd name="T13" fmla="*/ 75 h 99"/>
              <a:gd name="T14" fmla="*/ 0 w 104"/>
              <a:gd name="T15" fmla="*/ 54 h 99"/>
              <a:gd name="T16" fmla="*/ 21 w 104"/>
              <a:gd name="T17" fmla="*/ 37 h 99"/>
              <a:gd name="T18" fmla="*/ 52 w 104"/>
              <a:gd name="T19" fmla="*/ 56 h 99"/>
              <a:gd name="T20" fmla="*/ 83 w 104"/>
              <a:gd name="T21" fmla="*/ 80 h 99"/>
              <a:gd name="T22" fmla="*/ 52 w 104"/>
              <a:gd name="T23" fmla="*/ 99 h 99"/>
              <a:gd name="T24" fmla="*/ 52 w 104"/>
              <a:gd name="T25" fmla="*/ 99 h 99"/>
              <a:gd name="T26" fmla="*/ 52 w 104"/>
              <a:gd name="T27" fmla="*/ 99 h 99"/>
              <a:gd name="T28" fmla="*/ 52 w 104"/>
              <a:gd name="T29" fmla="*/ 99 h 99"/>
              <a:gd name="T30" fmla="*/ 52 w 104"/>
              <a:gd name="T31" fmla="*/ 99 h 99"/>
              <a:gd name="T32" fmla="*/ 21 w 104"/>
              <a:gd name="T33" fmla="*/ 80 h 99"/>
              <a:gd name="T34" fmla="*/ 21 w 104"/>
              <a:gd name="T35" fmla="*/ 73 h 99"/>
              <a:gd name="T36" fmla="*/ 31 w 104"/>
              <a:gd name="T37" fmla="*/ 78 h 99"/>
              <a:gd name="T38" fmla="*/ 52 w 104"/>
              <a:gd name="T39" fmla="*/ 61 h 99"/>
              <a:gd name="T40" fmla="*/ 52 w 104"/>
              <a:gd name="T41" fmla="*/ 61 h 99"/>
              <a:gd name="T42" fmla="*/ 52 w 104"/>
              <a:gd name="T43" fmla="*/ 61 h 99"/>
              <a:gd name="T44" fmla="*/ 52 w 104"/>
              <a:gd name="T45" fmla="*/ 61 h 99"/>
              <a:gd name="T46" fmla="*/ 52 w 104"/>
              <a:gd name="T47" fmla="*/ 61 h 99"/>
              <a:gd name="T48" fmla="*/ 73 w 104"/>
              <a:gd name="T49" fmla="*/ 78 h 99"/>
              <a:gd name="T50" fmla="*/ 83 w 104"/>
              <a:gd name="T51" fmla="*/ 73 h 99"/>
              <a:gd name="T52" fmla="*/ 83 w 104"/>
              <a:gd name="T53" fmla="*/ 80 h 99"/>
              <a:gd name="T54" fmla="*/ 104 w 104"/>
              <a:gd name="T55" fmla="*/ 21 h 99"/>
              <a:gd name="T56" fmla="*/ 83 w 104"/>
              <a:gd name="T57" fmla="*/ 37 h 99"/>
              <a:gd name="T58" fmla="*/ 52 w 104"/>
              <a:gd name="T59" fmla="*/ 18 h 99"/>
              <a:gd name="T60" fmla="*/ 73 w 104"/>
              <a:gd name="T61" fmla="*/ 0 h 99"/>
              <a:gd name="T62" fmla="*/ 104 w 104"/>
              <a:gd name="T63" fmla="*/ 21 h 99"/>
              <a:gd name="T64" fmla="*/ 104 w 104"/>
              <a:gd name="T65" fmla="*/ 54 h 99"/>
              <a:gd name="T66" fmla="*/ 73 w 104"/>
              <a:gd name="T67" fmla="*/ 75 h 99"/>
              <a:gd name="T68" fmla="*/ 52 w 104"/>
              <a:gd name="T69" fmla="*/ 56 h 99"/>
              <a:gd name="T70" fmla="*/ 83 w 104"/>
              <a:gd name="T71" fmla="*/ 37 h 99"/>
              <a:gd name="T72" fmla="*/ 104 w 104"/>
              <a:gd name="T73" fmla="*/ 5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4" h="99">
                <a:moveTo>
                  <a:pt x="52" y="18"/>
                </a:moveTo>
                <a:lnTo>
                  <a:pt x="21" y="37"/>
                </a:lnTo>
                <a:lnTo>
                  <a:pt x="0" y="21"/>
                </a:lnTo>
                <a:lnTo>
                  <a:pt x="31" y="0"/>
                </a:lnTo>
                <a:lnTo>
                  <a:pt x="52" y="18"/>
                </a:lnTo>
                <a:close/>
                <a:moveTo>
                  <a:pt x="52" y="56"/>
                </a:moveTo>
                <a:lnTo>
                  <a:pt x="31" y="75"/>
                </a:lnTo>
                <a:lnTo>
                  <a:pt x="0" y="54"/>
                </a:lnTo>
                <a:lnTo>
                  <a:pt x="21" y="37"/>
                </a:lnTo>
                <a:lnTo>
                  <a:pt x="52" y="56"/>
                </a:lnTo>
                <a:close/>
                <a:moveTo>
                  <a:pt x="83" y="80"/>
                </a:moveTo>
                <a:lnTo>
                  <a:pt x="52" y="99"/>
                </a:lnTo>
                <a:lnTo>
                  <a:pt x="52" y="99"/>
                </a:lnTo>
                <a:lnTo>
                  <a:pt x="52" y="99"/>
                </a:lnTo>
                <a:lnTo>
                  <a:pt x="52" y="99"/>
                </a:lnTo>
                <a:lnTo>
                  <a:pt x="52" y="99"/>
                </a:lnTo>
                <a:lnTo>
                  <a:pt x="21" y="80"/>
                </a:lnTo>
                <a:lnTo>
                  <a:pt x="21" y="73"/>
                </a:lnTo>
                <a:lnTo>
                  <a:pt x="31" y="78"/>
                </a:lnTo>
                <a:lnTo>
                  <a:pt x="52" y="61"/>
                </a:lnTo>
                <a:lnTo>
                  <a:pt x="52" y="61"/>
                </a:lnTo>
                <a:lnTo>
                  <a:pt x="52" y="61"/>
                </a:lnTo>
                <a:lnTo>
                  <a:pt x="52" y="61"/>
                </a:lnTo>
                <a:lnTo>
                  <a:pt x="52" y="61"/>
                </a:lnTo>
                <a:lnTo>
                  <a:pt x="73" y="78"/>
                </a:lnTo>
                <a:lnTo>
                  <a:pt x="83" y="73"/>
                </a:lnTo>
                <a:lnTo>
                  <a:pt x="83" y="80"/>
                </a:lnTo>
                <a:close/>
                <a:moveTo>
                  <a:pt x="104" y="21"/>
                </a:moveTo>
                <a:lnTo>
                  <a:pt x="83" y="37"/>
                </a:lnTo>
                <a:lnTo>
                  <a:pt x="52" y="18"/>
                </a:lnTo>
                <a:lnTo>
                  <a:pt x="73" y="0"/>
                </a:lnTo>
                <a:lnTo>
                  <a:pt x="104" y="21"/>
                </a:lnTo>
                <a:close/>
                <a:moveTo>
                  <a:pt x="104" y="54"/>
                </a:moveTo>
                <a:lnTo>
                  <a:pt x="73" y="75"/>
                </a:lnTo>
                <a:lnTo>
                  <a:pt x="52" y="56"/>
                </a:lnTo>
                <a:lnTo>
                  <a:pt x="83" y="37"/>
                </a:lnTo>
                <a:lnTo>
                  <a:pt x="104" y="5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16354" tIns="58177" rIns="116354" bIns="58177" numCol="1" anchor="t" anchorCtr="0" compatLnSpc="1">
            <a:prstTxWarp prst="textNoShape">
              <a:avLst/>
            </a:prstTxWarp>
          </a:bodyPr>
          <a:lstStyle/>
          <a:p>
            <a:pPr defTabSz="1163307">
              <a:defRPr/>
            </a:pPr>
            <a:endParaRPr lang="id-ID" sz="900" kern="0">
              <a:solidFill>
                <a:srgbClr val="000000"/>
              </a:solidFill>
              <a:latin typeface="Salesforce Sans" panose="020B0505020202020203" pitchFamily="34" charset="77"/>
            </a:endParaRPr>
          </a:p>
        </p:txBody>
      </p:sp>
      <p:grpSp>
        <p:nvGrpSpPr>
          <p:cNvPr id="130" name="Group 9967">
            <a:extLst>
              <a:ext uri="{FF2B5EF4-FFF2-40B4-BE49-F238E27FC236}">
                <a16:creationId xmlns:a16="http://schemas.microsoft.com/office/drawing/2014/main" id="{66A80188-9DEB-DF4F-BA9B-446C266A4F62}"/>
              </a:ext>
            </a:extLst>
          </p:cNvPr>
          <p:cNvGrpSpPr>
            <a:grpSpLocks/>
          </p:cNvGrpSpPr>
          <p:nvPr/>
        </p:nvGrpSpPr>
        <p:grpSpPr bwMode="auto">
          <a:xfrm>
            <a:off x="3879622" y="5338578"/>
            <a:ext cx="203816" cy="152901"/>
            <a:chOff x="2646371" y="1077913"/>
            <a:chExt cx="203201" cy="203200"/>
          </a:xfrm>
          <a:solidFill>
            <a:sysClr val="window" lastClr="FFFFFF"/>
          </a:solidFill>
        </p:grpSpPr>
        <p:sp>
          <p:nvSpPr>
            <p:cNvPr id="131" name="Oval 332">
              <a:extLst>
                <a:ext uri="{FF2B5EF4-FFF2-40B4-BE49-F238E27FC236}">
                  <a16:creationId xmlns:a16="http://schemas.microsoft.com/office/drawing/2014/main" id="{63F15BCF-F843-1043-8AEC-5B0CE7C67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21" y="1100138"/>
              <a:ext cx="19050" cy="190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32" name="Oval 333">
              <a:extLst>
                <a:ext uri="{FF2B5EF4-FFF2-40B4-BE49-F238E27FC236}">
                  <a16:creationId xmlns:a16="http://schemas.microsoft.com/office/drawing/2014/main" id="{282E080B-3965-DF42-AB25-82FFD6CEB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3521" y="1100138"/>
              <a:ext cx="19050" cy="190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33" name="Oval 334">
              <a:extLst>
                <a:ext uri="{FF2B5EF4-FFF2-40B4-BE49-F238E27FC236}">
                  <a16:creationId xmlns:a16="http://schemas.microsoft.com/office/drawing/2014/main" id="{3E973B22-AFFA-6842-AD37-BB38DC4E3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921" y="1100138"/>
              <a:ext cx="19050" cy="190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34" name="Freeform 335">
              <a:extLst>
                <a:ext uri="{FF2B5EF4-FFF2-40B4-BE49-F238E27FC236}">
                  <a16:creationId xmlns:a16="http://schemas.microsoft.com/office/drawing/2014/main" id="{E432707D-2578-1A48-B724-95DF5E5E5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6371" y="1077913"/>
              <a:ext cx="203201" cy="203200"/>
            </a:xfrm>
            <a:custGeom>
              <a:avLst/>
              <a:gdLst>
                <a:gd name="T0" fmla="*/ 2147483647 w 64"/>
                <a:gd name="T1" fmla="*/ 0 h 64"/>
                <a:gd name="T2" fmla="*/ 2147483647 w 64"/>
                <a:gd name="T3" fmla="*/ 0 h 64"/>
                <a:gd name="T4" fmla="*/ 0 w 64"/>
                <a:gd name="T5" fmla="*/ 2147483647 h 64"/>
                <a:gd name="T6" fmla="*/ 0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2147483647 w 64"/>
                <a:gd name="T21" fmla="*/ 2147483647 h 64"/>
                <a:gd name="T22" fmla="*/ 2147483647 w 64"/>
                <a:gd name="T23" fmla="*/ 2147483647 h 64"/>
                <a:gd name="T24" fmla="*/ 2147483647 w 64"/>
                <a:gd name="T25" fmla="*/ 2147483647 h 64"/>
                <a:gd name="T26" fmla="*/ 2147483647 w 64"/>
                <a:gd name="T27" fmla="*/ 2147483647 h 64"/>
                <a:gd name="T28" fmla="*/ 2147483647 w 64"/>
                <a:gd name="T29" fmla="*/ 0 h 64"/>
                <a:gd name="T30" fmla="*/ 2147483647 w 64"/>
                <a:gd name="T31" fmla="*/ 2147483647 h 64"/>
                <a:gd name="T32" fmla="*/ 2147483647 w 64"/>
                <a:gd name="T33" fmla="*/ 2147483647 h 64"/>
                <a:gd name="T34" fmla="*/ 2147483647 w 64"/>
                <a:gd name="T35" fmla="*/ 2147483647 h 64"/>
                <a:gd name="T36" fmla="*/ 2147483647 w 64"/>
                <a:gd name="T37" fmla="*/ 2147483647 h 64"/>
                <a:gd name="T38" fmla="*/ 2147483647 w 64"/>
                <a:gd name="T39" fmla="*/ 2147483647 h 64"/>
                <a:gd name="T40" fmla="*/ 2147483647 w 64"/>
                <a:gd name="T41" fmla="*/ 2147483647 h 64"/>
                <a:gd name="T42" fmla="*/ 2147483647 w 64"/>
                <a:gd name="T43" fmla="*/ 2147483647 h 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64"/>
                <a:gd name="T68" fmla="*/ 64 w 64"/>
                <a:gd name="T69" fmla="*/ 64 h 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64">
                  <a:moveTo>
                    <a:pt x="5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6" y="60"/>
                    <a:pt x="4" y="58"/>
                    <a:pt x="4" y="5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  <a:moveTo>
                    <a:pt x="60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8" y="4"/>
                    <a:pt x="60" y="6"/>
                    <a:pt x="60" y="8"/>
                  </a:cubicBezTo>
                  <a:lnTo>
                    <a:pt x="6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35" name="Freeform 336">
              <a:extLst>
                <a:ext uri="{FF2B5EF4-FFF2-40B4-BE49-F238E27FC236}">
                  <a16:creationId xmlns:a16="http://schemas.microsoft.com/office/drawing/2014/main" id="{8A09A2A4-EA67-6E48-ABDD-01C06F23F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71" y="1179513"/>
              <a:ext cx="165100" cy="76200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2147483647 h 48"/>
                <a:gd name="T8" fmla="*/ 2147483647 w 104"/>
                <a:gd name="T9" fmla="*/ 2147483647 h 48"/>
                <a:gd name="T10" fmla="*/ 2147483647 w 104"/>
                <a:gd name="T11" fmla="*/ 2147483647 h 48"/>
                <a:gd name="T12" fmla="*/ 0 w 104"/>
                <a:gd name="T13" fmla="*/ 2147483647 h 48"/>
                <a:gd name="T14" fmla="*/ 0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2147483647 w 104"/>
                <a:gd name="T25" fmla="*/ 2147483647 h 48"/>
                <a:gd name="T26" fmla="*/ 2147483647 w 104"/>
                <a:gd name="T27" fmla="*/ 2147483647 h 48"/>
                <a:gd name="T28" fmla="*/ 2147483647 w 104"/>
                <a:gd name="T29" fmla="*/ 2147483647 h 48"/>
                <a:gd name="T30" fmla="*/ 2147483647 w 104"/>
                <a:gd name="T31" fmla="*/ 2147483647 h 48"/>
                <a:gd name="T32" fmla="*/ 2147483647 w 104"/>
                <a:gd name="T33" fmla="*/ 2147483647 h 48"/>
                <a:gd name="T34" fmla="*/ 2147483647 w 104"/>
                <a:gd name="T35" fmla="*/ 2147483647 h 48"/>
                <a:gd name="T36" fmla="*/ 2147483647 w 104"/>
                <a:gd name="T37" fmla="*/ 2147483647 h 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48"/>
                <a:gd name="T59" fmla="*/ 104 w 104"/>
                <a:gd name="T60" fmla="*/ 48 h 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48">
                  <a:moveTo>
                    <a:pt x="88" y="24"/>
                  </a:moveTo>
                  <a:lnTo>
                    <a:pt x="78" y="34"/>
                  </a:lnTo>
                  <a:lnTo>
                    <a:pt x="62" y="0"/>
                  </a:lnTo>
                  <a:lnTo>
                    <a:pt x="44" y="32"/>
                  </a:lnTo>
                  <a:lnTo>
                    <a:pt x="30" y="8"/>
                  </a:lnTo>
                  <a:lnTo>
                    <a:pt x="20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24" y="3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2" y="28"/>
                  </a:lnTo>
                  <a:lnTo>
                    <a:pt x="46" y="48"/>
                  </a:lnTo>
                  <a:lnTo>
                    <a:pt x="62" y="16"/>
                  </a:lnTo>
                  <a:lnTo>
                    <a:pt x="76" y="46"/>
                  </a:lnTo>
                  <a:lnTo>
                    <a:pt x="90" y="32"/>
                  </a:lnTo>
                  <a:lnTo>
                    <a:pt x="104" y="32"/>
                  </a:lnTo>
                  <a:lnTo>
                    <a:pt x="104" y="24"/>
                  </a:lnTo>
                  <a:lnTo>
                    <a:pt x="8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3307">
                <a:defRPr/>
              </a:pPr>
              <a:endParaRPr lang="en-US" sz="9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</p:grpSp>
      <p:sp>
        <p:nvSpPr>
          <p:cNvPr id="136" name="Freeform 82">
            <a:extLst>
              <a:ext uri="{FF2B5EF4-FFF2-40B4-BE49-F238E27FC236}">
                <a16:creationId xmlns:a16="http://schemas.microsoft.com/office/drawing/2014/main" id="{D6A163FA-820D-C046-A5F6-04A9A78CD74A}"/>
              </a:ext>
            </a:extLst>
          </p:cNvPr>
          <p:cNvSpPr>
            <a:spLocks noEditPoints="1"/>
          </p:cNvSpPr>
          <p:nvPr/>
        </p:nvSpPr>
        <p:spPr bwMode="auto">
          <a:xfrm>
            <a:off x="5545311" y="5349657"/>
            <a:ext cx="181336" cy="137101"/>
          </a:xfrm>
          <a:custGeom>
            <a:avLst/>
            <a:gdLst>
              <a:gd name="T0" fmla="*/ 2147483647 w 64"/>
              <a:gd name="T1" fmla="*/ 2147483647 h 64"/>
              <a:gd name="T2" fmla="*/ 2147483647 w 64"/>
              <a:gd name="T3" fmla="*/ 2147483647 h 64"/>
              <a:gd name="T4" fmla="*/ 2147483647 w 64"/>
              <a:gd name="T5" fmla="*/ 2147483647 h 64"/>
              <a:gd name="T6" fmla="*/ 2147483647 w 64"/>
              <a:gd name="T7" fmla="*/ 2147483647 h 64"/>
              <a:gd name="T8" fmla="*/ 2147483647 w 64"/>
              <a:gd name="T9" fmla="*/ 2147483647 h 64"/>
              <a:gd name="T10" fmla="*/ 2147483647 w 64"/>
              <a:gd name="T11" fmla="*/ 2147483647 h 64"/>
              <a:gd name="T12" fmla="*/ 2147483647 w 64"/>
              <a:gd name="T13" fmla="*/ 2147483647 h 64"/>
              <a:gd name="T14" fmla="*/ 2147483647 w 64"/>
              <a:gd name="T15" fmla="*/ 2147483647 h 64"/>
              <a:gd name="T16" fmla="*/ 2147483647 w 64"/>
              <a:gd name="T17" fmla="*/ 2147483647 h 64"/>
              <a:gd name="T18" fmla="*/ 2147483647 w 64"/>
              <a:gd name="T19" fmla="*/ 2147483647 h 64"/>
              <a:gd name="T20" fmla="*/ 2147483647 w 64"/>
              <a:gd name="T21" fmla="*/ 2147483647 h 64"/>
              <a:gd name="T22" fmla="*/ 2147483647 w 64"/>
              <a:gd name="T23" fmla="*/ 2147483647 h 64"/>
              <a:gd name="T24" fmla="*/ 2147483647 w 64"/>
              <a:gd name="T25" fmla="*/ 2147483647 h 64"/>
              <a:gd name="T26" fmla="*/ 2147483647 w 64"/>
              <a:gd name="T27" fmla="*/ 2147483647 h 64"/>
              <a:gd name="T28" fmla="*/ 2147483647 w 64"/>
              <a:gd name="T29" fmla="*/ 2147483647 h 64"/>
              <a:gd name="T30" fmla="*/ 2147483647 w 64"/>
              <a:gd name="T31" fmla="*/ 2147483647 h 64"/>
              <a:gd name="T32" fmla="*/ 2147483647 w 64"/>
              <a:gd name="T33" fmla="*/ 0 h 64"/>
              <a:gd name="T34" fmla="*/ 0 w 64"/>
              <a:gd name="T35" fmla="*/ 0 h 64"/>
              <a:gd name="T36" fmla="*/ 0 w 64"/>
              <a:gd name="T37" fmla="*/ 2147483647 h 64"/>
              <a:gd name="T38" fmla="*/ 2147483647 w 64"/>
              <a:gd name="T39" fmla="*/ 2147483647 h 64"/>
              <a:gd name="T40" fmla="*/ 2147483647 w 64"/>
              <a:gd name="T41" fmla="*/ 2147483647 h 64"/>
              <a:gd name="T42" fmla="*/ 2147483647 w 64"/>
              <a:gd name="T43" fmla="*/ 2147483647 h 64"/>
              <a:gd name="T44" fmla="*/ 2147483647 w 64"/>
              <a:gd name="T45" fmla="*/ 2147483647 h 64"/>
              <a:gd name="T46" fmla="*/ 2147483647 w 64"/>
              <a:gd name="T47" fmla="*/ 2147483647 h 64"/>
              <a:gd name="T48" fmla="*/ 2147483647 w 64"/>
              <a:gd name="T49" fmla="*/ 2147483647 h 64"/>
              <a:gd name="T50" fmla="*/ 2147483647 w 64"/>
              <a:gd name="T51" fmla="*/ 2147483647 h 64"/>
              <a:gd name="T52" fmla="*/ 2147483647 w 64"/>
              <a:gd name="T53" fmla="*/ 2147483647 h 64"/>
              <a:gd name="T54" fmla="*/ 2147483647 w 64"/>
              <a:gd name="T55" fmla="*/ 2147483647 h 64"/>
              <a:gd name="T56" fmla="*/ 2147483647 w 64"/>
              <a:gd name="T57" fmla="*/ 2147483647 h 64"/>
              <a:gd name="T58" fmla="*/ 2147483647 w 64"/>
              <a:gd name="T59" fmla="*/ 2147483647 h 64"/>
              <a:gd name="T60" fmla="*/ 2147483647 w 64"/>
              <a:gd name="T61" fmla="*/ 2147483647 h 64"/>
              <a:gd name="T62" fmla="*/ 2147483647 w 64"/>
              <a:gd name="T63" fmla="*/ 2147483647 h 64"/>
              <a:gd name="T64" fmla="*/ 2147483647 w 64"/>
              <a:gd name="T65" fmla="*/ 2147483647 h 64"/>
              <a:gd name="T66" fmla="*/ 2147483647 w 64"/>
              <a:gd name="T67" fmla="*/ 2147483647 h 64"/>
              <a:gd name="T68" fmla="*/ 2147483647 w 64"/>
              <a:gd name="T69" fmla="*/ 2147483647 h 64"/>
              <a:gd name="T70" fmla="*/ 2147483647 w 64"/>
              <a:gd name="T71" fmla="*/ 2147483647 h 64"/>
              <a:gd name="T72" fmla="*/ 2147483647 w 64"/>
              <a:gd name="T73" fmla="*/ 2147483647 h 64"/>
              <a:gd name="T74" fmla="*/ 2147483647 w 64"/>
              <a:gd name="T75" fmla="*/ 2147483647 h 64"/>
              <a:gd name="T76" fmla="*/ 2147483647 w 64"/>
              <a:gd name="T77" fmla="*/ 2147483647 h 64"/>
              <a:gd name="T78" fmla="*/ 2147483647 w 64"/>
              <a:gd name="T79" fmla="*/ 2147483647 h 64"/>
              <a:gd name="T80" fmla="*/ 2147483647 w 64"/>
              <a:gd name="T81" fmla="*/ 2147483647 h 64"/>
              <a:gd name="T82" fmla="*/ 2147483647 w 64"/>
              <a:gd name="T83" fmla="*/ 2147483647 h 64"/>
              <a:gd name="T84" fmla="*/ 2147483647 w 64"/>
              <a:gd name="T85" fmla="*/ 2147483647 h 64"/>
              <a:gd name="T86" fmla="*/ 2147483647 w 64"/>
              <a:gd name="T87" fmla="*/ 2147483647 h 64"/>
              <a:gd name="T88" fmla="*/ 2147483647 w 64"/>
              <a:gd name="T89" fmla="*/ 2147483647 h 64"/>
              <a:gd name="T90" fmla="*/ 2147483647 w 64"/>
              <a:gd name="T91" fmla="*/ 2147483647 h 64"/>
              <a:gd name="T92" fmla="*/ 2147483647 w 64"/>
              <a:gd name="T93" fmla="*/ 2147483647 h 64"/>
              <a:gd name="T94" fmla="*/ 2147483647 w 64"/>
              <a:gd name="T95" fmla="*/ 2147483647 h 64"/>
              <a:gd name="T96" fmla="*/ 2147483647 w 64"/>
              <a:gd name="T97" fmla="*/ 2147483647 h 64"/>
              <a:gd name="T98" fmla="*/ 2147483647 w 64"/>
              <a:gd name="T99" fmla="*/ 2147483647 h 64"/>
              <a:gd name="T100" fmla="*/ 2147483647 w 64"/>
              <a:gd name="T101" fmla="*/ 2147483647 h 64"/>
              <a:gd name="T102" fmla="*/ 2147483647 w 64"/>
              <a:gd name="T103" fmla="*/ 2147483647 h 64"/>
              <a:gd name="T104" fmla="*/ 2147483647 w 64"/>
              <a:gd name="T105" fmla="*/ 2147483647 h 64"/>
              <a:gd name="T106" fmla="*/ 2147483647 w 64"/>
              <a:gd name="T107" fmla="*/ 2147483647 h 6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4"/>
              <a:gd name="T163" fmla="*/ 0 h 64"/>
              <a:gd name="T164" fmla="*/ 64 w 64"/>
              <a:gd name="T165" fmla="*/ 64 h 6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4" h="64">
                <a:moveTo>
                  <a:pt x="60" y="52"/>
                </a:moveTo>
                <a:cubicBezTo>
                  <a:pt x="60" y="48"/>
                  <a:pt x="59" y="43"/>
                  <a:pt x="54" y="38"/>
                </a:cubicBezTo>
                <a:cubicBezTo>
                  <a:pt x="51" y="34"/>
                  <a:pt x="46" y="32"/>
                  <a:pt x="40" y="31"/>
                </a:cubicBezTo>
                <a:cubicBezTo>
                  <a:pt x="40" y="27"/>
                  <a:pt x="40" y="27"/>
                  <a:pt x="40" y="27"/>
                </a:cubicBezTo>
                <a:cubicBezTo>
                  <a:pt x="48" y="19"/>
                  <a:pt x="48" y="19"/>
                  <a:pt x="48" y="19"/>
                </a:cubicBezTo>
                <a:cubicBezTo>
                  <a:pt x="49" y="19"/>
                  <a:pt x="51" y="20"/>
                  <a:pt x="52" y="20"/>
                </a:cubicBezTo>
                <a:cubicBezTo>
                  <a:pt x="56" y="20"/>
                  <a:pt x="60" y="16"/>
                  <a:pt x="60" y="12"/>
                </a:cubicBezTo>
                <a:cubicBezTo>
                  <a:pt x="60" y="7"/>
                  <a:pt x="56" y="4"/>
                  <a:pt x="52" y="4"/>
                </a:cubicBezTo>
                <a:cubicBezTo>
                  <a:pt x="48" y="4"/>
                  <a:pt x="44" y="7"/>
                  <a:pt x="44" y="12"/>
                </a:cubicBezTo>
                <a:cubicBezTo>
                  <a:pt x="44" y="13"/>
                  <a:pt x="44" y="15"/>
                  <a:pt x="45" y="16"/>
                </a:cubicBezTo>
                <a:cubicBezTo>
                  <a:pt x="37" y="24"/>
                  <a:pt x="37" y="24"/>
                  <a:pt x="37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9"/>
                  <a:pt x="24" y="29"/>
                  <a:pt x="24" y="29"/>
                </a:cubicBezTo>
                <a:cubicBezTo>
                  <a:pt x="19" y="28"/>
                  <a:pt x="16" y="26"/>
                  <a:pt x="13" y="23"/>
                </a:cubicBezTo>
                <a:cubicBezTo>
                  <a:pt x="10" y="19"/>
                  <a:pt x="9" y="15"/>
                  <a:pt x="9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15"/>
                  <a:pt x="6" y="21"/>
                  <a:pt x="10" y="26"/>
                </a:cubicBezTo>
                <a:cubicBezTo>
                  <a:pt x="14" y="30"/>
                  <a:pt x="18" y="32"/>
                  <a:pt x="24" y="33"/>
                </a:cubicBezTo>
                <a:cubicBezTo>
                  <a:pt x="24" y="37"/>
                  <a:pt x="24" y="37"/>
                  <a:pt x="24" y="37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44"/>
                  <a:pt x="13" y="44"/>
                  <a:pt x="12" y="44"/>
                </a:cubicBezTo>
                <a:cubicBezTo>
                  <a:pt x="8" y="44"/>
                  <a:pt x="4" y="47"/>
                  <a:pt x="4" y="52"/>
                </a:cubicBezTo>
                <a:cubicBezTo>
                  <a:pt x="4" y="56"/>
                  <a:pt x="8" y="60"/>
                  <a:pt x="12" y="60"/>
                </a:cubicBezTo>
                <a:cubicBezTo>
                  <a:pt x="16" y="60"/>
                  <a:pt x="20" y="56"/>
                  <a:pt x="20" y="52"/>
                </a:cubicBezTo>
                <a:cubicBezTo>
                  <a:pt x="20" y="50"/>
                  <a:pt x="20" y="49"/>
                  <a:pt x="19" y="48"/>
                </a:cubicBezTo>
                <a:cubicBezTo>
                  <a:pt x="27" y="40"/>
                  <a:pt x="27" y="40"/>
                  <a:pt x="27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35"/>
                  <a:pt x="40" y="35"/>
                  <a:pt x="40" y="35"/>
                </a:cubicBezTo>
                <a:cubicBezTo>
                  <a:pt x="45" y="36"/>
                  <a:pt x="49" y="38"/>
                  <a:pt x="51" y="41"/>
                </a:cubicBezTo>
                <a:cubicBezTo>
                  <a:pt x="55" y="44"/>
                  <a:pt x="56" y="49"/>
                  <a:pt x="56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64"/>
                  <a:pt x="52" y="64"/>
                  <a:pt x="52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52"/>
                  <a:pt x="64" y="52"/>
                  <a:pt x="64" y="52"/>
                </a:cubicBezTo>
                <a:lnTo>
                  <a:pt x="60" y="52"/>
                </a:lnTo>
                <a:close/>
                <a:moveTo>
                  <a:pt x="8" y="8"/>
                </a:moveTo>
                <a:cubicBezTo>
                  <a:pt x="4" y="8"/>
                  <a:pt x="4" y="8"/>
                  <a:pt x="4" y="8"/>
                </a:cubicBezTo>
                <a:cubicBezTo>
                  <a:pt x="4" y="4"/>
                  <a:pt x="4" y="4"/>
                  <a:pt x="4" y="4"/>
                </a:cubicBezTo>
                <a:cubicBezTo>
                  <a:pt x="8" y="4"/>
                  <a:pt x="8" y="4"/>
                  <a:pt x="8" y="4"/>
                </a:cubicBezTo>
                <a:lnTo>
                  <a:pt x="8" y="8"/>
                </a:lnTo>
                <a:close/>
                <a:moveTo>
                  <a:pt x="36" y="36"/>
                </a:moveTo>
                <a:cubicBezTo>
                  <a:pt x="28" y="36"/>
                  <a:pt x="28" y="36"/>
                  <a:pt x="28" y="36"/>
                </a:cubicBezTo>
                <a:cubicBezTo>
                  <a:pt x="28" y="28"/>
                  <a:pt x="28" y="28"/>
                  <a:pt x="28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6"/>
                </a:lnTo>
                <a:close/>
                <a:moveTo>
                  <a:pt x="60" y="60"/>
                </a:moveTo>
                <a:cubicBezTo>
                  <a:pt x="56" y="60"/>
                  <a:pt x="56" y="60"/>
                  <a:pt x="56" y="60"/>
                </a:cubicBezTo>
                <a:cubicBezTo>
                  <a:pt x="56" y="56"/>
                  <a:pt x="56" y="56"/>
                  <a:pt x="56" y="56"/>
                </a:cubicBezTo>
                <a:cubicBezTo>
                  <a:pt x="60" y="56"/>
                  <a:pt x="60" y="56"/>
                  <a:pt x="60" y="56"/>
                </a:cubicBezTo>
                <a:lnTo>
                  <a:pt x="60" y="60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16354" tIns="58177" rIns="116354" bIns="58177"/>
          <a:lstStyle/>
          <a:p>
            <a:pPr defTabSz="1163307">
              <a:defRPr/>
            </a:pPr>
            <a:endParaRPr lang="en-US" sz="900" kern="0" dirty="0">
              <a:solidFill>
                <a:srgbClr val="1C1C1C"/>
              </a:solidFill>
              <a:latin typeface="Salesforce Sans" panose="020B0505020202020203" pitchFamily="34" charset="77"/>
            </a:endParaRPr>
          </a:p>
        </p:txBody>
      </p:sp>
      <p:sp>
        <p:nvSpPr>
          <p:cNvPr id="137" name="Freeform 337">
            <a:extLst>
              <a:ext uri="{FF2B5EF4-FFF2-40B4-BE49-F238E27FC236}">
                <a16:creationId xmlns:a16="http://schemas.microsoft.com/office/drawing/2014/main" id="{0238A488-B3B2-0F42-9816-53CB97FE714A}"/>
              </a:ext>
            </a:extLst>
          </p:cNvPr>
          <p:cNvSpPr>
            <a:spLocks noEditPoints="1"/>
          </p:cNvSpPr>
          <p:nvPr/>
        </p:nvSpPr>
        <p:spPr bwMode="auto">
          <a:xfrm>
            <a:off x="3050141" y="5332701"/>
            <a:ext cx="169643" cy="170653"/>
          </a:xfrm>
          <a:custGeom>
            <a:avLst/>
            <a:gdLst>
              <a:gd name="T0" fmla="*/ 2147483647 w 44"/>
              <a:gd name="T1" fmla="*/ 2147483647 h 59"/>
              <a:gd name="T2" fmla="*/ 2147483647 w 44"/>
              <a:gd name="T3" fmla="*/ 2147483647 h 59"/>
              <a:gd name="T4" fmla="*/ 2147483647 w 44"/>
              <a:gd name="T5" fmla="*/ 0 h 59"/>
              <a:gd name="T6" fmla="*/ 2147483647 w 44"/>
              <a:gd name="T7" fmla="*/ 2147483647 h 59"/>
              <a:gd name="T8" fmla="*/ 2147483647 w 44"/>
              <a:gd name="T9" fmla="*/ 2147483647 h 59"/>
              <a:gd name="T10" fmla="*/ 0 w 44"/>
              <a:gd name="T11" fmla="*/ 2147483647 h 59"/>
              <a:gd name="T12" fmla="*/ 0 w 44"/>
              <a:gd name="T13" fmla="*/ 2147483647 h 59"/>
              <a:gd name="T14" fmla="*/ 2147483647 w 44"/>
              <a:gd name="T15" fmla="*/ 2147483647 h 59"/>
              <a:gd name="T16" fmla="*/ 2147483647 w 44"/>
              <a:gd name="T17" fmla="*/ 2147483647 h 59"/>
              <a:gd name="T18" fmla="*/ 2147483647 w 44"/>
              <a:gd name="T19" fmla="*/ 2147483647 h 59"/>
              <a:gd name="T20" fmla="*/ 2147483647 w 44"/>
              <a:gd name="T21" fmla="*/ 2147483647 h 59"/>
              <a:gd name="T22" fmla="*/ 2147483647 w 44"/>
              <a:gd name="T23" fmla="*/ 2147483647 h 59"/>
              <a:gd name="T24" fmla="*/ 2147483647 w 44"/>
              <a:gd name="T25" fmla="*/ 2147483647 h 59"/>
              <a:gd name="T26" fmla="*/ 2147483647 w 44"/>
              <a:gd name="T27" fmla="*/ 2147483647 h 59"/>
              <a:gd name="T28" fmla="*/ 2147483647 w 44"/>
              <a:gd name="T29" fmla="*/ 2147483647 h 59"/>
              <a:gd name="T30" fmla="*/ 2147483647 w 44"/>
              <a:gd name="T31" fmla="*/ 2147483647 h 59"/>
              <a:gd name="T32" fmla="*/ 2147483647 w 44"/>
              <a:gd name="T33" fmla="*/ 2147483647 h 59"/>
              <a:gd name="T34" fmla="*/ 2147483647 w 44"/>
              <a:gd name="T35" fmla="*/ 2147483647 h 59"/>
              <a:gd name="T36" fmla="*/ 2147483647 w 44"/>
              <a:gd name="T37" fmla="*/ 2147483647 h 59"/>
              <a:gd name="T38" fmla="*/ 2147483647 w 44"/>
              <a:gd name="T39" fmla="*/ 2147483647 h 59"/>
              <a:gd name="T40" fmla="*/ 2147483647 w 44"/>
              <a:gd name="T41" fmla="*/ 2147483647 h 59"/>
              <a:gd name="T42" fmla="*/ 2147483647 w 44"/>
              <a:gd name="T43" fmla="*/ 2147483647 h 59"/>
              <a:gd name="T44" fmla="*/ 2147483647 w 44"/>
              <a:gd name="T45" fmla="*/ 2147483647 h 59"/>
              <a:gd name="T46" fmla="*/ 2147483647 w 44"/>
              <a:gd name="T47" fmla="*/ 2147483647 h 5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44"/>
              <a:gd name="T73" fmla="*/ 0 h 59"/>
              <a:gd name="T74" fmla="*/ 44 w 44"/>
              <a:gd name="T75" fmla="*/ 59 h 5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44" h="59">
                <a:moveTo>
                  <a:pt x="40" y="23"/>
                </a:moveTo>
                <a:cubicBezTo>
                  <a:pt x="40" y="17"/>
                  <a:pt x="40" y="17"/>
                  <a:pt x="40" y="17"/>
                </a:cubicBezTo>
                <a:cubicBezTo>
                  <a:pt x="40" y="8"/>
                  <a:pt x="32" y="0"/>
                  <a:pt x="22" y="0"/>
                </a:cubicBezTo>
                <a:cubicBezTo>
                  <a:pt x="12" y="0"/>
                  <a:pt x="4" y="8"/>
                  <a:pt x="4" y="17"/>
                </a:cubicBezTo>
                <a:cubicBezTo>
                  <a:pt x="4" y="23"/>
                  <a:pt x="4" y="23"/>
                  <a:pt x="4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59"/>
                  <a:pt x="0" y="59"/>
                  <a:pt x="0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3"/>
                  <a:pt x="44" y="23"/>
                  <a:pt x="44" y="23"/>
                </a:cubicBezTo>
                <a:lnTo>
                  <a:pt x="40" y="23"/>
                </a:lnTo>
                <a:close/>
                <a:moveTo>
                  <a:pt x="25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20" y="42"/>
                  <a:pt x="20" y="42"/>
                  <a:pt x="20" y="42"/>
                </a:cubicBezTo>
                <a:cubicBezTo>
                  <a:pt x="19" y="41"/>
                  <a:pt x="18" y="40"/>
                  <a:pt x="18" y="39"/>
                </a:cubicBezTo>
                <a:cubicBezTo>
                  <a:pt x="18" y="37"/>
                  <a:pt x="20" y="36"/>
                  <a:pt x="21" y="36"/>
                </a:cubicBezTo>
                <a:cubicBezTo>
                  <a:pt x="23" y="36"/>
                  <a:pt x="25" y="37"/>
                  <a:pt x="25" y="39"/>
                </a:cubicBezTo>
                <a:cubicBezTo>
                  <a:pt x="25" y="40"/>
                  <a:pt x="24" y="41"/>
                  <a:pt x="23" y="42"/>
                </a:cubicBezTo>
                <a:lnTo>
                  <a:pt x="25" y="51"/>
                </a:lnTo>
                <a:close/>
                <a:moveTo>
                  <a:pt x="32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2"/>
                  <a:pt x="17" y="8"/>
                  <a:pt x="22" y="8"/>
                </a:cubicBezTo>
                <a:cubicBezTo>
                  <a:pt x="27" y="8"/>
                  <a:pt x="32" y="12"/>
                  <a:pt x="32" y="17"/>
                </a:cubicBezTo>
                <a:lnTo>
                  <a:pt x="32" y="23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16354" tIns="58177" rIns="116354" bIns="58177"/>
          <a:lstStyle/>
          <a:p>
            <a:pPr defTabSz="1163307">
              <a:defRPr/>
            </a:pPr>
            <a:endParaRPr lang="en-US" sz="900" kern="0" dirty="0">
              <a:solidFill>
                <a:srgbClr val="1C1C1C"/>
              </a:solidFill>
              <a:latin typeface="Salesforce Sans" panose="020B0505020202020203" pitchFamily="34" charset="77"/>
            </a:endParaRPr>
          </a:p>
        </p:txBody>
      </p:sp>
      <p:grpSp>
        <p:nvGrpSpPr>
          <p:cNvPr id="138" name="Group 7547">
            <a:extLst>
              <a:ext uri="{FF2B5EF4-FFF2-40B4-BE49-F238E27FC236}">
                <a16:creationId xmlns:a16="http://schemas.microsoft.com/office/drawing/2014/main" id="{4B2A11B0-E349-2C4C-9359-72B60C7091D7}"/>
              </a:ext>
            </a:extLst>
          </p:cNvPr>
          <p:cNvGrpSpPr>
            <a:grpSpLocks/>
          </p:cNvGrpSpPr>
          <p:nvPr/>
        </p:nvGrpSpPr>
        <p:grpSpPr bwMode="auto">
          <a:xfrm>
            <a:off x="6388557" y="5313913"/>
            <a:ext cx="162734" cy="187435"/>
            <a:chOff x="5842000" y="3657724"/>
            <a:chExt cx="177800" cy="204788"/>
          </a:xfrm>
          <a:solidFill>
            <a:sysClr val="window" lastClr="FFFFFF"/>
          </a:solidFill>
        </p:grpSpPr>
        <p:sp>
          <p:nvSpPr>
            <p:cNvPr id="139" name="Rectangle 148">
              <a:extLst>
                <a:ext uri="{FF2B5EF4-FFF2-40B4-BE49-F238E27FC236}">
                  <a16:creationId xmlns:a16="http://schemas.microsoft.com/office/drawing/2014/main" id="{ABC26F61-15E9-D345-9BE6-3A7880D0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700" y="3849812"/>
              <a:ext cx="152400" cy="12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  <a:cs typeface="Cordia New" pitchFamily="34" charset="-34"/>
              </a:endParaRPr>
            </a:p>
          </p:txBody>
        </p:sp>
        <p:sp>
          <p:nvSpPr>
            <p:cNvPr id="140" name="Freeform 149">
              <a:extLst>
                <a:ext uri="{FF2B5EF4-FFF2-40B4-BE49-F238E27FC236}">
                  <a16:creationId xmlns:a16="http://schemas.microsoft.com/office/drawing/2014/main" id="{71823331-2337-3148-9B6D-95A4AD704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2000" y="3657724"/>
              <a:ext cx="177800" cy="179388"/>
            </a:xfrm>
            <a:custGeom>
              <a:avLst/>
              <a:gdLst>
                <a:gd name="T0" fmla="*/ 2147483647 w 56"/>
                <a:gd name="T1" fmla="*/ 2147483647 h 56"/>
                <a:gd name="T2" fmla="*/ 2147483647 w 56"/>
                <a:gd name="T3" fmla="*/ 2147483647 h 56"/>
                <a:gd name="T4" fmla="*/ 2147483647 w 56"/>
                <a:gd name="T5" fmla="*/ 2147483647 h 56"/>
                <a:gd name="T6" fmla="*/ 2147483647 w 56"/>
                <a:gd name="T7" fmla="*/ 2147483647 h 56"/>
                <a:gd name="T8" fmla="*/ 2147483647 w 56"/>
                <a:gd name="T9" fmla="*/ 0 h 56"/>
                <a:gd name="T10" fmla="*/ 2147483647 w 56"/>
                <a:gd name="T11" fmla="*/ 2147483647 h 56"/>
                <a:gd name="T12" fmla="*/ 2147483647 w 56"/>
                <a:gd name="T13" fmla="*/ 2147483647 h 56"/>
                <a:gd name="T14" fmla="*/ 2147483647 w 56"/>
                <a:gd name="T15" fmla="*/ 2147483647 h 56"/>
                <a:gd name="T16" fmla="*/ 2147483647 w 56"/>
                <a:gd name="T17" fmla="*/ 2147483647 h 56"/>
                <a:gd name="T18" fmla="*/ 0 w 56"/>
                <a:gd name="T19" fmla="*/ 2147483647 h 56"/>
                <a:gd name="T20" fmla="*/ 0 w 56"/>
                <a:gd name="T21" fmla="*/ 2147483647 h 56"/>
                <a:gd name="T22" fmla="*/ 2147483647 w 56"/>
                <a:gd name="T23" fmla="*/ 2147483647 h 56"/>
                <a:gd name="T24" fmla="*/ 2147483647 w 56"/>
                <a:gd name="T25" fmla="*/ 2147483647 h 56"/>
                <a:gd name="T26" fmla="*/ 2147483647 w 56"/>
                <a:gd name="T27" fmla="*/ 2147483647 h 56"/>
                <a:gd name="T28" fmla="*/ 2147483647 w 56"/>
                <a:gd name="T29" fmla="*/ 2147483647 h 56"/>
                <a:gd name="T30" fmla="*/ 2147483647 w 56"/>
                <a:gd name="T31" fmla="*/ 2147483647 h 56"/>
                <a:gd name="T32" fmla="*/ 2147483647 w 56"/>
                <a:gd name="T33" fmla="*/ 2147483647 h 56"/>
                <a:gd name="T34" fmla="*/ 2147483647 w 56"/>
                <a:gd name="T35" fmla="*/ 2147483647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6"/>
                <a:gd name="T55" fmla="*/ 0 h 56"/>
                <a:gd name="T56" fmla="*/ 56 w 56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6" h="56">
                  <a:moveTo>
                    <a:pt x="52" y="38"/>
                  </a:move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7"/>
                    <a:pt x="36" y="36"/>
                  </a:cubicBezTo>
                  <a:cubicBezTo>
                    <a:pt x="32" y="20"/>
                    <a:pt x="40" y="20"/>
                    <a:pt x="40" y="12"/>
                  </a:cubicBezTo>
                  <a:cubicBezTo>
                    <a:pt x="40" y="8"/>
                    <a:pt x="36" y="0"/>
                    <a:pt x="28" y="0"/>
                  </a:cubicBezTo>
                  <a:cubicBezTo>
                    <a:pt x="20" y="0"/>
                    <a:pt x="16" y="8"/>
                    <a:pt x="16" y="12"/>
                  </a:cubicBezTo>
                  <a:cubicBezTo>
                    <a:pt x="16" y="20"/>
                    <a:pt x="24" y="20"/>
                    <a:pt x="20" y="36"/>
                  </a:cubicBezTo>
                  <a:cubicBezTo>
                    <a:pt x="20" y="37"/>
                    <a:pt x="19" y="38"/>
                    <a:pt x="19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0"/>
                    <a:pt x="54" y="38"/>
                    <a:pt x="52" y="38"/>
                  </a:cubicBezTo>
                  <a:close/>
                  <a:moveTo>
                    <a:pt x="25" y="21"/>
                  </a:moveTo>
                  <a:cubicBezTo>
                    <a:pt x="25" y="21"/>
                    <a:pt x="22" y="20"/>
                    <a:pt x="20" y="15"/>
                  </a:cubicBezTo>
                  <a:cubicBezTo>
                    <a:pt x="18" y="9"/>
                    <a:pt x="23" y="2"/>
                    <a:pt x="30" y="4"/>
                  </a:cubicBezTo>
                  <a:cubicBezTo>
                    <a:pt x="21" y="7"/>
                    <a:pt x="25" y="21"/>
                    <a:pt x="2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sp>
        <p:nvSpPr>
          <p:cNvPr id="141" name="Freeform 265">
            <a:extLst>
              <a:ext uri="{FF2B5EF4-FFF2-40B4-BE49-F238E27FC236}">
                <a16:creationId xmlns:a16="http://schemas.microsoft.com/office/drawing/2014/main" id="{5FF61F83-E18F-D247-8845-38B551962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898" y="5331670"/>
            <a:ext cx="163284" cy="163281"/>
          </a:xfrm>
          <a:custGeom>
            <a:avLst/>
            <a:gdLst>
              <a:gd name="T0" fmla="*/ 127 w 146"/>
              <a:gd name="T1" fmla="*/ 91 h 147"/>
              <a:gd name="T2" fmla="*/ 127 w 146"/>
              <a:gd name="T3" fmla="*/ 91 h 147"/>
              <a:gd name="T4" fmla="*/ 145 w 146"/>
              <a:gd name="T5" fmla="*/ 72 h 147"/>
              <a:gd name="T6" fmla="*/ 127 w 146"/>
              <a:gd name="T7" fmla="*/ 54 h 147"/>
              <a:gd name="T8" fmla="*/ 110 w 146"/>
              <a:gd name="T9" fmla="*/ 67 h 147"/>
              <a:gd name="T10" fmla="*/ 65 w 146"/>
              <a:gd name="T11" fmla="*/ 67 h 147"/>
              <a:gd name="T12" fmla="*/ 90 w 146"/>
              <a:gd name="T13" fmla="*/ 23 h 147"/>
              <a:gd name="T14" fmla="*/ 110 w 146"/>
              <a:gd name="T15" fmla="*/ 23 h 147"/>
              <a:gd name="T16" fmla="*/ 127 w 146"/>
              <a:gd name="T17" fmla="*/ 35 h 147"/>
              <a:gd name="T18" fmla="*/ 145 w 146"/>
              <a:gd name="T19" fmla="*/ 17 h 147"/>
              <a:gd name="T20" fmla="*/ 127 w 146"/>
              <a:gd name="T21" fmla="*/ 0 h 147"/>
              <a:gd name="T22" fmla="*/ 110 w 146"/>
              <a:gd name="T23" fmla="*/ 13 h 147"/>
              <a:gd name="T24" fmla="*/ 84 w 146"/>
              <a:gd name="T25" fmla="*/ 13 h 147"/>
              <a:gd name="T26" fmla="*/ 52 w 146"/>
              <a:gd name="T27" fmla="*/ 67 h 147"/>
              <a:gd name="T28" fmla="*/ 35 w 146"/>
              <a:gd name="T29" fmla="*/ 67 h 147"/>
              <a:gd name="T30" fmla="*/ 18 w 146"/>
              <a:gd name="T31" fmla="*/ 54 h 147"/>
              <a:gd name="T32" fmla="*/ 0 w 146"/>
              <a:gd name="T33" fmla="*/ 72 h 147"/>
              <a:gd name="T34" fmla="*/ 18 w 146"/>
              <a:gd name="T35" fmla="*/ 91 h 147"/>
              <a:gd name="T36" fmla="*/ 35 w 146"/>
              <a:gd name="T37" fmla="*/ 77 h 147"/>
              <a:gd name="T38" fmla="*/ 52 w 146"/>
              <a:gd name="T39" fmla="*/ 77 h 147"/>
              <a:gd name="T40" fmla="*/ 84 w 146"/>
              <a:gd name="T41" fmla="*/ 132 h 147"/>
              <a:gd name="T42" fmla="*/ 110 w 146"/>
              <a:gd name="T43" fmla="*/ 132 h 147"/>
              <a:gd name="T44" fmla="*/ 127 w 146"/>
              <a:gd name="T45" fmla="*/ 146 h 147"/>
              <a:gd name="T46" fmla="*/ 145 w 146"/>
              <a:gd name="T47" fmla="*/ 127 h 147"/>
              <a:gd name="T48" fmla="*/ 127 w 146"/>
              <a:gd name="T49" fmla="*/ 109 h 147"/>
              <a:gd name="T50" fmla="*/ 110 w 146"/>
              <a:gd name="T51" fmla="*/ 122 h 147"/>
              <a:gd name="T52" fmla="*/ 90 w 146"/>
              <a:gd name="T53" fmla="*/ 122 h 147"/>
              <a:gd name="T54" fmla="*/ 65 w 146"/>
              <a:gd name="T55" fmla="*/ 77 h 147"/>
              <a:gd name="T56" fmla="*/ 110 w 146"/>
              <a:gd name="T57" fmla="*/ 77 h 147"/>
              <a:gd name="T58" fmla="*/ 127 w 146"/>
              <a:gd name="T59" fmla="*/ 9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6" h="147">
                <a:moveTo>
                  <a:pt x="127" y="91"/>
                </a:moveTo>
                <a:lnTo>
                  <a:pt x="127" y="91"/>
                </a:lnTo>
                <a:cubicBezTo>
                  <a:pt x="138" y="91"/>
                  <a:pt x="145" y="82"/>
                  <a:pt x="145" y="72"/>
                </a:cubicBezTo>
                <a:cubicBezTo>
                  <a:pt x="145" y="62"/>
                  <a:pt x="138" y="54"/>
                  <a:pt x="127" y="54"/>
                </a:cubicBezTo>
                <a:cubicBezTo>
                  <a:pt x="120" y="54"/>
                  <a:pt x="112" y="59"/>
                  <a:pt x="110" y="67"/>
                </a:cubicBezTo>
                <a:cubicBezTo>
                  <a:pt x="65" y="67"/>
                  <a:pt x="65" y="67"/>
                  <a:pt x="65" y="67"/>
                </a:cubicBezTo>
                <a:cubicBezTo>
                  <a:pt x="90" y="23"/>
                  <a:pt x="90" y="23"/>
                  <a:pt x="90" y="23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12" y="30"/>
                  <a:pt x="120" y="35"/>
                  <a:pt x="127" y="35"/>
                </a:cubicBezTo>
                <a:cubicBezTo>
                  <a:pt x="138" y="35"/>
                  <a:pt x="145" y="28"/>
                  <a:pt x="145" y="17"/>
                </a:cubicBezTo>
                <a:cubicBezTo>
                  <a:pt x="145" y="7"/>
                  <a:pt x="138" y="0"/>
                  <a:pt x="127" y="0"/>
                </a:cubicBezTo>
                <a:cubicBezTo>
                  <a:pt x="120" y="0"/>
                  <a:pt x="112" y="5"/>
                  <a:pt x="110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52" y="67"/>
                  <a:pt x="52" y="67"/>
                  <a:pt x="5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4" y="59"/>
                  <a:pt x="27" y="54"/>
                  <a:pt x="18" y="54"/>
                </a:cubicBezTo>
                <a:cubicBezTo>
                  <a:pt x="8" y="54"/>
                  <a:pt x="0" y="62"/>
                  <a:pt x="0" y="72"/>
                </a:cubicBezTo>
                <a:cubicBezTo>
                  <a:pt x="0" y="82"/>
                  <a:pt x="8" y="91"/>
                  <a:pt x="18" y="91"/>
                </a:cubicBezTo>
                <a:cubicBezTo>
                  <a:pt x="27" y="91"/>
                  <a:pt x="34" y="84"/>
                  <a:pt x="35" y="77"/>
                </a:cubicBezTo>
                <a:cubicBezTo>
                  <a:pt x="52" y="77"/>
                  <a:pt x="52" y="77"/>
                  <a:pt x="52" y="77"/>
                </a:cubicBezTo>
                <a:cubicBezTo>
                  <a:pt x="84" y="132"/>
                  <a:pt x="84" y="132"/>
                  <a:pt x="84" y="132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12" y="138"/>
                  <a:pt x="120" y="146"/>
                  <a:pt x="127" y="146"/>
                </a:cubicBezTo>
                <a:cubicBezTo>
                  <a:pt x="138" y="146"/>
                  <a:pt x="145" y="137"/>
                  <a:pt x="145" y="127"/>
                </a:cubicBezTo>
                <a:cubicBezTo>
                  <a:pt x="145" y="116"/>
                  <a:pt x="138" y="109"/>
                  <a:pt x="127" y="109"/>
                </a:cubicBezTo>
                <a:cubicBezTo>
                  <a:pt x="120" y="109"/>
                  <a:pt x="112" y="114"/>
                  <a:pt x="110" y="122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65" y="77"/>
                  <a:pt x="65" y="77"/>
                  <a:pt x="65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2" y="84"/>
                  <a:pt x="120" y="91"/>
                  <a:pt x="127" y="9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defTabSz="1165161">
              <a:defRPr/>
            </a:pPr>
            <a:endParaRPr lang="en-US" sz="900" kern="0">
              <a:solidFill>
                <a:prstClr val="black"/>
              </a:solidFill>
              <a:latin typeface="Salesforce Sans" panose="020B0505020202020203" pitchFamily="34" charset="77"/>
            </a:endParaRPr>
          </a:p>
        </p:txBody>
      </p:sp>
      <p:grpSp>
        <p:nvGrpSpPr>
          <p:cNvPr id="142" name="Group 7607">
            <a:extLst>
              <a:ext uri="{FF2B5EF4-FFF2-40B4-BE49-F238E27FC236}">
                <a16:creationId xmlns:a16="http://schemas.microsoft.com/office/drawing/2014/main" id="{EABEDAFC-02F9-B848-9CE3-2F61F85EE358}"/>
              </a:ext>
            </a:extLst>
          </p:cNvPr>
          <p:cNvGrpSpPr>
            <a:grpSpLocks/>
          </p:cNvGrpSpPr>
          <p:nvPr/>
        </p:nvGrpSpPr>
        <p:grpSpPr bwMode="auto">
          <a:xfrm>
            <a:off x="8046732" y="5295893"/>
            <a:ext cx="210269" cy="190556"/>
            <a:chOff x="4231518" y="5528394"/>
            <a:chExt cx="203200" cy="184150"/>
          </a:xfrm>
          <a:solidFill>
            <a:sysClr val="window" lastClr="FFFFFF"/>
          </a:solidFill>
        </p:grpSpPr>
        <p:sp>
          <p:nvSpPr>
            <p:cNvPr id="143" name="Freeform 150">
              <a:extLst>
                <a:ext uri="{FF2B5EF4-FFF2-40B4-BE49-F238E27FC236}">
                  <a16:creationId xmlns:a16="http://schemas.microsoft.com/office/drawing/2014/main" id="{2D897237-84C1-FB48-97CF-69518CB71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518" y="5585544"/>
              <a:ext cx="177800" cy="127000"/>
            </a:xfrm>
            <a:custGeom>
              <a:avLst/>
              <a:gdLst>
                <a:gd name="T0" fmla="*/ 2147483647 w 112"/>
                <a:gd name="T1" fmla="*/ 2147483647 h 80"/>
                <a:gd name="T2" fmla="*/ 2147483647 w 112"/>
                <a:gd name="T3" fmla="*/ 2147483647 h 80"/>
                <a:gd name="T4" fmla="*/ 2147483647 w 112"/>
                <a:gd name="T5" fmla="*/ 2147483647 h 80"/>
                <a:gd name="T6" fmla="*/ 2147483647 w 112"/>
                <a:gd name="T7" fmla="*/ 2147483647 h 80"/>
                <a:gd name="T8" fmla="*/ 2147483647 w 112"/>
                <a:gd name="T9" fmla="*/ 2147483647 h 80"/>
                <a:gd name="T10" fmla="*/ 2147483647 w 112"/>
                <a:gd name="T11" fmla="*/ 2147483647 h 80"/>
                <a:gd name="T12" fmla="*/ 2147483647 w 112"/>
                <a:gd name="T13" fmla="*/ 2147483647 h 80"/>
                <a:gd name="T14" fmla="*/ 2147483647 w 112"/>
                <a:gd name="T15" fmla="*/ 2147483647 h 80"/>
                <a:gd name="T16" fmla="*/ 2147483647 w 112"/>
                <a:gd name="T17" fmla="*/ 2147483647 h 80"/>
                <a:gd name="T18" fmla="*/ 2147483647 w 112"/>
                <a:gd name="T19" fmla="*/ 2147483647 h 80"/>
                <a:gd name="T20" fmla="*/ 2147483647 w 112"/>
                <a:gd name="T21" fmla="*/ 2147483647 h 80"/>
                <a:gd name="T22" fmla="*/ 2147483647 w 112"/>
                <a:gd name="T23" fmla="*/ 2147483647 h 80"/>
                <a:gd name="T24" fmla="*/ 2147483647 w 112"/>
                <a:gd name="T25" fmla="*/ 2147483647 h 80"/>
                <a:gd name="T26" fmla="*/ 2147483647 w 112"/>
                <a:gd name="T27" fmla="*/ 2147483647 h 80"/>
                <a:gd name="T28" fmla="*/ 2147483647 w 112"/>
                <a:gd name="T29" fmla="*/ 2147483647 h 80"/>
                <a:gd name="T30" fmla="*/ 2147483647 w 112"/>
                <a:gd name="T31" fmla="*/ 0 h 80"/>
                <a:gd name="T32" fmla="*/ 0 w 112"/>
                <a:gd name="T33" fmla="*/ 0 h 80"/>
                <a:gd name="T34" fmla="*/ 0 w 112"/>
                <a:gd name="T35" fmla="*/ 2147483647 h 80"/>
                <a:gd name="T36" fmla="*/ 2147483647 w 112"/>
                <a:gd name="T37" fmla="*/ 2147483647 h 80"/>
                <a:gd name="T38" fmla="*/ 2147483647 w 112"/>
                <a:gd name="T39" fmla="*/ 2147483647 h 80"/>
                <a:gd name="T40" fmla="*/ 2147483647 w 112"/>
                <a:gd name="T41" fmla="*/ 2147483647 h 80"/>
                <a:gd name="T42" fmla="*/ 2147483647 w 112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12"/>
                <a:gd name="T67" fmla="*/ 0 h 80"/>
                <a:gd name="T68" fmla="*/ 112 w 112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12" h="80">
                  <a:moveTo>
                    <a:pt x="104" y="68"/>
                  </a:moveTo>
                  <a:lnTo>
                    <a:pt x="82" y="46"/>
                  </a:lnTo>
                  <a:lnTo>
                    <a:pt x="78" y="52"/>
                  </a:lnTo>
                  <a:lnTo>
                    <a:pt x="98" y="72"/>
                  </a:lnTo>
                  <a:lnTo>
                    <a:pt x="14" y="72"/>
                  </a:lnTo>
                  <a:lnTo>
                    <a:pt x="34" y="52"/>
                  </a:lnTo>
                  <a:lnTo>
                    <a:pt x="30" y="46"/>
                  </a:lnTo>
                  <a:lnTo>
                    <a:pt x="8" y="68"/>
                  </a:lnTo>
                  <a:lnTo>
                    <a:pt x="8" y="12"/>
                  </a:lnTo>
                  <a:lnTo>
                    <a:pt x="56" y="46"/>
                  </a:lnTo>
                  <a:lnTo>
                    <a:pt x="72" y="34"/>
                  </a:lnTo>
                  <a:lnTo>
                    <a:pt x="68" y="28"/>
                  </a:lnTo>
                  <a:lnTo>
                    <a:pt x="56" y="36"/>
                  </a:lnTo>
                  <a:lnTo>
                    <a:pt x="18" y="8"/>
                  </a:lnTo>
                  <a:lnTo>
                    <a:pt x="72" y="8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80"/>
                  </a:lnTo>
                  <a:lnTo>
                    <a:pt x="112" y="80"/>
                  </a:lnTo>
                  <a:lnTo>
                    <a:pt x="112" y="24"/>
                  </a:lnTo>
                  <a:lnTo>
                    <a:pt x="104" y="24"/>
                  </a:lnTo>
                  <a:lnTo>
                    <a:pt x="104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44" name="Freeform 151">
              <a:extLst>
                <a:ext uri="{FF2B5EF4-FFF2-40B4-BE49-F238E27FC236}">
                  <a16:creationId xmlns:a16="http://schemas.microsoft.com/office/drawing/2014/main" id="{33124BC2-DE9A-DE45-A138-049C6659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818" y="5528394"/>
              <a:ext cx="88900" cy="82550"/>
            </a:xfrm>
            <a:custGeom>
              <a:avLst/>
              <a:gdLst>
                <a:gd name="T0" fmla="*/ 2147483647 w 56"/>
                <a:gd name="T1" fmla="*/ 2147483647 h 52"/>
                <a:gd name="T2" fmla="*/ 2147483647 w 56"/>
                <a:gd name="T3" fmla="*/ 2147483647 h 52"/>
                <a:gd name="T4" fmla="*/ 2147483647 w 56"/>
                <a:gd name="T5" fmla="*/ 0 h 52"/>
                <a:gd name="T6" fmla="*/ 2147483647 w 56"/>
                <a:gd name="T7" fmla="*/ 2147483647 h 52"/>
                <a:gd name="T8" fmla="*/ 0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2147483647 h 52"/>
                <a:gd name="T16" fmla="*/ 2147483647 w 56"/>
                <a:gd name="T17" fmla="*/ 2147483647 h 52"/>
                <a:gd name="T18" fmla="*/ 2147483647 w 56"/>
                <a:gd name="T19" fmla="*/ 2147483647 h 52"/>
                <a:gd name="T20" fmla="*/ 2147483647 w 56"/>
                <a:gd name="T21" fmla="*/ 2147483647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"/>
                <a:gd name="T34" fmla="*/ 0 h 52"/>
                <a:gd name="T35" fmla="*/ 56 w 56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" h="52">
                  <a:moveTo>
                    <a:pt x="56" y="20"/>
                  </a:moveTo>
                  <a:lnTo>
                    <a:pt x="34" y="20"/>
                  </a:lnTo>
                  <a:lnTo>
                    <a:pt x="28" y="0"/>
                  </a:lnTo>
                  <a:lnTo>
                    <a:pt x="22" y="20"/>
                  </a:lnTo>
                  <a:lnTo>
                    <a:pt x="0" y="20"/>
                  </a:lnTo>
                  <a:lnTo>
                    <a:pt x="18" y="32"/>
                  </a:lnTo>
                  <a:lnTo>
                    <a:pt x="8" y="52"/>
                  </a:lnTo>
                  <a:lnTo>
                    <a:pt x="28" y="40"/>
                  </a:lnTo>
                  <a:lnTo>
                    <a:pt x="48" y="52"/>
                  </a:lnTo>
                  <a:lnTo>
                    <a:pt x="38" y="32"/>
                  </a:lnTo>
                  <a:lnTo>
                    <a:pt x="56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grpSp>
        <p:nvGrpSpPr>
          <p:cNvPr id="145" name="Group 9982">
            <a:extLst>
              <a:ext uri="{FF2B5EF4-FFF2-40B4-BE49-F238E27FC236}">
                <a16:creationId xmlns:a16="http://schemas.microsoft.com/office/drawing/2014/main" id="{02896EC6-321F-E446-A909-61D82505690E}"/>
              </a:ext>
            </a:extLst>
          </p:cNvPr>
          <p:cNvGrpSpPr>
            <a:grpSpLocks/>
          </p:cNvGrpSpPr>
          <p:nvPr/>
        </p:nvGrpSpPr>
        <p:grpSpPr bwMode="auto">
          <a:xfrm>
            <a:off x="2223197" y="5321099"/>
            <a:ext cx="191860" cy="191861"/>
            <a:chOff x="1412876" y="1485900"/>
            <a:chExt cx="203200" cy="203200"/>
          </a:xfrm>
          <a:solidFill>
            <a:sysClr val="window" lastClr="FFFFFF"/>
          </a:solidFill>
        </p:grpSpPr>
        <p:sp>
          <p:nvSpPr>
            <p:cNvPr id="146" name="Freeform 448">
              <a:extLst>
                <a:ext uri="{FF2B5EF4-FFF2-40B4-BE49-F238E27FC236}">
                  <a16:creationId xmlns:a16="http://schemas.microsoft.com/office/drawing/2014/main" id="{BC821E3B-14B5-1A42-A25A-1BA6CD849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476" y="1574800"/>
              <a:ext cx="101600" cy="101600"/>
            </a:xfrm>
            <a:custGeom>
              <a:avLst/>
              <a:gdLst>
                <a:gd name="T0" fmla="*/ 2147483647 w 64"/>
                <a:gd name="T1" fmla="*/ 0 h 64"/>
                <a:gd name="T2" fmla="*/ 0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2147483647 h 64"/>
                <a:gd name="T8" fmla="*/ 2147483647 w 64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64"/>
                <a:gd name="T17" fmla="*/ 64 w 64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64">
                  <a:moveTo>
                    <a:pt x="40" y="0"/>
                  </a:moveTo>
                  <a:lnTo>
                    <a:pt x="0" y="40"/>
                  </a:lnTo>
                  <a:lnTo>
                    <a:pt x="24" y="64"/>
                  </a:lnTo>
                  <a:lnTo>
                    <a:pt x="64" y="24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47" name="Freeform 449">
              <a:extLst>
                <a:ext uri="{FF2B5EF4-FFF2-40B4-BE49-F238E27FC236}">
                  <a16:creationId xmlns:a16="http://schemas.microsoft.com/office/drawing/2014/main" id="{C044D200-E163-0748-B1D8-CF616EB10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776" y="1651000"/>
              <a:ext cx="38100" cy="3810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0 w 24"/>
                <a:gd name="T5" fmla="*/ 0 h 24"/>
                <a:gd name="T6" fmla="*/ 0 w 24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24"/>
                <a:gd name="T14" fmla="*/ 24 w 2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24">
                  <a:moveTo>
                    <a:pt x="0" y="24"/>
                  </a:moveTo>
                  <a:lnTo>
                    <a:pt x="24" y="24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48" name="Freeform 450">
              <a:extLst>
                <a:ext uri="{FF2B5EF4-FFF2-40B4-BE49-F238E27FC236}">
                  <a16:creationId xmlns:a16="http://schemas.microsoft.com/office/drawing/2014/main" id="{DF8E8117-F9E0-6448-B5B8-854726346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876" y="1485900"/>
              <a:ext cx="165100" cy="177800"/>
            </a:xfrm>
            <a:custGeom>
              <a:avLst/>
              <a:gdLst>
                <a:gd name="T0" fmla="*/ 2147483647 w 52"/>
                <a:gd name="T1" fmla="*/ 2147483647 h 56"/>
                <a:gd name="T2" fmla="*/ 2147483647 w 52"/>
                <a:gd name="T3" fmla="*/ 2147483647 h 56"/>
                <a:gd name="T4" fmla="*/ 2147483647 w 52"/>
                <a:gd name="T5" fmla="*/ 2147483647 h 56"/>
                <a:gd name="T6" fmla="*/ 2147483647 w 52"/>
                <a:gd name="T7" fmla="*/ 2147483647 h 56"/>
                <a:gd name="T8" fmla="*/ 2147483647 w 52"/>
                <a:gd name="T9" fmla="*/ 2147483647 h 56"/>
                <a:gd name="T10" fmla="*/ 2147483647 w 52"/>
                <a:gd name="T11" fmla="*/ 2147483647 h 56"/>
                <a:gd name="T12" fmla="*/ 2147483647 w 52"/>
                <a:gd name="T13" fmla="*/ 2147483647 h 56"/>
                <a:gd name="T14" fmla="*/ 2147483647 w 52"/>
                <a:gd name="T15" fmla="*/ 2147483647 h 56"/>
                <a:gd name="T16" fmla="*/ 2147483647 w 52"/>
                <a:gd name="T17" fmla="*/ 2147483647 h 56"/>
                <a:gd name="T18" fmla="*/ 2147483647 w 52"/>
                <a:gd name="T19" fmla="*/ 2147483647 h 56"/>
                <a:gd name="T20" fmla="*/ 2147483647 w 52"/>
                <a:gd name="T21" fmla="*/ 2147483647 h 56"/>
                <a:gd name="T22" fmla="*/ 2147483647 w 52"/>
                <a:gd name="T23" fmla="*/ 2147483647 h 56"/>
                <a:gd name="T24" fmla="*/ 2147483647 w 52"/>
                <a:gd name="T25" fmla="*/ 2147483647 h 56"/>
                <a:gd name="T26" fmla="*/ 2147483647 w 52"/>
                <a:gd name="T27" fmla="*/ 2147483647 h 56"/>
                <a:gd name="T28" fmla="*/ 2147483647 w 52"/>
                <a:gd name="T29" fmla="*/ 2147483647 h 56"/>
                <a:gd name="T30" fmla="*/ 2147483647 w 52"/>
                <a:gd name="T31" fmla="*/ 2147483647 h 56"/>
                <a:gd name="T32" fmla="*/ 2147483647 w 52"/>
                <a:gd name="T33" fmla="*/ 2147483647 h 56"/>
                <a:gd name="T34" fmla="*/ 2147483647 w 52"/>
                <a:gd name="T35" fmla="*/ 2147483647 h 56"/>
                <a:gd name="T36" fmla="*/ 2147483647 w 52"/>
                <a:gd name="T37" fmla="*/ 2147483647 h 56"/>
                <a:gd name="T38" fmla="*/ 2147483647 w 52"/>
                <a:gd name="T39" fmla="*/ 0 h 56"/>
                <a:gd name="T40" fmla="*/ 2147483647 w 52"/>
                <a:gd name="T41" fmla="*/ 2147483647 h 56"/>
                <a:gd name="T42" fmla="*/ 0 w 52"/>
                <a:gd name="T43" fmla="*/ 2147483647 h 56"/>
                <a:gd name="T44" fmla="*/ 0 w 52"/>
                <a:gd name="T45" fmla="*/ 2147483647 h 56"/>
                <a:gd name="T46" fmla="*/ 2147483647 w 52"/>
                <a:gd name="T47" fmla="*/ 2147483647 h 56"/>
                <a:gd name="T48" fmla="*/ 2147483647 w 52"/>
                <a:gd name="T49" fmla="*/ 2147483647 h 56"/>
                <a:gd name="T50" fmla="*/ 2147483647 w 52"/>
                <a:gd name="T51" fmla="*/ 2147483647 h 56"/>
                <a:gd name="T52" fmla="*/ 2147483647 w 52"/>
                <a:gd name="T53" fmla="*/ 2147483647 h 56"/>
                <a:gd name="T54" fmla="*/ 2147483647 w 52"/>
                <a:gd name="T55" fmla="*/ 2147483647 h 56"/>
                <a:gd name="T56" fmla="*/ 2147483647 w 52"/>
                <a:gd name="T57" fmla="*/ 2147483647 h 56"/>
                <a:gd name="T58" fmla="*/ 2147483647 w 52"/>
                <a:gd name="T59" fmla="*/ 2147483647 h 56"/>
                <a:gd name="T60" fmla="*/ 2147483647 w 52"/>
                <a:gd name="T61" fmla="*/ 2147483647 h 56"/>
                <a:gd name="T62" fmla="*/ 2147483647 w 52"/>
                <a:gd name="T63" fmla="*/ 2147483647 h 56"/>
                <a:gd name="T64" fmla="*/ 2147483647 w 52"/>
                <a:gd name="T65" fmla="*/ 2147483647 h 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2"/>
                <a:gd name="T100" fmla="*/ 0 h 56"/>
                <a:gd name="T101" fmla="*/ 52 w 52"/>
                <a:gd name="T102" fmla="*/ 56 h 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2" h="56">
                  <a:moveTo>
                    <a:pt x="4" y="39"/>
                  </a:moveTo>
                  <a:cubicBezTo>
                    <a:pt x="9" y="42"/>
                    <a:pt x="17" y="44"/>
                    <a:pt x="26" y="44"/>
                  </a:cubicBezTo>
                  <a:cubicBezTo>
                    <a:pt x="27" y="44"/>
                    <a:pt x="27" y="44"/>
                    <a:pt x="28" y="44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6" y="40"/>
                  </a:cubicBezTo>
                  <a:cubicBezTo>
                    <a:pt x="12" y="40"/>
                    <a:pt x="4" y="36"/>
                    <a:pt x="4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9" y="30"/>
                    <a:pt x="17" y="32"/>
                    <a:pt x="26" y="32"/>
                  </a:cubicBezTo>
                  <a:cubicBezTo>
                    <a:pt x="31" y="32"/>
                    <a:pt x="36" y="31"/>
                    <a:pt x="40" y="3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6" y="27"/>
                    <a:pt x="32" y="28"/>
                    <a:pt x="26" y="28"/>
                  </a:cubicBezTo>
                  <a:cubicBezTo>
                    <a:pt x="12" y="28"/>
                    <a:pt x="4" y="24"/>
                    <a:pt x="4" y="2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17" y="20"/>
                    <a:pt x="26" y="20"/>
                  </a:cubicBezTo>
                  <a:cubicBezTo>
                    <a:pt x="35" y="20"/>
                    <a:pt x="43" y="18"/>
                    <a:pt x="48" y="15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8"/>
                    <a:pt x="51" y="6"/>
                    <a:pt x="48" y="5"/>
                  </a:cubicBezTo>
                  <a:cubicBezTo>
                    <a:pt x="43" y="2"/>
                    <a:pt x="35" y="0"/>
                    <a:pt x="26" y="0"/>
                  </a:cubicBezTo>
                  <a:cubicBezTo>
                    <a:pt x="17" y="0"/>
                    <a:pt x="9" y="2"/>
                    <a:pt x="4" y="5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50"/>
                    <a:pt x="4" y="51"/>
                  </a:cubicBezTo>
                  <a:cubicBezTo>
                    <a:pt x="8" y="54"/>
                    <a:pt x="16" y="56"/>
                    <a:pt x="24" y="5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2" y="52"/>
                    <a:pt x="4" y="48"/>
                    <a:pt x="4" y="46"/>
                  </a:cubicBezTo>
                  <a:lnTo>
                    <a:pt x="4" y="39"/>
                  </a:lnTo>
                  <a:close/>
                  <a:moveTo>
                    <a:pt x="26" y="4"/>
                  </a:moveTo>
                  <a:cubicBezTo>
                    <a:pt x="40" y="4"/>
                    <a:pt x="48" y="8"/>
                    <a:pt x="48" y="10"/>
                  </a:cubicBezTo>
                  <a:cubicBezTo>
                    <a:pt x="48" y="12"/>
                    <a:pt x="40" y="16"/>
                    <a:pt x="26" y="16"/>
                  </a:cubicBezTo>
                  <a:cubicBezTo>
                    <a:pt x="12" y="16"/>
                    <a:pt x="4" y="12"/>
                    <a:pt x="4" y="10"/>
                  </a:cubicBezTo>
                  <a:cubicBezTo>
                    <a:pt x="4" y="8"/>
                    <a:pt x="12" y="4"/>
                    <a:pt x="26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DCB5118-2A35-994A-B07F-E3F9619BEDC9}"/>
              </a:ext>
            </a:extLst>
          </p:cNvPr>
          <p:cNvGrpSpPr/>
          <p:nvPr/>
        </p:nvGrpSpPr>
        <p:grpSpPr>
          <a:xfrm>
            <a:off x="1383302" y="5328343"/>
            <a:ext cx="185881" cy="185881"/>
            <a:chOff x="1523639" y="6588890"/>
            <a:chExt cx="372619" cy="372618"/>
          </a:xfrm>
        </p:grpSpPr>
        <p:sp>
          <p:nvSpPr>
            <p:cNvPr id="150" name="Freeform 444">
              <a:extLst>
                <a:ext uri="{FF2B5EF4-FFF2-40B4-BE49-F238E27FC236}">
                  <a16:creationId xmlns:a16="http://schemas.microsoft.com/office/drawing/2014/main" id="{6E208D59-0585-9544-80BB-1CE110884F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3237" y="6751911"/>
              <a:ext cx="163021" cy="209597"/>
            </a:xfrm>
            <a:custGeom>
              <a:avLst/>
              <a:gdLst>
                <a:gd name="T0" fmla="*/ 2147483647 w 28"/>
                <a:gd name="T1" fmla="*/ 2147483647 h 36"/>
                <a:gd name="T2" fmla="*/ 2147483647 w 28"/>
                <a:gd name="T3" fmla="*/ 2147483647 h 36"/>
                <a:gd name="T4" fmla="*/ 2147483647 w 28"/>
                <a:gd name="T5" fmla="*/ 2147483647 h 36"/>
                <a:gd name="T6" fmla="*/ 2147483647 w 28"/>
                <a:gd name="T7" fmla="*/ 0 h 36"/>
                <a:gd name="T8" fmla="*/ 2147483647 w 28"/>
                <a:gd name="T9" fmla="*/ 2147483647 h 36"/>
                <a:gd name="T10" fmla="*/ 2147483647 w 28"/>
                <a:gd name="T11" fmla="*/ 2147483647 h 36"/>
                <a:gd name="T12" fmla="*/ 2147483647 w 28"/>
                <a:gd name="T13" fmla="*/ 2147483647 h 36"/>
                <a:gd name="T14" fmla="*/ 0 w 28"/>
                <a:gd name="T15" fmla="*/ 2147483647 h 36"/>
                <a:gd name="T16" fmla="*/ 0 w 28"/>
                <a:gd name="T17" fmla="*/ 2147483647 h 36"/>
                <a:gd name="T18" fmla="*/ 2147483647 w 28"/>
                <a:gd name="T19" fmla="*/ 2147483647 h 36"/>
                <a:gd name="T20" fmla="*/ 2147483647 w 28"/>
                <a:gd name="T21" fmla="*/ 2147483647 h 36"/>
                <a:gd name="T22" fmla="*/ 2147483647 w 28"/>
                <a:gd name="T23" fmla="*/ 2147483647 h 36"/>
                <a:gd name="T24" fmla="*/ 2147483647 w 28"/>
                <a:gd name="T25" fmla="*/ 2147483647 h 36"/>
                <a:gd name="T26" fmla="*/ 2147483647 w 28"/>
                <a:gd name="T27" fmla="*/ 2147483647 h 36"/>
                <a:gd name="T28" fmla="*/ 2147483647 w 28"/>
                <a:gd name="T29" fmla="*/ 2147483647 h 36"/>
                <a:gd name="T30" fmla="*/ 2147483647 w 28"/>
                <a:gd name="T31" fmla="*/ 2147483647 h 36"/>
                <a:gd name="T32" fmla="*/ 2147483647 w 28"/>
                <a:gd name="T33" fmla="*/ 2147483647 h 36"/>
                <a:gd name="T34" fmla="*/ 2147483647 w 28"/>
                <a:gd name="T35" fmla="*/ 2147483647 h 36"/>
                <a:gd name="T36" fmla="*/ 2147483647 w 28"/>
                <a:gd name="T37" fmla="*/ 2147483647 h 36"/>
                <a:gd name="T38" fmla="*/ 2147483647 w 28"/>
                <a:gd name="T39" fmla="*/ 2147483647 h 36"/>
                <a:gd name="T40" fmla="*/ 2147483647 w 28"/>
                <a:gd name="T41" fmla="*/ 2147483647 h 36"/>
                <a:gd name="T42" fmla="*/ 2147483647 w 28"/>
                <a:gd name="T43" fmla="*/ 2147483647 h 36"/>
                <a:gd name="T44" fmla="*/ 2147483647 w 28"/>
                <a:gd name="T45" fmla="*/ 2147483647 h 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8"/>
                <a:gd name="T70" fmla="*/ 0 h 36"/>
                <a:gd name="T71" fmla="*/ 28 w 28"/>
                <a:gd name="T72" fmla="*/ 36 h 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8" h="36">
                  <a:moveTo>
                    <a:pt x="24" y="12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7"/>
                    <a:pt x="22" y="4"/>
                    <a:pt x="20" y="2"/>
                  </a:cubicBezTo>
                  <a:cubicBezTo>
                    <a:pt x="18" y="1"/>
                    <a:pt x="16" y="0"/>
                    <a:pt x="14" y="0"/>
                  </a:cubicBezTo>
                  <a:cubicBezTo>
                    <a:pt x="12" y="0"/>
                    <a:pt x="10" y="1"/>
                    <a:pt x="8" y="2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12"/>
                    <a:pt x="28" y="12"/>
                    <a:pt x="28" y="12"/>
                  </a:cubicBezTo>
                  <a:lnTo>
                    <a:pt x="24" y="12"/>
                  </a:lnTo>
                  <a:close/>
                  <a:moveTo>
                    <a:pt x="16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16" y="28"/>
                  </a:lnTo>
                  <a:close/>
                  <a:moveTo>
                    <a:pt x="20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7"/>
                    <a:pt x="11" y="4"/>
                    <a:pt x="14" y="4"/>
                  </a:cubicBezTo>
                  <a:cubicBezTo>
                    <a:pt x="17" y="4"/>
                    <a:pt x="20" y="7"/>
                    <a:pt x="20" y="10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151" name="Freeform 445">
              <a:extLst>
                <a:ext uri="{FF2B5EF4-FFF2-40B4-BE49-F238E27FC236}">
                  <a16:creationId xmlns:a16="http://schemas.microsoft.com/office/drawing/2014/main" id="{0434B8A9-D095-BF4C-8966-291AE18475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3639" y="6588890"/>
              <a:ext cx="302753" cy="326041"/>
            </a:xfrm>
            <a:custGeom>
              <a:avLst/>
              <a:gdLst>
                <a:gd name="T0" fmla="*/ 2147483647 w 52"/>
                <a:gd name="T1" fmla="*/ 2147483647 h 56"/>
                <a:gd name="T2" fmla="*/ 2147483647 w 52"/>
                <a:gd name="T3" fmla="*/ 2147483647 h 56"/>
                <a:gd name="T4" fmla="*/ 2147483647 w 52"/>
                <a:gd name="T5" fmla="*/ 2147483647 h 56"/>
                <a:gd name="T6" fmla="*/ 2147483647 w 52"/>
                <a:gd name="T7" fmla="*/ 2147483647 h 56"/>
                <a:gd name="T8" fmla="*/ 2147483647 w 52"/>
                <a:gd name="T9" fmla="*/ 2147483647 h 56"/>
                <a:gd name="T10" fmla="*/ 2147483647 w 52"/>
                <a:gd name="T11" fmla="*/ 2147483647 h 56"/>
                <a:gd name="T12" fmla="*/ 2147483647 w 52"/>
                <a:gd name="T13" fmla="*/ 2147483647 h 56"/>
                <a:gd name="T14" fmla="*/ 2147483647 w 52"/>
                <a:gd name="T15" fmla="*/ 2147483647 h 56"/>
                <a:gd name="T16" fmla="*/ 2147483647 w 52"/>
                <a:gd name="T17" fmla="*/ 0 h 56"/>
                <a:gd name="T18" fmla="*/ 2147483647 w 52"/>
                <a:gd name="T19" fmla="*/ 2147483647 h 56"/>
                <a:gd name="T20" fmla="*/ 0 w 52"/>
                <a:gd name="T21" fmla="*/ 2147483647 h 56"/>
                <a:gd name="T22" fmla="*/ 0 w 52"/>
                <a:gd name="T23" fmla="*/ 2147483647 h 56"/>
                <a:gd name="T24" fmla="*/ 2147483647 w 52"/>
                <a:gd name="T25" fmla="*/ 2147483647 h 56"/>
                <a:gd name="T26" fmla="*/ 2147483647 w 52"/>
                <a:gd name="T27" fmla="*/ 2147483647 h 56"/>
                <a:gd name="T28" fmla="*/ 2147483647 w 52"/>
                <a:gd name="T29" fmla="*/ 2147483647 h 56"/>
                <a:gd name="T30" fmla="*/ 2147483647 w 52"/>
                <a:gd name="T31" fmla="*/ 2147483647 h 56"/>
                <a:gd name="T32" fmla="*/ 2147483647 w 52"/>
                <a:gd name="T33" fmla="*/ 2147483647 h 56"/>
                <a:gd name="T34" fmla="*/ 2147483647 w 52"/>
                <a:gd name="T35" fmla="*/ 2147483647 h 56"/>
                <a:gd name="T36" fmla="*/ 2147483647 w 52"/>
                <a:gd name="T37" fmla="*/ 2147483647 h 56"/>
                <a:gd name="T38" fmla="*/ 2147483647 w 52"/>
                <a:gd name="T39" fmla="*/ 2147483647 h 56"/>
                <a:gd name="T40" fmla="*/ 2147483647 w 52"/>
                <a:gd name="T41" fmla="*/ 2147483647 h 56"/>
                <a:gd name="T42" fmla="*/ 2147483647 w 52"/>
                <a:gd name="T43" fmla="*/ 2147483647 h 56"/>
                <a:gd name="T44" fmla="*/ 2147483647 w 52"/>
                <a:gd name="T45" fmla="*/ 2147483647 h 56"/>
                <a:gd name="T46" fmla="*/ 2147483647 w 52"/>
                <a:gd name="T47" fmla="*/ 2147483647 h 56"/>
                <a:gd name="T48" fmla="*/ 2147483647 w 52"/>
                <a:gd name="T49" fmla="*/ 2147483647 h 56"/>
                <a:gd name="T50" fmla="*/ 2147483647 w 52"/>
                <a:gd name="T51" fmla="*/ 2147483647 h 56"/>
                <a:gd name="T52" fmla="*/ 2147483647 w 52"/>
                <a:gd name="T53" fmla="*/ 2147483647 h 56"/>
                <a:gd name="T54" fmla="*/ 2147483647 w 52"/>
                <a:gd name="T55" fmla="*/ 2147483647 h 56"/>
                <a:gd name="T56" fmla="*/ 2147483647 w 52"/>
                <a:gd name="T57" fmla="*/ 2147483647 h 56"/>
                <a:gd name="T58" fmla="*/ 2147483647 w 52"/>
                <a:gd name="T59" fmla="*/ 2147483647 h 56"/>
                <a:gd name="T60" fmla="*/ 2147483647 w 52"/>
                <a:gd name="T61" fmla="*/ 2147483647 h 56"/>
                <a:gd name="T62" fmla="*/ 2147483647 w 52"/>
                <a:gd name="T63" fmla="*/ 2147483647 h 56"/>
                <a:gd name="T64" fmla="*/ 2147483647 w 52"/>
                <a:gd name="T65" fmla="*/ 2147483647 h 56"/>
                <a:gd name="T66" fmla="*/ 2147483647 w 52"/>
                <a:gd name="T67" fmla="*/ 2147483647 h 56"/>
                <a:gd name="T68" fmla="*/ 2147483647 w 52"/>
                <a:gd name="T69" fmla="*/ 2147483647 h 5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"/>
                <a:gd name="T106" fmla="*/ 0 h 56"/>
                <a:gd name="T107" fmla="*/ 52 w 52"/>
                <a:gd name="T108" fmla="*/ 56 h 5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" h="56">
                  <a:moveTo>
                    <a:pt x="4" y="22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17" y="20"/>
                    <a:pt x="26" y="20"/>
                  </a:cubicBezTo>
                  <a:cubicBezTo>
                    <a:pt x="35" y="20"/>
                    <a:pt x="43" y="18"/>
                    <a:pt x="48" y="15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8"/>
                    <a:pt x="51" y="6"/>
                    <a:pt x="48" y="5"/>
                  </a:cubicBezTo>
                  <a:cubicBezTo>
                    <a:pt x="43" y="2"/>
                    <a:pt x="35" y="0"/>
                    <a:pt x="26" y="0"/>
                  </a:cubicBezTo>
                  <a:cubicBezTo>
                    <a:pt x="17" y="0"/>
                    <a:pt x="9" y="2"/>
                    <a:pt x="4" y="5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1" y="50"/>
                    <a:pt x="4" y="51"/>
                  </a:cubicBezTo>
                  <a:cubicBezTo>
                    <a:pt x="9" y="54"/>
                    <a:pt x="17" y="56"/>
                    <a:pt x="26" y="56"/>
                  </a:cubicBezTo>
                  <a:cubicBezTo>
                    <a:pt x="28" y="56"/>
                    <a:pt x="30" y="56"/>
                    <a:pt x="32" y="56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0" y="52"/>
                    <a:pt x="28" y="52"/>
                    <a:pt x="26" y="52"/>
                  </a:cubicBezTo>
                  <a:cubicBezTo>
                    <a:pt x="12" y="52"/>
                    <a:pt x="4" y="48"/>
                    <a:pt x="4" y="4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9" y="42"/>
                    <a:pt x="17" y="44"/>
                    <a:pt x="26" y="44"/>
                  </a:cubicBezTo>
                  <a:cubicBezTo>
                    <a:pt x="28" y="44"/>
                    <a:pt x="30" y="44"/>
                    <a:pt x="32" y="44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28" y="40"/>
                    <a:pt x="26" y="40"/>
                  </a:cubicBezTo>
                  <a:cubicBezTo>
                    <a:pt x="12" y="40"/>
                    <a:pt x="4" y="36"/>
                    <a:pt x="4" y="3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9" y="30"/>
                    <a:pt x="17" y="32"/>
                    <a:pt x="26" y="32"/>
                  </a:cubicBezTo>
                  <a:cubicBezTo>
                    <a:pt x="28" y="32"/>
                    <a:pt x="30" y="32"/>
                    <a:pt x="32" y="3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0" y="28"/>
                    <a:pt x="28" y="28"/>
                    <a:pt x="26" y="28"/>
                  </a:cubicBezTo>
                  <a:cubicBezTo>
                    <a:pt x="12" y="28"/>
                    <a:pt x="4" y="24"/>
                    <a:pt x="4" y="22"/>
                  </a:cubicBezTo>
                  <a:close/>
                  <a:moveTo>
                    <a:pt x="26" y="4"/>
                  </a:moveTo>
                  <a:cubicBezTo>
                    <a:pt x="40" y="4"/>
                    <a:pt x="48" y="8"/>
                    <a:pt x="48" y="10"/>
                  </a:cubicBezTo>
                  <a:cubicBezTo>
                    <a:pt x="48" y="12"/>
                    <a:pt x="40" y="16"/>
                    <a:pt x="26" y="16"/>
                  </a:cubicBezTo>
                  <a:cubicBezTo>
                    <a:pt x="12" y="16"/>
                    <a:pt x="4" y="12"/>
                    <a:pt x="4" y="10"/>
                  </a:cubicBezTo>
                  <a:cubicBezTo>
                    <a:pt x="4" y="8"/>
                    <a:pt x="12" y="4"/>
                    <a:pt x="26" y="4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9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</p:grpSp>
      <p:sp>
        <p:nvSpPr>
          <p:cNvPr id="152" name="Freeform 282">
            <a:extLst>
              <a:ext uri="{FF2B5EF4-FFF2-40B4-BE49-F238E27FC236}">
                <a16:creationId xmlns:a16="http://schemas.microsoft.com/office/drawing/2014/main" id="{C812A644-F55A-8545-8232-0A49810AE54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06219" y="5325481"/>
            <a:ext cx="205178" cy="175865"/>
          </a:xfrm>
          <a:custGeom>
            <a:avLst/>
            <a:gdLst>
              <a:gd name="T0" fmla="*/ 139 w 154"/>
              <a:gd name="T1" fmla="*/ 105 h 133"/>
              <a:gd name="T2" fmla="*/ 139 w 154"/>
              <a:gd name="T3" fmla="*/ 105 h 133"/>
              <a:gd name="T4" fmla="*/ 139 w 154"/>
              <a:gd name="T5" fmla="*/ 91 h 133"/>
              <a:gd name="T6" fmla="*/ 129 w 154"/>
              <a:gd name="T7" fmla="*/ 66 h 133"/>
              <a:gd name="T8" fmla="*/ 99 w 154"/>
              <a:gd name="T9" fmla="*/ 38 h 133"/>
              <a:gd name="T10" fmla="*/ 88 w 154"/>
              <a:gd name="T11" fmla="*/ 26 h 133"/>
              <a:gd name="T12" fmla="*/ 85 w 154"/>
              <a:gd name="T13" fmla="*/ 16 h 133"/>
              <a:gd name="T14" fmla="*/ 85 w 154"/>
              <a:gd name="T15" fmla="*/ 16 h 133"/>
              <a:gd name="T16" fmla="*/ 85 w 154"/>
              <a:gd name="T17" fmla="*/ 0 h 133"/>
              <a:gd name="T18" fmla="*/ 66 w 154"/>
              <a:gd name="T19" fmla="*/ 0 h 133"/>
              <a:gd name="T20" fmla="*/ 66 w 154"/>
              <a:gd name="T21" fmla="*/ 16 h 133"/>
              <a:gd name="T22" fmla="*/ 66 w 154"/>
              <a:gd name="T23" fmla="*/ 16 h 133"/>
              <a:gd name="T24" fmla="*/ 64 w 154"/>
              <a:gd name="T25" fmla="*/ 26 h 133"/>
              <a:gd name="T26" fmla="*/ 53 w 154"/>
              <a:gd name="T27" fmla="*/ 38 h 133"/>
              <a:gd name="T28" fmla="*/ 25 w 154"/>
              <a:gd name="T29" fmla="*/ 66 h 133"/>
              <a:gd name="T30" fmla="*/ 15 w 154"/>
              <a:gd name="T31" fmla="*/ 91 h 133"/>
              <a:gd name="T32" fmla="*/ 15 w 154"/>
              <a:gd name="T33" fmla="*/ 105 h 133"/>
              <a:gd name="T34" fmla="*/ 0 w 154"/>
              <a:gd name="T35" fmla="*/ 105 h 133"/>
              <a:gd name="T36" fmla="*/ 23 w 154"/>
              <a:gd name="T37" fmla="*/ 132 h 133"/>
              <a:gd name="T38" fmla="*/ 47 w 154"/>
              <a:gd name="T39" fmla="*/ 105 h 133"/>
              <a:gd name="T40" fmla="*/ 32 w 154"/>
              <a:gd name="T41" fmla="*/ 105 h 133"/>
              <a:gd name="T42" fmla="*/ 32 w 154"/>
              <a:gd name="T43" fmla="*/ 91 h 133"/>
              <a:gd name="T44" fmla="*/ 32 w 154"/>
              <a:gd name="T45" fmla="*/ 91 h 133"/>
              <a:gd name="T46" fmla="*/ 36 w 154"/>
              <a:gd name="T47" fmla="*/ 81 h 133"/>
              <a:gd name="T48" fmla="*/ 45 w 154"/>
              <a:gd name="T49" fmla="*/ 69 h 133"/>
              <a:gd name="T50" fmla="*/ 66 w 154"/>
              <a:gd name="T51" fmla="*/ 49 h 133"/>
              <a:gd name="T52" fmla="*/ 66 w 154"/>
              <a:gd name="T53" fmla="*/ 105 h 133"/>
              <a:gd name="T54" fmla="*/ 53 w 154"/>
              <a:gd name="T55" fmla="*/ 105 h 133"/>
              <a:gd name="T56" fmla="*/ 76 w 154"/>
              <a:gd name="T57" fmla="*/ 132 h 133"/>
              <a:gd name="T58" fmla="*/ 99 w 154"/>
              <a:gd name="T59" fmla="*/ 105 h 133"/>
              <a:gd name="T60" fmla="*/ 85 w 154"/>
              <a:gd name="T61" fmla="*/ 105 h 133"/>
              <a:gd name="T62" fmla="*/ 85 w 154"/>
              <a:gd name="T63" fmla="*/ 49 h 133"/>
              <a:gd name="T64" fmla="*/ 107 w 154"/>
              <a:gd name="T65" fmla="*/ 69 h 133"/>
              <a:gd name="T66" fmla="*/ 118 w 154"/>
              <a:gd name="T67" fmla="*/ 81 h 133"/>
              <a:gd name="T68" fmla="*/ 120 w 154"/>
              <a:gd name="T69" fmla="*/ 91 h 133"/>
              <a:gd name="T70" fmla="*/ 120 w 154"/>
              <a:gd name="T71" fmla="*/ 91 h 133"/>
              <a:gd name="T72" fmla="*/ 120 w 154"/>
              <a:gd name="T73" fmla="*/ 105 h 133"/>
              <a:gd name="T74" fmla="*/ 107 w 154"/>
              <a:gd name="T75" fmla="*/ 105 h 133"/>
              <a:gd name="T76" fmla="*/ 130 w 154"/>
              <a:gd name="T77" fmla="*/ 132 h 133"/>
              <a:gd name="T78" fmla="*/ 153 w 154"/>
              <a:gd name="T79" fmla="*/ 105 h 133"/>
              <a:gd name="T80" fmla="*/ 139 w 154"/>
              <a:gd name="T81" fmla="*/ 10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4" h="133">
                <a:moveTo>
                  <a:pt x="139" y="105"/>
                </a:moveTo>
                <a:lnTo>
                  <a:pt x="139" y="105"/>
                </a:lnTo>
                <a:cubicBezTo>
                  <a:pt x="139" y="100"/>
                  <a:pt x="139" y="98"/>
                  <a:pt x="139" y="91"/>
                </a:cubicBezTo>
                <a:cubicBezTo>
                  <a:pt x="139" y="81"/>
                  <a:pt x="134" y="73"/>
                  <a:pt x="129" y="66"/>
                </a:cubicBezTo>
                <a:cubicBezTo>
                  <a:pt x="120" y="56"/>
                  <a:pt x="108" y="47"/>
                  <a:pt x="99" y="38"/>
                </a:cubicBezTo>
                <a:cubicBezTo>
                  <a:pt x="94" y="33"/>
                  <a:pt x="91" y="29"/>
                  <a:pt x="88" y="26"/>
                </a:cubicBezTo>
                <a:cubicBezTo>
                  <a:pt x="86" y="22"/>
                  <a:pt x="85" y="18"/>
                  <a:pt x="85" y="16"/>
                </a:cubicBezTo>
                <a:lnTo>
                  <a:pt x="85" y="16"/>
                </a:lnTo>
                <a:cubicBezTo>
                  <a:pt x="85" y="9"/>
                  <a:pt x="85" y="4"/>
                  <a:pt x="8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6" y="9"/>
                  <a:pt x="66" y="16"/>
                </a:cubicBezTo>
                <a:lnTo>
                  <a:pt x="66" y="16"/>
                </a:lnTo>
                <a:cubicBezTo>
                  <a:pt x="66" y="18"/>
                  <a:pt x="66" y="22"/>
                  <a:pt x="64" y="26"/>
                </a:cubicBezTo>
                <a:cubicBezTo>
                  <a:pt x="61" y="29"/>
                  <a:pt x="58" y="33"/>
                  <a:pt x="53" y="38"/>
                </a:cubicBezTo>
                <a:cubicBezTo>
                  <a:pt x="44" y="47"/>
                  <a:pt x="33" y="56"/>
                  <a:pt x="25" y="66"/>
                </a:cubicBezTo>
                <a:cubicBezTo>
                  <a:pt x="18" y="73"/>
                  <a:pt x="15" y="81"/>
                  <a:pt x="15" y="91"/>
                </a:cubicBezTo>
                <a:cubicBezTo>
                  <a:pt x="15" y="98"/>
                  <a:pt x="15" y="100"/>
                  <a:pt x="15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32" y="105"/>
                  <a:pt x="32" y="105"/>
                  <a:pt x="32" y="105"/>
                </a:cubicBezTo>
                <a:cubicBezTo>
                  <a:pt x="32" y="100"/>
                  <a:pt x="32" y="98"/>
                  <a:pt x="32" y="91"/>
                </a:cubicBezTo>
                <a:lnTo>
                  <a:pt x="32" y="91"/>
                </a:lnTo>
                <a:cubicBezTo>
                  <a:pt x="32" y="88"/>
                  <a:pt x="33" y="85"/>
                  <a:pt x="36" y="81"/>
                </a:cubicBezTo>
                <a:cubicBezTo>
                  <a:pt x="38" y="77"/>
                  <a:pt x="42" y="73"/>
                  <a:pt x="45" y="69"/>
                </a:cubicBezTo>
                <a:cubicBezTo>
                  <a:pt x="53" y="62"/>
                  <a:pt x="60" y="56"/>
                  <a:pt x="66" y="49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85" y="105"/>
                  <a:pt x="85" y="105"/>
                  <a:pt x="85" y="105"/>
                </a:cubicBezTo>
                <a:cubicBezTo>
                  <a:pt x="85" y="49"/>
                  <a:pt x="85" y="49"/>
                  <a:pt x="85" y="49"/>
                </a:cubicBezTo>
                <a:cubicBezTo>
                  <a:pt x="93" y="55"/>
                  <a:pt x="99" y="62"/>
                  <a:pt x="107" y="69"/>
                </a:cubicBezTo>
                <a:cubicBezTo>
                  <a:pt x="110" y="73"/>
                  <a:pt x="114" y="77"/>
                  <a:pt x="118" y="81"/>
                </a:cubicBezTo>
                <a:cubicBezTo>
                  <a:pt x="120" y="85"/>
                  <a:pt x="120" y="88"/>
                  <a:pt x="120" y="91"/>
                </a:cubicBezTo>
                <a:lnTo>
                  <a:pt x="120" y="91"/>
                </a:lnTo>
                <a:cubicBezTo>
                  <a:pt x="120" y="98"/>
                  <a:pt x="120" y="100"/>
                  <a:pt x="120" y="105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30" y="132"/>
                  <a:pt x="130" y="132"/>
                  <a:pt x="130" y="132"/>
                </a:cubicBezTo>
                <a:cubicBezTo>
                  <a:pt x="153" y="105"/>
                  <a:pt x="153" y="105"/>
                  <a:pt x="153" y="105"/>
                </a:cubicBezTo>
                <a:lnTo>
                  <a:pt x="139" y="105"/>
                </a:ln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defTabSz="1165860">
              <a:defRPr/>
            </a:pPr>
            <a:endParaRPr lang="en-US" sz="900" kern="0">
              <a:solidFill>
                <a:prstClr val="black"/>
              </a:solidFill>
              <a:latin typeface="Salesforce Sans" panose="020B0505020202020203" pitchFamily="34" charset="77"/>
            </a:endParaRPr>
          </a:p>
        </p:txBody>
      </p:sp>
      <p:pic>
        <p:nvPicPr>
          <p:cNvPr id="153" name="CloudIcons_5x5_RGB-27.png" descr="CloudIcons_5x5_RGB-27.png">
            <a:extLst>
              <a:ext uri="{FF2B5EF4-FFF2-40B4-BE49-F238E27FC236}">
                <a16:creationId xmlns:a16="http://schemas.microsoft.com/office/drawing/2014/main" id="{C43358E1-C461-3A43-95D0-1B1107B86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392" y="4941688"/>
            <a:ext cx="250076" cy="250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2" descr="https://lh6.googleusercontent.com/r7Kk3wVFDuMOOtYomhAhUqhGb3qZc9E3E0pEZRon4aGno_TQsyk7V4And9uhcFB4tZo71PqBi0Z5FF277BLebMt57agIDyn4PjI99SKAr4dTdth8rwwktA0VFkuLXR2p6OG25nhhKTE">
            <a:extLst>
              <a:ext uri="{FF2B5EF4-FFF2-40B4-BE49-F238E27FC236}">
                <a16:creationId xmlns:a16="http://schemas.microsoft.com/office/drawing/2014/main" id="{584B3551-458B-324C-9F8C-E0FA72A51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969" y="5349656"/>
            <a:ext cx="231641" cy="1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594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">
            <a:extLst>
              <a:ext uri="{FF2B5EF4-FFF2-40B4-BE49-F238E27FC236}">
                <a16:creationId xmlns:a16="http://schemas.microsoft.com/office/drawing/2014/main" id="{61099BFC-F9E9-9540-9A0F-54B6B156A4CD}"/>
              </a:ext>
            </a:extLst>
          </p:cNvPr>
          <p:cNvSpPr/>
          <p:nvPr/>
        </p:nvSpPr>
        <p:spPr>
          <a:xfrm>
            <a:off x="1792953" y="1657140"/>
            <a:ext cx="7910983" cy="2874502"/>
          </a:xfrm>
          <a:prstGeom prst="roundRect">
            <a:avLst>
              <a:gd name="adj" fmla="val 2259"/>
            </a:avLst>
          </a:prstGeom>
          <a:solidFill>
            <a:srgbClr val="EFEFEF"/>
          </a:solidFill>
          <a:ln w="12700">
            <a:solidFill>
              <a:srgbClr val="CCCCCC"/>
            </a:solidFill>
          </a:ln>
        </p:spPr>
        <p:txBody>
          <a:bodyPr lIns="45719" rIns="45719"/>
          <a:lstStyle/>
          <a:p>
            <a:pPr algn="ctr">
              <a:defRPr sz="11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5FD63A-57F6-F14E-8377-A58218D24BBB}"/>
              </a:ext>
            </a:extLst>
          </p:cNvPr>
          <p:cNvSpPr/>
          <p:nvPr/>
        </p:nvSpPr>
        <p:spPr>
          <a:xfrm>
            <a:off x="195908" y="4900420"/>
            <a:ext cx="11855664" cy="1873005"/>
          </a:xfrm>
          <a:prstGeom prst="roundRect">
            <a:avLst>
              <a:gd name="adj" fmla="val 5490"/>
            </a:avLst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E18C8-82AB-8748-8983-ED076BC2E7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1587" y="4203512"/>
            <a:ext cx="12663631" cy="104438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784EE-D96E-2743-8149-21ACA1C94585}"/>
              </a:ext>
            </a:extLst>
          </p:cNvPr>
          <p:cNvGrpSpPr/>
          <p:nvPr/>
        </p:nvGrpSpPr>
        <p:grpSpPr>
          <a:xfrm>
            <a:off x="193408" y="4922725"/>
            <a:ext cx="12047788" cy="1812354"/>
            <a:chOff x="186000" y="6220240"/>
            <a:chExt cx="15358800" cy="23104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C57ADE-FDE2-C448-9F7C-E486B53BF52F}"/>
                </a:ext>
              </a:extLst>
            </p:cNvPr>
            <p:cNvSpPr/>
            <p:nvPr/>
          </p:nvSpPr>
          <p:spPr>
            <a:xfrm>
              <a:off x="8837779" y="7154899"/>
              <a:ext cx="946570" cy="43159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marL="0" marR="0" lvl="0" indent="0" algn="ctr" defTabSz="91385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Assignment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Rules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B8C190A-3EA9-C943-9304-F3B50A921221}"/>
                </a:ext>
              </a:extLst>
            </p:cNvPr>
            <p:cNvSpPr/>
            <p:nvPr/>
          </p:nvSpPr>
          <p:spPr>
            <a:xfrm>
              <a:off x="9106470" y="6725241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EF82DB-E424-EF40-938B-4EE4D9195D7E}"/>
                </a:ext>
              </a:extLst>
            </p:cNvPr>
            <p:cNvSpPr/>
            <p:nvPr/>
          </p:nvSpPr>
          <p:spPr>
            <a:xfrm>
              <a:off x="9953726" y="7156885"/>
              <a:ext cx="850523" cy="43159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marL="0" marR="0" lvl="0" indent="0" algn="ctr" defTabSz="91385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Escalation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Rules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F7CAAD-4CA8-0345-8F63-6B2E9BBD1FD0}"/>
                </a:ext>
              </a:extLst>
            </p:cNvPr>
            <p:cNvSpPr/>
            <p:nvPr/>
          </p:nvSpPr>
          <p:spPr>
            <a:xfrm>
              <a:off x="10174394" y="6727227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C27539-88A3-E145-8467-B9280BEE093A}"/>
                </a:ext>
              </a:extLst>
            </p:cNvPr>
            <p:cNvSpPr/>
            <p:nvPr/>
          </p:nvSpPr>
          <p:spPr>
            <a:xfrm>
              <a:off x="11075802" y="7161293"/>
              <a:ext cx="742216" cy="43159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marL="0" marR="0" lvl="0" indent="0" algn="ctr" defTabSz="91385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Omni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Channel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986C61-1C85-364A-A1E4-5AD082618CBD}"/>
                </a:ext>
              </a:extLst>
            </p:cNvPr>
            <p:cNvSpPr/>
            <p:nvPr/>
          </p:nvSpPr>
          <p:spPr>
            <a:xfrm>
              <a:off x="11242318" y="6731635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C2FBEE-758B-664A-94FD-DE76AB980548}"/>
                </a:ext>
              </a:extLst>
            </p:cNvPr>
            <p:cNvSpPr/>
            <p:nvPr/>
          </p:nvSpPr>
          <p:spPr>
            <a:xfrm>
              <a:off x="12069137" y="7163279"/>
              <a:ext cx="891393" cy="43159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marL="0" marR="0" lvl="0" indent="0" algn="ctr" defTabSz="91385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Einstein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AI Services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F5FC51-802F-334C-8719-F5EAFCDFDD4F}"/>
                </a:ext>
              </a:extLst>
            </p:cNvPr>
            <p:cNvSpPr/>
            <p:nvPr/>
          </p:nvSpPr>
          <p:spPr>
            <a:xfrm>
              <a:off x="12310242" y="6733621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009B76-00C1-6042-A6DF-137E87C67B40}"/>
                </a:ext>
              </a:extLst>
            </p:cNvPr>
            <p:cNvSpPr/>
            <p:nvPr/>
          </p:nvSpPr>
          <p:spPr>
            <a:xfrm>
              <a:off x="13104406" y="7152694"/>
              <a:ext cx="979267" cy="43159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marL="0" marR="0" lvl="0" indent="0" algn="ctr" defTabSz="91385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Geolocation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Services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D1BA5-96F5-E249-A9C6-5B08C28ADED6}"/>
                </a:ext>
              </a:extLst>
            </p:cNvPr>
            <p:cNvSpPr/>
            <p:nvPr/>
          </p:nvSpPr>
          <p:spPr>
            <a:xfrm>
              <a:off x="13389444" y="6723037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1C2C54-2F87-CD4A-AB56-AB3268BB47DA}"/>
                </a:ext>
              </a:extLst>
            </p:cNvPr>
            <p:cNvSpPr/>
            <p:nvPr/>
          </p:nvSpPr>
          <p:spPr>
            <a:xfrm>
              <a:off x="14210134" y="7154679"/>
              <a:ext cx="903656" cy="274653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marL="0" marR="0" lvl="0" indent="0" algn="ctr" defTabSz="91385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Sandboxes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A8C87D-E8CF-9D47-9BDE-82FF0EA34AA6}"/>
                </a:ext>
              </a:extLst>
            </p:cNvPr>
            <p:cNvSpPr/>
            <p:nvPr/>
          </p:nvSpPr>
          <p:spPr>
            <a:xfrm>
              <a:off x="14457368" y="6725023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lesforce Sans"/>
                <a:cs typeface="Salesforce Sans"/>
                <a:sym typeface="Arial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CE4656-6BE5-5B41-B129-1A132EABCD81}"/>
                </a:ext>
              </a:extLst>
            </p:cNvPr>
            <p:cNvGrpSpPr/>
            <p:nvPr/>
          </p:nvGrpSpPr>
          <p:grpSpPr>
            <a:xfrm>
              <a:off x="186000" y="6724956"/>
              <a:ext cx="1118228" cy="861256"/>
              <a:chOff x="1559778" y="6101322"/>
              <a:chExt cx="1118228" cy="861256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7250E63-B8E9-A14E-8782-78D9B79EA846}"/>
                  </a:ext>
                </a:extLst>
              </p:cNvPr>
              <p:cNvSpPr/>
              <p:nvPr/>
            </p:nvSpPr>
            <p:spPr>
              <a:xfrm>
                <a:off x="1559778" y="6530981"/>
                <a:ext cx="1118228" cy="43159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Identity &amp; SSO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Management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EF25BC5E-A71E-C746-9E9A-1F092A061246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  <p:pic>
            <p:nvPicPr>
              <p:cNvPr id="154" name="Picture 91">
                <a:extLst>
                  <a:ext uri="{FF2B5EF4-FFF2-40B4-BE49-F238E27FC236}">
                    <a16:creationId xmlns:a16="http://schemas.microsoft.com/office/drawing/2014/main" id="{AE9E9741-1B5F-D74A-969B-74AB9F271F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659" y="6225695"/>
                <a:ext cx="250522" cy="18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1A88926-8C89-5749-BB63-B7B13978CCA8}"/>
                </a:ext>
              </a:extLst>
            </p:cNvPr>
            <p:cNvGrpSpPr/>
            <p:nvPr/>
          </p:nvGrpSpPr>
          <p:grpSpPr>
            <a:xfrm>
              <a:off x="1357126" y="6726942"/>
              <a:ext cx="911828" cy="861256"/>
              <a:chOff x="1662980" y="6101322"/>
              <a:chExt cx="911828" cy="861256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B37F542-7C88-EA40-BAD2-9B937BDB4494}"/>
                  </a:ext>
                </a:extLst>
              </p:cNvPr>
              <p:cNvSpPr/>
              <p:nvPr/>
            </p:nvSpPr>
            <p:spPr>
              <a:xfrm>
                <a:off x="1662980" y="6530981"/>
                <a:ext cx="911828" cy="43159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Role-Based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Security</a:t>
                </a: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5940DD6-B9F1-4147-BC18-BF9B3F0B6501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962014-AFD4-5940-B444-B6573DD4CB51}"/>
                </a:ext>
              </a:extLst>
            </p:cNvPr>
            <p:cNvGrpSpPr/>
            <p:nvPr/>
          </p:nvGrpSpPr>
          <p:grpSpPr>
            <a:xfrm>
              <a:off x="2434244" y="6731350"/>
              <a:ext cx="893438" cy="861256"/>
              <a:chOff x="1672174" y="6101322"/>
              <a:chExt cx="893438" cy="86125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D130D3B-7551-CC44-9C75-21B62AFA44A4}"/>
                  </a:ext>
                </a:extLst>
              </p:cNvPr>
              <p:cNvSpPr/>
              <p:nvPr/>
            </p:nvSpPr>
            <p:spPr>
              <a:xfrm>
                <a:off x="1672174" y="6530981"/>
                <a:ext cx="893438" cy="43159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Field Audit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Trail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5EDD2CFD-2C2D-DE45-9DA2-537306361271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C06AC6-F23C-AB49-A2FC-1A28EEF8E2FC}"/>
                </a:ext>
              </a:extLst>
            </p:cNvPr>
            <p:cNvGrpSpPr/>
            <p:nvPr/>
          </p:nvGrpSpPr>
          <p:grpSpPr>
            <a:xfrm>
              <a:off x="3506255" y="6733336"/>
              <a:ext cx="885264" cy="861256"/>
              <a:chOff x="1676261" y="6101322"/>
              <a:chExt cx="885264" cy="861256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08D5965-E6C4-9443-B6A8-42A3B2950D23}"/>
                  </a:ext>
                </a:extLst>
              </p:cNvPr>
              <p:cNvSpPr/>
              <p:nvPr/>
            </p:nvSpPr>
            <p:spPr>
              <a:xfrm>
                <a:off x="1676261" y="6530981"/>
                <a:ext cx="885264" cy="43159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Platform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Encryption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61A318E-83FD-9242-B22E-FA3A7CEF6C5F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EEFE94-7E65-D745-BE33-E0A9AFDE3B94}"/>
                </a:ext>
              </a:extLst>
            </p:cNvPr>
            <p:cNvSpPr/>
            <p:nvPr/>
          </p:nvSpPr>
          <p:spPr>
            <a:xfrm>
              <a:off x="4573196" y="7152410"/>
              <a:ext cx="909787" cy="43159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marL="0" marR="0" lvl="0" indent="0" algn="ctr" defTabSz="91385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Event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Monitoring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DD29F1A-CDF0-1249-B946-18E9021FC968}"/>
                </a:ext>
              </a:extLst>
            </p:cNvPr>
            <p:cNvSpPr/>
            <p:nvPr/>
          </p:nvSpPr>
          <p:spPr>
            <a:xfrm>
              <a:off x="4823496" y="672275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508937-8190-BB4E-9842-B614ED6A826B}"/>
                </a:ext>
              </a:extLst>
            </p:cNvPr>
            <p:cNvSpPr/>
            <p:nvPr/>
          </p:nvSpPr>
          <p:spPr>
            <a:xfrm>
              <a:off x="5696295" y="7154396"/>
              <a:ext cx="799435" cy="43159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marL="0" marR="0" lvl="0" indent="0" algn="ctr" defTabSz="91385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Lightning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Flow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D759300-AB04-F940-B1D8-F3902E3536E6}"/>
                </a:ext>
              </a:extLst>
            </p:cNvPr>
            <p:cNvSpPr/>
            <p:nvPr/>
          </p:nvSpPr>
          <p:spPr>
            <a:xfrm>
              <a:off x="5891420" y="6724738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FA7B5B-C923-D345-99CE-9724194EDC71}"/>
                </a:ext>
              </a:extLst>
            </p:cNvPr>
            <p:cNvSpPr/>
            <p:nvPr/>
          </p:nvSpPr>
          <p:spPr>
            <a:xfrm>
              <a:off x="6754003" y="7158803"/>
              <a:ext cx="819871" cy="43159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marL="0" marR="0" lvl="0" indent="0" algn="ctr" defTabSz="91385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Workflow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Builder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8314C28-88E9-0B46-8BD0-CB1663064B9C}"/>
                </a:ext>
              </a:extLst>
            </p:cNvPr>
            <p:cNvSpPr/>
            <p:nvPr/>
          </p:nvSpPr>
          <p:spPr>
            <a:xfrm>
              <a:off x="6959344" y="6729146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04CBD5-64BB-5A42-BB56-36E5AABC4C42}"/>
                </a:ext>
              </a:extLst>
            </p:cNvPr>
            <p:cNvSpPr/>
            <p:nvPr/>
          </p:nvSpPr>
          <p:spPr>
            <a:xfrm>
              <a:off x="7812731" y="7160791"/>
              <a:ext cx="838261" cy="431597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marL="0" marR="0" lvl="0" indent="0" algn="ctr" defTabSz="91385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Approvals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Engine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B8C7E54-40B3-D440-AAB0-CB30C7CCAD45}"/>
                </a:ext>
              </a:extLst>
            </p:cNvPr>
            <p:cNvSpPr/>
            <p:nvPr/>
          </p:nvSpPr>
          <p:spPr>
            <a:xfrm>
              <a:off x="8027268" y="6731132"/>
              <a:ext cx="420461" cy="420461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lesforce Sans"/>
                <a:cs typeface="Salesforce Sans"/>
                <a:sym typeface="Arial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282125-2A3A-9E4E-8500-3A824BF10CF9}"/>
                </a:ext>
              </a:extLst>
            </p:cNvPr>
            <p:cNvGrpSpPr/>
            <p:nvPr/>
          </p:nvGrpSpPr>
          <p:grpSpPr>
            <a:xfrm>
              <a:off x="8980824" y="7661035"/>
              <a:ext cx="660474" cy="861256"/>
              <a:chOff x="1788654" y="6101322"/>
              <a:chExt cx="660474" cy="861256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2F79299-1AB6-9542-BF6C-C1DAECDBB4C8}"/>
                  </a:ext>
                </a:extLst>
              </p:cNvPr>
              <p:cNvSpPr/>
              <p:nvPr/>
            </p:nvSpPr>
            <p:spPr>
              <a:xfrm>
                <a:off x="1788654" y="6530981"/>
                <a:ext cx="660474" cy="43159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Mobile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Apps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75C9EE5-CE93-EF4A-A645-50645D8A504A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A567606-ED3E-B04B-B981-B9A752676D6D}"/>
                </a:ext>
              </a:extLst>
            </p:cNvPr>
            <p:cNvGrpSpPr/>
            <p:nvPr/>
          </p:nvGrpSpPr>
          <p:grpSpPr>
            <a:xfrm>
              <a:off x="10100858" y="7663021"/>
              <a:ext cx="556253" cy="861256"/>
              <a:chOff x="1840764" y="6101322"/>
              <a:chExt cx="556253" cy="861256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3405ED1-7ED6-4A4A-9D38-CE9E88BE6AE9}"/>
                  </a:ext>
                </a:extLst>
              </p:cNvPr>
              <p:cNvSpPr/>
              <p:nvPr/>
            </p:nvSpPr>
            <p:spPr>
              <a:xfrm>
                <a:off x="1840764" y="6530981"/>
                <a:ext cx="556253" cy="43159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Chat 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Bots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74E1EA2-FC17-424A-B967-72DF5FC568BE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37A15CB-D503-AF45-BC99-BCB12AE5FAA6}"/>
                </a:ext>
              </a:extLst>
            </p:cNvPr>
            <p:cNvGrpSpPr/>
            <p:nvPr/>
          </p:nvGrpSpPr>
          <p:grpSpPr>
            <a:xfrm>
              <a:off x="11186154" y="7667429"/>
              <a:ext cx="521512" cy="861256"/>
              <a:chOff x="1858136" y="6101322"/>
              <a:chExt cx="521512" cy="861256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AED6D40-7372-3F4F-BE97-995C41AF302C}"/>
                  </a:ext>
                </a:extLst>
              </p:cNvPr>
              <p:cNvSpPr/>
              <p:nvPr/>
            </p:nvSpPr>
            <p:spPr>
              <a:xfrm>
                <a:off x="1858136" y="6530981"/>
                <a:ext cx="521512" cy="43159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Live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Chat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87D9021A-F027-1848-A677-B98F6190EFAA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3B4B9B1-E848-5742-8289-2657F288E36A}"/>
                </a:ext>
              </a:extLst>
            </p:cNvPr>
            <p:cNvGrpSpPr/>
            <p:nvPr/>
          </p:nvGrpSpPr>
          <p:grpSpPr>
            <a:xfrm>
              <a:off x="12078333" y="7669415"/>
              <a:ext cx="873003" cy="861256"/>
              <a:chOff x="1682391" y="6101322"/>
              <a:chExt cx="873003" cy="861256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A7EC8E1-3B73-CF44-91E0-0ECF60620071}"/>
                  </a:ext>
                </a:extLst>
              </p:cNvPr>
              <p:cNvSpPr/>
              <p:nvPr/>
            </p:nvSpPr>
            <p:spPr>
              <a:xfrm>
                <a:off x="1682391" y="6530981"/>
                <a:ext cx="873003" cy="43159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SMS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Messaging</a:t>
                </a: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0EB889B-81BA-F744-B964-0FDD39704B6A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1C958C3-CE59-D349-95C7-416C6085C043}"/>
                </a:ext>
              </a:extLst>
            </p:cNvPr>
            <p:cNvGrpSpPr/>
            <p:nvPr/>
          </p:nvGrpSpPr>
          <p:grpSpPr>
            <a:xfrm>
              <a:off x="13069662" y="7658831"/>
              <a:ext cx="1048747" cy="861255"/>
              <a:chOff x="1594518" y="6101322"/>
              <a:chExt cx="1048747" cy="861255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B0B04C9-ADC7-1345-80A3-AAD86346F6D5}"/>
                  </a:ext>
                </a:extLst>
              </p:cNvPr>
              <p:cNvSpPr/>
              <p:nvPr/>
            </p:nvSpPr>
            <p:spPr>
              <a:xfrm>
                <a:off x="1594518" y="6530980"/>
                <a:ext cx="1048747" cy="43159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File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Management</a:t>
                </a: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FBF937A-E32A-2B47-8F82-0DB0C858F119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3C2F7F-E5F2-624F-9E6B-53CC5ACF854E}"/>
                </a:ext>
              </a:extLst>
            </p:cNvPr>
            <p:cNvGrpSpPr/>
            <p:nvPr/>
          </p:nvGrpSpPr>
          <p:grpSpPr>
            <a:xfrm>
              <a:off x="14137587" y="7660817"/>
              <a:ext cx="1048747" cy="861255"/>
              <a:chOff x="1594519" y="6101322"/>
              <a:chExt cx="1048747" cy="861255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A0EFBD5-63B4-7540-ADAD-94E9C4E5CCB2}"/>
                  </a:ext>
                </a:extLst>
              </p:cNvPr>
              <p:cNvSpPr/>
              <p:nvPr/>
            </p:nvSpPr>
            <p:spPr>
              <a:xfrm>
                <a:off x="1594519" y="6530980"/>
                <a:ext cx="1048747" cy="431597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0" marR="0" lvl="0" indent="0" algn="ctr" defTabSz="91385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Task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Management</a:t>
                </a: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A8A2DDA9-C3A4-6840-B385-AF87F3B3B25E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A35B85-D038-7047-A37F-734AE551BBAE}"/>
                </a:ext>
              </a:extLst>
            </p:cNvPr>
            <p:cNvGrpSpPr/>
            <p:nvPr/>
          </p:nvGrpSpPr>
          <p:grpSpPr>
            <a:xfrm>
              <a:off x="456771" y="7660750"/>
              <a:ext cx="3815199" cy="869636"/>
              <a:chOff x="1159136" y="4438776"/>
              <a:chExt cx="3815199" cy="869636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D1B97CC-4F32-BA46-B190-00D54F4C7C9B}"/>
                  </a:ext>
                </a:extLst>
              </p:cNvPr>
              <p:cNvGrpSpPr/>
              <p:nvPr/>
            </p:nvGrpSpPr>
            <p:grpSpPr>
              <a:xfrm>
                <a:off x="1159136" y="4438776"/>
                <a:ext cx="576687" cy="861256"/>
                <a:chOff x="1830549" y="6101322"/>
                <a:chExt cx="576687" cy="861256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C48A763F-6F28-534F-A54A-B68C53A73C1A}"/>
                    </a:ext>
                  </a:extLst>
                </p:cNvPr>
                <p:cNvSpPr/>
                <p:nvPr/>
              </p:nvSpPr>
              <p:spPr>
                <a:xfrm>
                  <a:off x="1830549" y="6530982"/>
                  <a:ext cx="576687" cy="431596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Open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API’s</a:t>
                  </a:r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8601DB41-771D-6F4A-9DE6-F79E3AA088CD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B4ED36F-14F2-2D46-AD44-A186BF0F831C}"/>
                  </a:ext>
                </a:extLst>
              </p:cNvPr>
              <p:cNvGrpSpPr/>
              <p:nvPr/>
            </p:nvGrpSpPr>
            <p:grpSpPr>
              <a:xfrm>
                <a:off x="2088100" y="4440762"/>
                <a:ext cx="854610" cy="861256"/>
                <a:chOff x="1691589" y="6101322"/>
                <a:chExt cx="854610" cy="861256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2A09C570-FE13-2B49-962B-D6B4A61D19B0}"/>
                    </a:ext>
                  </a:extLst>
                </p:cNvPr>
                <p:cNvSpPr/>
                <p:nvPr/>
              </p:nvSpPr>
              <p:spPr>
                <a:xfrm>
                  <a:off x="1691589" y="6530982"/>
                  <a:ext cx="854610" cy="431596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Salesforce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DX</a:t>
                  </a: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C8750140-B754-7240-B2A0-1E929E5098D1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92EDB5B6-D8C8-6D44-8A66-C91DA6E3EA86}"/>
                  </a:ext>
                </a:extLst>
              </p:cNvPr>
              <p:cNvGrpSpPr/>
              <p:nvPr/>
            </p:nvGrpSpPr>
            <p:grpSpPr>
              <a:xfrm>
                <a:off x="3221415" y="4445170"/>
                <a:ext cx="723824" cy="861256"/>
                <a:chOff x="1756980" y="6101322"/>
                <a:chExt cx="723824" cy="861256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7829599D-00D8-F646-960F-30A6E0621D31}"/>
                    </a:ext>
                  </a:extLst>
                </p:cNvPr>
                <p:cNvSpPr/>
                <p:nvPr/>
              </p:nvSpPr>
              <p:spPr>
                <a:xfrm>
                  <a:off x="1756980" y="6530982"/>
                  <a:ext cx="723824" cy="431596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Schema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Builder</a:t>
                  </a: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3271C5D7-0049-AD4A-9749-5426EAC926C7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D95841F3-0A80-C14B-89FE-5DBA4F7C342C}"/>
                  </a:ext>
                </a:extLst>
              </p:cNvPr>
              <p:cNvGrpSpPr/>
              <p:nvPr/>
            </p:nvGrpSpPr>
            <p:grpSpPr>
              <a:xfrm>
                <a:off x="4328165" y="4447156"/>
                <a:ext cx="646170" cy="861256"/>
                <a:chOff x="1795806" y="6101322"/>
                <a:chExt cx="646170" cy="861256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B3F8DF7A-2595-9F49-8916-BD98E6B13B31}"/>
                    </a:ext>
                  </a:extLst>
                </p:cNvPr>
                <p:cNvSpPr/>
                <p:nvPr/>
              </p:nvSpPr>
              <p:spPr>
                <a:xfrm>
                  <a:off x="1795806" y="6530982"/>
                  <a:ext cx="646170" cy="431596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Global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Search</a:t>
                  </a: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AFB7938-1D62-5949-A014-4F64D8C7A21A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5B980BB-7FE4-9345-8378-D20FDFF54CC1}"/>
                </a:ext>
              </a:extLst>
            </p:cNvPr>
            <p:cNvGrpSpPr/>
            <p:nvPr/>
          </p:nvGrpSpPr>
          <p:grpSpPr>
            <a:xfrm>
              <a:off x="4537432" y="7658546"/>
              <a:ext cx="4226978" cy="869636"/>
              <a:chOff x="956823" y="4438776"/>
              <a:chExt cx="4226978" cy="869636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A7F448E-C14E-214C-B527-E6C40CBFE7E8}"/>
                  </a:ext>
                </a:extLst>
              </p:cNvPr>
              <p:cNvGrpSpPr/>
              <p:nvPr/>
            </p:nvGrpSpPr>
            <p:grpSpPr>
              <a:xfrm>
                <a:off x="956823" y="4438776"/>
                <a:ext cx="981311" cy="861256"/>
                <a:chOff x="1628236" y="6101322"/>
                <a:chExt cx="981311" cy="861256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42D0141D-61C0-6948-83C3-470E3D96A55E}"/>
                    </a:ext>
                  </a:extLst>
                </p:cNvPr>
                <p:cNvSpPr/>
                <p:nvPr/>
              </p:nvSpPr>
              <p:spPr>
                <a:xfrm>
                  <a:off x="1628236" y="6530982"/>
                  <a:ext cx="981311" cy="431596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Duplicate &amp;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Match Rules</a:t>
                  </a:r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E0F0E2FA-D0F1-2446-847B-8C5066E38083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0981E49-F702-3D45-9801-B5D3ED0C5DEF}"/>
                  </a:ext>
                </a:extLst>
              </p:cNvPr>
              <p:cNvGrpSpPr/>
              <p:nvPr/>
            </p:nvGrpSpPr>
            <p:grpSpPr>
              <a:xfrm>
                <a:off x="2009424" y="4440762"/>
                <a:ext cx="1011963" cy="861256"/>
                <a:chOff x="1612913" y="6101322"/>
                <a:chExt cx="1011963" cy="861256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FD43A5D-2382-F444-9CD0-3B91F0ECC39A}"/>
                    </a:ext>
                  </a:extLst>
                </p:cNvPr>
                <p:cNvSpPr/>
                <p:nvPr/>
              </p:nvSpPr>
              <p:spPr>
                <a:xfrm>
                  <a:off x="1612913" y="6530982"/>
                  <a:ext cx="1011963" cy="431596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Alerts &amp;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Notifications</a:t>
                  </a: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9D05A75B-170B-0147-9842-024782E6FB31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9205072-B536-3241-8054-3C07744B8E3C}"/>
                  </a:ext>
                </a:extLst>
              </p:cNvPr>
              <p:cNvGrpSpPr/>
              <p:nvPr/>
            </p:nvGrpSpPr>
            <p:grpSpPr>
              <a:xfrm>
                <a:off x="3103910" y="4445170"/>
                <a:ext cx="958831" cy="861256"/>
                <a:chOff x="1639475" y="6101322"/>
                <a:chExt cx="958831" cy="861256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956E8FD-5B25-7040-ABEB-1492796BDA9F}"/>
                    </a:ext>
                  </a:extLst>
                </p:cNvPr>
                <p:cNvSpPr/>
                <p:nvPr/>
              </p:nvSpPr>
              <p:spPr>
                <a:xfrm>
                  <a:off x="1639475" y="6530982"/>
                  <a:ext cx="958831" cy="431596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Reports &amp;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Dashboards</a:t>
                  </a:r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2851B41D-B06B-7546-8F4B-40A2AAB0A14A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6AB3158-533A-C940-A3C6-392A2204BB93}"/>
                  </a:ext>
                </a:extLst>
              </p:cNvPr>
              <p:cNvGrpSpPr/>
              <p:nvPr/>
            </p:nvGrpSpPr>
            <p:grpSpPr>
              <a:xfrm>
                <a:off x="4118705" y="4447156"/>
                <a:ext cx="1065096" cy="861256"/>
                <a:chOff x="1586346" y="6101322"/>
                <a:chExt cx="1065096" cy="86125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1F8C864B-B543-F14D-8EF2-7500FF41E7C7}"/>
                    </a:ext>
                  </a:extLst>
                </p:cNvPr>
                <p:cNvSpPr/>
                <p:nvPr/>
              </p:nvSpPr>
              <p:spPr>
                <a:xfrm>
                  <a:off x="1586346" y="6530982"/>
                  <a:ext cx="1065096" cy="431596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marL="0" marR="0" lvl="0" indent="0" algn="ctr" defTabSz="91385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Chatter</a:t>
                  </a:r>
                  <a:b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Collaboration</a:t>
                  </a: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10ACA6FE-3135-1348-9AEB-DC8D4A0DAEB9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</p:grpSp>
        <p:sp>
          <p:nvSpPr>
            <p:cNvPr id="38" name="Shape 910">
              <a:extLst>
                <a:ext uri="{FF2B5EF4-FFF2-40B4-BE49-F238E27FC236}">
                  <a16:creationId xmlns:a16="http://schemas.microsoft.com/office/drawing/2014/main" id="{0C9E178E-FABE-F541-AE2A-DBF658B38168}"/>
                </a:ext>
              </a:extLst>
            </p:cNvPr>
            <p:cNvSpPr/>
            <p:nvPr/>
          </p:nvSpPr>
          <p:spPr>
            <a:xfrm>
              <a:off x="342900" y="6220240"/>
              <a:ext cx="15201900" cy="49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798" tIns="50798" rIns="50798" bIns="50798" numCol="1" anchor="ctr">
              <a:noAutofit/>
            </a:bodyPr>
            <a:lstStyle>
              <a:lvl1pPr algn="ctr">
                <a:defRPr sz="3200" spc="-96"/>
              </a:lvl1pPr>
            </a:lstStyle>
            <a:p>
              <a:pPr defTabSz="913715">
                <a:defRPr sz="1800" spc="0">
                  <a:solidFill>
                    <a:srgbClr val="000000"/>
                  </a:solidFill>
                </a:defRPr>
              </a:pPr>
              <a:r>
                <a:rPr lang="en-US" sz="1100" b="1" spc="0" dirty="0">
                  <a:solidFill>
                    <a:schemeClr val="accent5"/>
                  </a:solidFill>
                  <a:latin typeface="Salesforce Sans"/>
                  <a:cs typeface="Salesforce Sans"/>
                </a:rPr>
                <a:t>PLATFORM CORE SERVICES</a:t>
              </a:r>
              <a:endParaRPr sz="1100" b="1" spc="0" dirty="0">
                <a:solidFill>
                  <a:schemeClr val="accent5"/>
                </a:solidFill>
                <a:latin typeface="Salesforce Sans"/>
                <a:cs typeface="Salesforce Sans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EC8D02-71B9-0644-A7D8-34CDD2EB2070}"/>
                </a:ext>
              </a:extLst>
            </p:cNvPr>
            <p:cNvCxnSpPr>
              <a:cxnSpLocks/>
            </p:cNvCxnSpPr>
            <p:nvPr/>
          </p:nvCxnSpPr>
          <p:spPr>
            <a:xfrm>
              <a:off x="9259614" y="6483544"/>
              <a:ext cx="5613475" cy="12854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BB10E1-4852-1048-93F3-25221EA37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00" y="6474417"/>
              <a:ext cx="5968981" cy="21982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79">
              <a:extLst>
                <a:ext uri="{FF2B5EF4-FFF2-40B4-BE49-F238E27FC236}">
                  <a16:creationId xmlns:a16="http://schemas.microsoft.com/office/drawing/2014/main" id="{E76869BC-30C8-6145-831F-CB7E6C462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932" y="7744220"/>
              <a:ext cx="265323" cy="261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Shape 3255">
              <a:extLst>
                <a:ext uri="{FF2B5EF4-FFF2-40B4-BE49-F238E27FC236}">
                  <a16:creationId xmlns:a16="http://schemas.microsoft.com/office/drawing/2014/main" id="{A10B1F6E-57E0-9E49-A170-0D67B877BAE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499" r="13491"/>
            <a:stretch/>
          </p:blipFill>
          <p:spPr>
            <a:xfrm>
              <a:off x="10285510" y="7726907"/>
              <a:ext cx="196634" cy="2819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Freeform 52">
              <a:extLst>
                <a:ext uri="{FF2B5EF4-FFF2-40B4-BE49-F238E27FC236}">
                  <a16:creationId xmlns:a16="http://schemas.microsoft.com/office/drawing/2014/main" id="{32311106-9B39-A443-B4CA-EA0D2FA1D9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3755" y="7744561"/>
              <a:ext cx="239701" cy="253209"/>
            </a:xfrm>
            <a:custGeom>
              <a:avLst/>
              <a:gdLst>
                <a:gd name="T0" fmla="*/ 42 w 45"/>
                <a:gd name="T1" fmla="*/ 41 h 48"/>
                <a:gd name="T2" fmla="*/ 30 w 45"/>
                <a:gd name="T3" fmla="*/ 41 h 48"/>
                <a:gd name="T4" fmla="*/ 23 w 45"/>
                <a:gd name="T5" fmla="*/ 48 h 48"/>
                <a:gd name="T6" fmla="*/ 16 w 45"/>
                <a:gd name="T7" fmla="*/ 41 h 48"/>
                <a:gd name="T8" fmla="*/ 4 w 45"/>
                <a:gd name="T9" fmla="*/ 41 h 48"/>
                <a:gd name="T10" fmla="*/ 0 w 45"/>
                <a:gd name="T11" fmla="*/ 38 h 48"/>
                <a:gd name="T12" fmla="*/ 11 w 45"/>
                <a:gd name="T13" fmla="*/ 14 h 48"/>
                <a:gd name="T14" fmla="*/ 20 w 45"/>
                <a:gd name="T15" fmla="*/ 4 h 48"/>
                <a:gd name="T16" fmla="*/ 20 w 45"/>
                <a:gd name="T17" fmla="*/ 3 h 48"/>
                <a:gd name="T18" fmla="*/ 23 w 45"/>
                <a:gd name="T19" fmla="*/ 0 h 48"/>
                <a:gd name="T20" fmla="*/ 25 w 45"/>
                <a:gd name="T21" fmla="*/ 3 h 48"/>
                <a:gd name="T22" fmla="*/ 25 w 45"/>
                <a:gd name="T23" fmla="*/ 4 h 48"/>
                <a:gd name="T24" fmla="*/ 35 w 45"/>
                <a:gd name="T25" fmla="*/ 14 h 48"/>
                <a:gd name="T26" fmla="*/ 45 w 45"/>
                <a:gd name="T27" fmla="*/ 38 h 48"/>
                <a:gd name="T28" fmla="*/ 42 w 45"/>
                <a:gd name="T29" fmla="*/ 41 h 48"/>
                <a:gd name="T30" fmla="*/ 40 w 45"/>
                <a:gd name="T31" fmla="*/ 38 h 48"/>
                <a:gd name="T32" fmla="*/ 31 w 45"/>
                <a:gd name="T33" fmla="*/ 14 h 48"/>
                <a:gd name="T34" fmla="*/ 23 w 45"/>
                <a:gd name="T35" fmla="*/ 7 h 48"/>
                <a:gd name="T36" fmla="*/ 14 w 45"/>
                <a:gd name="T37" fmla="*/ 14 h 48"/>
                <a:gd name="T38" fmla="*/ 5 w 45"/>
                <a:gd name="T39" fmla="*/ 38 h 48"/>
                <a:gd name="T40" fmla="*/ 40 w 45"/>
                <a:gd name="T41" fmla="*/ 38 h 48"/>
                <a:gd name="T42" fmla="*/ 23 w 45"/>
                <a:gd name="T43" fmla="*/ 45 h 48"/>
                <a:gd name="T44" fmla="*/ 19 w 45"/>
                <a:gd name="T45" fmla="*/ 41 h 48"/>
                <a:gd name="T46" fmla="*/ 19 w 45"/>
                <a:gd name="T47" fmla="*/ 41 h 48"/>
                <a:gd name="T48" fmla="*/ 18 w 45"/>
                <a:gd name="T49" fmla="*/ 41 h 48"/>
                <a:gd name="T50" fmla="*/ 23 w 45"/>
                <a:gd name="T51" fmla="*/ 46 h 48"/>
                <a:gd name="T52" fmla="*/ 23 w 45"/>
                <a:gd name="T53" fmla="*/ 46 h 48"/>
                <a:gd name="T54" fmla="*/ 23 w 45"/>
                <a:gd name="T55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" h="48">
                  <a:moveTo>
                    <a:pt x="42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27" y="48"/>
                    <a:pt x="23" y="48"/>
                  </a:cubicBezTo>
                  <a:cubicBezTo>
                    <a:pt x="19" y="48"/>
                    <a:pt x="16" y="45"/>
                    <a:pt x="16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2" y="41"/>
                    <a:pt x="0" y="40"/>
                    <a:pt x="0" y="38"/>
                  </a:cubicBezTo>
                  <a:cubicBezTo>
                    <a:pt x="7" y="32"/>
                    <a:pt x="11" y="23"/>
                    <a:pt x="11" y="14"/>
                  </a:cubicBezTo>
                  <a:cubicBezTo>
                    <a:pt x="11" y="8"/>
                    <a:pt x="15" y="5"/>
                    <a:pt x="20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20" y="1"/>
                    <a:pt x="21" y="0"/>
                    <a:pt x="23" y="0"/>
                  </a:cubicBezTo>
                  <a:cubicBezTo>
                    <a:pt x="24" y="0"/>
                    <a:pt x="25" y="1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31" y="5"/>
                    <a:pt x="35" y="8"/>
                    <a:pt x="35" y="14"/>
                  </a:cubicBezTo>
                  <a:cubicBezTo>
                    <a:pt x="35" y="23"/>
                    <a:pt x="38" y="32"/>
                    <a:pt x="45" y="38"/>
                  </a:cubicBezTo>
                  <a:cubicBezTo>
                    <a:pt x="45" y="40"/>
                    <a:pt x="44" y="41"/>
                    <a:pt x="42" y="41"/>
                  </a:cubicBezTo>
                  <a:close/>
                  <a:moveTo>
                    <a:pt x="40" y="38"/>
                  </a:moveTo>
                  <a:cubicBezTo>
                    <a:pt x="34" y="31"/>
                    <a:pt x="31" y="23"/>
                    <a:pt x="31" y="14"/>
                  </a:cubicBezTo>
                  <a:cubicBezTo>
                    <a:pt x="31" y="9"/>
                    <a:pt x="27" y="7"/>
                    <a:pt x="23" y="7"/>
                  </a:cubicBezTo>
                  <a:cubicBezTo>
                    <a:pt x="18" y="7"/>
                    <a:pt x="14" y="9"/>
                    <a:pt x="14" y="14"/>
                  </a:cubicBezTo>
                  <a:cubicBezTo>
                    <a:pt x="14" y="23"/>
                    <a:pt x="11" y="31"/>
                    <a:pt x="5" y="38"/>
                  </a:cubicBezTo>
                  <a:lnTo>
                    <a:pt x="40" y="38"/>
                  </a:lnTo>
                  <a:close/>
                  <a:moveTo>
                    <a:pt x="23" y="45"/>
                  </a:moveTo>
                  <a:cubicBezTo>
                    <a:pt x="21" y="45"/>
                    <a:pt x="19" y="44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4"/>
                    <a:pt x="20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58" tIns="45629" rIns="91258" bIns="4562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3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lesforce Sans" panose="020B0505020202020203" pitchFamily="34" charset="77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5CE1B90-368A-5442-9460-4D72816C9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899" y="7735260"/>
              <a:ext cx="268345" cy="266558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B580BD6-6D0A-0545-99A6-257BBDEE0AFF}"/>
                </a:ext>
              </a:extLst>
            </p:cNvPr>
            <p:cNvGrpSpPr/>
            <p:nvPr/>
          </p:nvGrpSpPr>
          <p:grpSpPr>
            <a:xfrm>
              <a:off x="2752521" y="7778726"/>
              <a:ext cx="262768" cy="197127"/>
              <a:chOff x="2475972" y="7779743"/>
              <a:chExt cx="354592" cy="266013"/>
            </a:xfrm>
          </p:grpSpPr>
          <p:sp>
            <p:nvSpPr>
              <p:cNvPr id="103" name="Oval 325">
                <a:extLst>
                  <a:ext uri="{FF2B5EF4-FFF2-40B4-BE49-F238E27FC236}">
                    <a16:creationId xmlns:a16="http://schemas.microsoft.com/office/drawing/2014/main" id="{AF5BDF34-92DB-6744-8E71-2EE28F2B3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1377" y="7808838"/>
                <a:ext cx="33243" cy="24939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104" name="Oval 326">
                <a:extLst>
                  <a:ext uri="{FF2B5EF4-FFF2-40B4-BE49-F238E27FC236}">
                    <a16:creationId xmlns:a16="http://schemas.microsoft.com/office/drawing/2014/main" id="{5CE2BDBD-2B8E-AD4D-9227-7CE325F4D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5701" y="7808838"/>
                <a:ext cx="33243" cy="24939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105" name="Oval 327">
                <a:extLst>
                  <a:ext uri="{FF2B5EF4-FFF2-40B4-BE49-F238E27FC236}">
                    <a16:creationId xmlns:a16="http://schemas.microsoft.com/office/drawing/2014/main" id="{20736D35-60E3-4C49-9C1B-A5F23B227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24" y="7808838"/>
                <a:ext cx="33243" cy="24939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106" name="Freeform 328">
                <a:extLst>
                  <a:ext uri="{FF2B5EF4-FFF2-40B4-BE49-F238E27FC236}">
                    <a16:creationId xmlns:a16="http://schemas.microsoft.com/office/drawing/2014/main" id="{D2A35E18-80D0-B14A-91AB-6530307BE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5972" y="7779743"/>
                <a:ext cx="354592" cy="266013"/>
              </a:xfrm>
              <a:custGeom>
                <a:avLst/>
                <a:gdLst>
                  <a:gd name="T0" fmla="*/ 2147483647 w 64"/>
                  <a:gd name="T1" fmla="*/ 0 h 64"/>
                  <a:gd name="T2" fmla="*/ 2147483647 w 64"/>
                  <a:gd name="T3" fmla="*/ 0 h 64"/>
                  <a:gd name="T4" fmla="*/ 0 w 64"/>
                  <a:gd name="T5" fmla="*/ 2147483647 h 64"/>
                  <a:gd name="T6" fmla="*/ 0 w 64"/>
                  <a:gd name="T7" fmla="*/ 2147483647 h 64"/>
                  <a:gd name="T8" fmla="*/ 2147483647 w 64"/>
                  <a:gd name="T9" fmla="*/ 2147483647 h 64"/>
                  <a:gd name="T10" fmla="*/ 2147483647 w 64"/>
                  <a:gd name="T11" fmla="*/ 2147483647 h 64"/>
                  <a:gd name="T12" fmla="*/ 2147483647 w 64"/>
                  <a:gd name="T13" fmla="*/ 2147483647 h 64"/>
                  <a:gd name="T14" fmla="*/ 2147483647 w 64"/>
                  <a:gd name="T15" fmla="*/ 2147483647 h 64"/>
                  <a:gd name="T16" fmla="*/ 2147483647 w 64"/>
                  <a:gd name="T17" fmla="*/ 2147483647 h 64"/>
                  <a:gd name="T18" fmla="*/ 2147483647 w 64"/>
                  <a:gd name="T19" fmla="*/ 2147483647 h 64"/>
                  <a:gd name="T20" fmla="*/ 2147483647 w 64"/>
                  <a:gd name="T21" fmla="*/ 2147483647 h 64"/>
                  <a:gd name="T22" fmla="*/ 2147483647 w 64"/>
                  <a:gd name="T23" fmla="*/ 2147483647 h 64"/>
                  <a:gd name="T24" fmla="*/ 2147483647 w 64"/>
                  <a:gd name="T25" fmla="*/ 2147483647 h 64"/>
                  <a:gd name="T26" fmla="*/ 2147483647 w 64"/>
                  <a:gd name="T27" fmla="*/ 2147483647 h 64"/>
                  <a:gd name="T28" fmla="*/ 2147483647 w 64"/>
                  <a:gd name="T29" fmla="*/ 0 h 64"/>
                  <a:gd name="T30" fmla="*/ 2147483647 w 64"/>
                  <a:gd name="T31" fmla="*/ 2147483647 h 64"/>
                  <a:gd name="T32" fmla="*/ 2147483647 w 64"/>
                  <a:gd name="T33" fmla="*/ 2147483647 h 64"/>
                  <a:gd name="T34" fmla="*/ 2147483647 w 64"/>
                  <a:gd name="T35" fmla="*/ 2147483647 h 64"/>
                  <a:gd name="T36" fmla="*/ 2147483647 w 64"/>
                  <a:gd name="T37" fmla="*/ 2147483647 h 64"/>
                  <a:gd name="T38" fmla="*/ 2147483647 w 64"/>
                  <a:gd name="T39" fmla="*/ 2147483647 h 64"/>
                  <a:gd name="T40" fmla="*/ 2147483647 w 64"/>
                  <a:gd name="T41" fmla="*/ 2147483647 h 64"/>
                  <a:gd name="T42" fmla="*/ 2147483647 w 64"/>
                  <a:gd name="T43" fmla="*/ 2147483647 h 6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4"/>
                  <a:gd name="T67" fmla="*/ 0 h 64"/>
                  <a:gd name="T68" fmla="*/ 64 w 64"/>
                  <a:gd name="T69" fmla="*/ 64 h 6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4" h="64">
                    <a:moveTo>
                      <a:pt x="5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6" y="60"/>
                      <a:pt x="4" y="58"/>
                      <a:pt x="4" y="5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4"/>
                      <a:pt x="60" y="0"/>
                      <a:pt x="56" y="0"/>
                    </a:cubicBezTo>
                    <a:close/>
                    <a:moveTo>
                      <a:pt x="60" y="16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8" y="4"/>
                      <a:pt x="60" y="6"/>
                      <a:pt x="60" y="8"/>
                    </a:cubicBezTo>
                    <a:lnTo>
                      <a:pt x="60" y="1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107" name="Freeform 329">
                <a:extLst>
                  <a:ext uri="{FF2B5EF4-FFF2-40B4-BE49-F238E27FC236}">
                    <a16:creationId xmlns:a16="http://schemas.microsoft.com/office/drawing/2014/main" id="{F4D38AB8-805D-044C-8E8E-047E553D1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591" y="7896124"/>
                <a:ext cx="88648" cy="66503"/>
              </a:xfrm>
              <a:custGeom>
                <a:avLst/>
                <a:gdLst>
                  <a:gd name="T0" fmla="*/ 2147483647 w 16"/>
                  <a:gd name="T1" fmla="*/ 2147483647 h 16"/>
                  <a:gd name="T2" fmla="*/ 2147483647 w 16"/>
                  <a:gd name="T3" fmla="*/ 2147483647 h 16"/>
                  <a:gd name="T4" fmla="*/ 2147483647 w 16"/>
                  <a:gd name="T5" fmla="*/ 2147483647 h 16"/>
                  <a:gd name="T6" fmla="*/ 2147483647 w 16"/>
                  <a:gd name="T7" fmla="*/ 0 h 16"/>
                  <a:gd name="T8" fmla="*/ 2147483647 w 16"/>
                  <a:gd name="T9" fmla="*/ 0 h 16"/>
                  <a:gd name="T10" fmla="*/ 0 w 16"/>
                  <a:gd name="T11" fmla="*/ 2147483647 h 16"/>
                  <a:gd name="T12" fmla="*/ 0 w 16"/>
                  <a:gd name="T13" fmla="*/ 2147483647 h 16"/>
                  <a:gd name="T14" fmla="*/ 2147483647 w 16"/>
                  <a:gd name="T15" fmla="*/ 2147483647 h 16"/>
                  <a:gd name="T16" fmla="*/ 2147483647 w 16"/>
                  <a:gd name="T17" fmla="*/ 2147483647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6"/>
                  <a:gd name="T29" fmla="*/ 16 w 16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6">
                    <a:moveTo>
                      <a:pt x="14" y="16"/>
                    </a:move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lnTo>
                      <a:pt x="14" y="1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108" name="Freeform 330">
                <a:extLst>
                  <a:ext uri="{FF2B5EF4-FFF2-40B4-BE49-F238E27FC236}">
                    <a16:creationId xmlns:a16="http://schemas.microsoft.com/office/drawing/2014/main" id="{BD579CC5-48DE-1547-9545-8EF415F73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915" y="7979253"/>
                <a:ext cx="88648" cy="66503"/>
              </a:xfrm>
              <a:custGeom>
                <a:avLst/>
                <a:gdLst>
                  <a:gd name="T0" fmla="*/ 2147483647 w 16"/>
                  <a:gd name="T1" fmla="*/ 0 h 16"/>
                  <a:gd name="T2" fmla="*/ 2147483647 w 16"/>
                  <a:gd name="T3" fmla="*/ 0 h 16"/>
                  <a:gd name="T4" fmla="*/ 0 w 16"/>
                  <a:gd name="T5" fmla="*/ 2147483647 h 16"/>
                  <a:gd name="T6" fmla="*/ 0 w 16"/>
                  <a:gd name="T7" fmla="*/ 2147483647 h 16"/>
                  <a:gd name="T8" fmla="*/ 2147483647 w 16"/>
                  <a:gd name="T9" fmla="*/ 2147483647 h 16"/>
                  <a:gd name="T10" fmla="*/ 2147483647 w 16"/>
                  <a:gd name="T11" fmla="*/ 2147483647 h 16"/>
                  <a:gd name="T12" fmla="*/ 2147483647 w 16"/>
                  <a:gd name="T13" fmla="*/ 2147483647 h 16"/>
                  <a:gd name="T14" fmla="*/ 2147483647 w 16"/>
                  <a:gd name="T15" fmla="*/ 2147483647 h 16"/>
                  <a:gd name="T16" fmla="*/ 2147483647 w 16"/>
                  <a:gd name="T17" fmla="*/ 0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6"/>
                  <a:gd name="T29" fmla="*/ 16 w 16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109" name="Freeform 331">
                <a:extLst>
                  <a:ext uri="{FF2B5EF4-FFF2-40B4-BE49-F238E27FC236}">
                    <a16:creationId xmlns:a16="http://schemas.microsoft.com/office/drawing/2014/main" id="{86A07191-9829-3B45-B85E-D9640B15F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1105" y="7979253"/>
                <a:ext cx="88648" cy="66503"/>
              </a:xfrm>
              <a:custGeom>
                <a:avLst/>
                <a:gdLst>
                  <a:gd name="T0" fmla="*/ 2147483647 w 16"/>
                  <a:gd name="T1" fmla="*/ 0 h 16"/>
                  <a:gd name="T2" fmla="*/ 2147483647 w 16"/>
                  <a:gd name="T3" fmla="*/ 0 h 16"/>
                  <a:gd name="T4" fmla="*/ 0 w 16"/>
                  <a:gd name="T5" fmla="*/ 2147483647 h 16"/>
                  <a:gd name="T6" fmla="*/ 0 w 16"/>
                  <a:gd name="T7" fmla="*/ 2147483647 h 16"/>
                  <a:gd name="T8" fmla="*/ 2147483647 w 16"/>
                  <a:gd name="T9" fmla="*/ 2147483647 h 16"/>
                  <a:gd name="T10" fmla="*/ 2147483647 w 16"/>
                  <a:gd name="T11" fmla="*/ 2147483647 h 16"/>
                  <a:gd name="T12" fmla="*/ 2147483647 w 16"/>
                  <a:gd name="T13" fmla="*/ 2147483647 h 16"/>
                  <a:gd name="T14" fmla="*/ 2147483647 w 16"/>
                  <a:gd name="T15" fmla="*/ 2147483647 h 16"/>
                  <a:gd name="T16" fmla="*/ 2147483647 w 16"/>
                  <a:gd name="T17" fmla="*/ 0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6"/>
                  <a:gd name="T29" fmla="*/ 16 w 16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</p:grpSp>
        <p:sp>
          <p:nvSpPr>
            <p:cNvPr id="46" name="Freeform 171">
              <a:extLst>
                <a:ext uri="{FF2B5EF4-FFF2-40B4-BE49-F238E27FC236}">
                  <a16:creationId xmlns:a16="http://schemas.microsoft.com/office/drawing/2014/main" id="{EE418AF9-04BE-0D48-AF76-80D2071EF9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0040" y="7749857"/>
              <a:ext cx="258028" cy="258097"/>
            </a:xfrm>
            <a:custGeom>
              <a:avLst/>
              <a:gdLst>
                <a:gd name="T0" fmla="*/ 37 w 38"/>
                <a:gd name="T1" fmla="*/ 32 h 38"/>
                <a:gd name="T2" fmla="*/ 28 w 38"/>
                <a:gd name="T3" fmla="*/ 23 h 38"/>
                <a:gd name="T4" fmla="*/ 30 w 38"/>
                <a:gd name="T5" fmla="*/ 15 h 38"/>
                <a:gd name="T6" fmla="*/ 15 w 38"/>
                <a:gd name="T7" fmla="*/ 0 h 38"/>
                <a:gd name="T8" fmla="*/ 0 w 38"/>
                <a:gd name="T9" fmla="*/ 15 h 38"/>
                <a:gd name="T10" fmla="*/ 15 w 38"/>
                <a:gd name="T11" fmla="*/ 30 h 38"/>
                <a:gd name="T12" fmla="*/ 23 w 38"/>
                <a:gd name="T13" fmla="*/ 28 h 38"/>
                <a:gd name="T14" fmla="*/ 32 w 38"/>
                <a:gd name="T15" fmla="*/ 37 h 38"/>
                <a:gd name="T16" fmla="*/ 35 w 38"/>
                <a:gd name="T17" fmla="*/ 37 h 38"/>
                <a:gd name="T18" fmla="*/ 37 w 38"/>
                <a:gd name="T19" fmla="*/ 35 h 38"/>
                <a:gd name="T20" fmla="*/ 37 w 38"/>
                <a:gd name="T21" fmla="*/ 32 h 38"/>
                <a:gd name="T22" fmla="*/ 5 w 38"/>
                <a:gd name="T23" fmla="*/ 15 h 38"/>
                <a:gd name="T24" fmla="*/ 15 w 38"/>
                <a:gd name="T25" fmla="*/ 5 h 38"/>
                <a:gd name="T26" fmla="*/ 25 w 38"/>
                <a:gd name="T27" fmla="*/ 15 h 38"/>
                <a:gd name="T28" fmla="*/ 15 w 38"/>
                <a:gd name="T29" fmla="*/ 25 h 38"/>
                <a:gd name="T30" fmla="*/ 5 w 38"/>
                <a:gd name="T3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38">
                  <a:moveTo>
                    <a:pt x="37" y="32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8" y="30"/>
                    <a:pt x="21" y="29"/>
                    <a:pt x="23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8"/>
                    <a:pt x="34" y="38"/>
                    <a:pt x="35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4"/>
                    <a:pt x="38" y="33"/>
                    <a:pt x="37" y="32"/>
                  </a:cubicBezTo>
                  <a:close/>
                  <a:moveTo>
                    <a:pt x="5" y="15"/>
                  </a:moveTo>
                  <a:cubicBezTo>
                    <a:pt x="5" y="9"/>
                    <a:pt x="9" y="5"/>
                    <a:pt x="15" y="5"/>
                  </a:cubicBezTo>
                  <a:cubicBezTo>
                    <a:pt x="20" y="5"/>
                    <a:pt x="25" y="10"/>
                    <a:pt x="25" y="15"/>
                  </a:cubicBezTo>
                  <a:cubicBezTo>
                    <a:pt x="25" y="21"/>
                    <a:pt x="21" y="25"/>
                    <a:pt x="15" y="25"/>
                  </a:cubicBezTo>
                  <a:cubicBezTo>
                    <a:pt x="10" y="25"/>
                    <a:pt x="5" y="20"/>
                    <a:pt x="5" y="1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58" tIns="45629" rIns="91258" bIns="4562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3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lesforce Sans" panose="020B0505020202020203" pitchFamily="34" charset="77"/>
              </a:endParaRPr>
            </a:p>
          </p:txBody>
        </p:sp>
        <p:pic>
          <p:nvPicPr>
            <p:cNvPr id="47" name="Shape 3141">
              <a:extLst>
                <a:ext uri="{FF2B5EF4-FFF2-40B4-BE49-F238E27FC236}">
                  <a16:creationId xmlns:a16="http://schemas.microsoft.com/office/drawing/2014/main" id="{194F511B-9AD7-9B4B-8B3B-E2E92785CBE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62917" y="7761472"/>
              <a:ext cx="302236" cy="2524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" name="Group 11200">
              <a:extLst>
                <a:ext uri="{FF2B5EF4-FFF2-40B4-BE49-F238E27FC236}">
                  <a16:creationId xmlns:a16="http://schemas.microsoft.com/office/drawing/2014/main" id="{C2CF91BD-D63A-4342-AD4F-50208A4B3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69399" y="7746097"/>
              <a:ext cx="212657" cy="243055"/>
              <a:chOff x="468313" y="5365328"/>
              <a:chExt cx="177800" cy="203200"/>
            </a:xfrm>
            <a:solidFill>
              <a:srgbClr val="FFFFFF"/>
            </a:solidFill>
          </p:grpSpPr>
          <p:sp>
            <p:nvSpPr>
              <p:cNvPr id="98" name="Freeform 229">
                <a:extLst>
                  <a:ext uri="{FF2B5EF4-FFF2-40B4-BE49-F238E27FC236}">
                    <a16:creationId xmlns:a16="http://schemas.microsoft.com/office/drawing/2014/main" id="{669FB4B1-F651-EA4D-BED3-0BFE5965C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13" y="5479628"/>
                <a:ext cx="63500" cy="50800"/>
              </a:xfrm>
              <a:custGeom>
                <a:avLst/>
                <a:gdLst>
                  <a:gd name="T0" fmla="*/ 2147483647 w 40"/>
                  <a:gd name="T1" fmla="*/ 2147483647 h 32"/>
                  <a:gd name="T2" fmla="*/ 2147483647 w 40"/>
                  <a:gd name="T3" fmla="*/ 2147483647 h 32"/>
                  <a:gd name="T4" fmla="*/ 0 w 40"/>
                  <a:gd name="T5" fmla="*/ 2147483647 h 32"/>
                  <a:gd name="T6" fmla="*/ 2147483647 w 40"/>
                  <a:gd name="T7" fmla="*/ 2147483647 h 32"/>
                  <a:gd name="T8" fmla="*/ 2147483647 w 40"/>
                  <a:gd name="T9" fmla="*/ 2147483647 h 32"/>
                  <a:gd name="T10" fmla="*/ 2147483647 w 40"/>
                  <a:gd name="T11" fmla="*/ 0 h 32"/>
                  <a:gd name="T12" fmla="*/ 2147483647 w 40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32"/>
                  <a:gd name="T23" fmla="*/ 40 w 40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32">
                    <a:moveTo>
                      <a:pt x="16" y="16"/>
                    </a:moveTo>
                    <a:lnTo>
                      <a:pt x="8" y="8"/>
                    </a:lnTo>
                    <a:lnTo>
                      <a:pt x="0" y="16"/>
                    </a:lnTo>
                    <a:lnTo>
                      <a:pt x="16" y="32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99" name="Freeform 230">
                <a:extLst>
                  <a:ext uri="{FF2B5EF4-FFF2-40B4-BE49-F238E27FC236}">
                    <a16:creationId xmlns:a16="http://schemas.microsoft.com/office/drawing/2014/main" id="{689E6983-26F7-384E-9B50-7DB87E067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13" y="5416128"/>
                <a:ext cx="63500" cy="50800"/>
              </a:xfrm>
              <a:custGeom>
                <a:avLst/>
                <a:gdLst>
                  <a:gd name="T0" fmla="*/ 2147483647 w 40"/>
                  <a:gd name="T1" fmla="*/ 2147483647 h 32"/>
                  <a:gd name="T2" fmla="*/ 2147483647 w 40"/>
                  <a:gd name="T3" fmla="*/ 2147483647 h 32"/>
                  <a:gd name="T4" fmla="*/ 0 w 40"/>
                  <a:gd name="T5" fmla="*/ 2147483647 h 32"/>
                  <a:gd name="T6" fmla="*/ 2147483647 w 40"/>
                  <a:gd name="T7" fmla="*/ 2147483647 h 32"/>
                  <a:gd name="T8" fmla="*/ 2147483647 w 40"/>
                  <a:gd name="T9" fmla="*/ 2147483647 h 32"/>
                  <a:gd name="T10" fmla="*/ 2147483647 w 40"/>
                  <a:gd name="T11" fmla="*/ 0 h 32"/>
                  <a:gd name="T12" fmla="*/ 2147483647 w 40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32"/>
                  <a:gd name="T23" fmla="*/ 40 w 40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32">
                    <a:moveTo>
                      <a:pt x="16" y="16"/>
                    </a:moveTo>
                    <a:lnTo>
                      <a:pt x="8" y="8"/>
                    </a:lnTo>
                    <a:lnTo>
                      <a:pt x="0" y="16"/>
                    </a:lnTo>
                    <a:lnTo>
                      <a:pt x="16" y="32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100" name="Freeform 231">
                <a:extLst>
                  <a:ext uri="{FF2B5EF4-FFF2-40B4-BE49-F238E27FC236}">
                    <a16:creationId xmlns:a16="http://schemas.microsoft.com/office/drawing/2014/main" id="{966D68A3-2131-CC4A-BA27-DDDEA9D10D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313" y="5365328"/>
                <a:ext cx="177800" cy="203200"/>
              </a:xfrm>
              <a:custGeom>
                <a:avLst/>
                <a:gdLst>
                  <a:gd name="T0" fmla="*/ 2147483647 w 112"/>
                  <a:gd name="T1" fmla="*/ 0 h 128"/>
                  <a:gd name="T2" fmla="*/ 0 w 112"/>
                  <a:gd name="T3" fmla="*/ 0 h 128"/>
                  <a:gd name="T4" fmla="*/ 0 w 112"/>
                  <a:gd name="T5" fmla="*/ 2147483647 h 128"/>
                  <a:gd name="T6" fmla="*/ 2147483647 w 112"/>
                  <a:gd name="T7" fmla="*/ 2147483647 h 128"/>
                  <a:gd name="T8" fmla="*/ 2147483647 w 112"/>
                  <a:gd name="T9" fmla="*/ 2147483647 h 128"/>
                  <a:gd name="T10" fmla="*/ 2147483647 w 112"/>
                  <a:gd name="T11" fmla="*/ 0 h 128"/>
                  <a:gd name="T12" fmla="*/ 2147483647 w 112"/>
                  <a:gd name="T13" fmla="*/ 2147483647 h 128"/>
                  <a:gd name="T14" fmla="*/ 2147483647 w 112"/>
                  <a:gd name="T15" fmla="*/ 2147483647 h 128"/>
                  <a:gd name="T16" fmla="*/ 2147483647 w 112"/>
                  <a:gd name="T17" fmla="*/ 2147483647 h 128"/>
                  <a:gd name="T18" fmla="*/ 2147483647 w 112"/>
                  <a:gd name="T19" fmla="*/ 2147483647 h 128"/>
                  <a:gd name="T20" fmla="*/ 2147483647 w 112"/>
                  <a:gd name="T21" fmla="*/ 2147483647 h 128"/>
                  <a:gd name="T22" fmla="*/ 2147483647 w 112"/>
                  <a:gd name="T23" fmla="*/ 2147483647 h 128"/>
                  <a:gd name="T24" fmla="*/ 2147483647 w 112"/>
                  <a:gd name="T25" fmla="*/ 2147483647 h 128"/>
                  <a:gd name="T26" fmla="*/ 2147483647 w 112"/>
                  <a:gd name="T27" fmla="*/ 2147483647 h 128"/>
                  <a:gd name="T28" fmla="*/ 2147483647 w 112"/>
                  <a:gd name="T29" fmla="*/ 2147483647 h 128"/>
                  <a:gd name="T30" fmla="*/ 2147483647 w 112"/>
                  <a:gd name="T31" fmla="*/ 2147483647 h 128"/>
                  <a:gd name="T32" fmla="*/ 2147483647 w 112"/>
                  <a:gd name="T33" fmla="*/ 2147483647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2"/>
                  <a:gd name="T52" fmla="*/ 0 h 128"/>
                  <a:gd name="T53" fmla="*/ 112 w 112"/>
                  <a:gd name="T54" fmla="*/ 128 h 12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2" h="128">
                    <a:moveTo>
                      <a:pt x="86" y="0"/>
                    </a:moveTo>
                    <a:lnTo>
                      <a:pt x="0" y="0"/>
                    </a:lnTo>
                    <a:lnTo>
                      <a:pt x="0" y="128"/>
                    </a:lnTo>
                    <a:lnTo>
                      <a:pt x="112" y="128"/>
                    </a:lnTo>
                    <a:lnTo>
                      <a:pt x="112" y="26"/>
                    </a:lnTo>
                    <a:lnTo>
                      <a:pt x="86" y="0"/>
                    </a:lnTo>
                    <a:close/>
                    <a:moveTo>
                      <a:pt x="88" y="14"/>
                    </a:moveTo>
                    <a:lnTo>
                      <a:pt x="98" y="24"/>
                    </a:lnTo>
                    <a:lnTo>
                      <a:pt x="88" y="24"/>
                    </a:lnTo>
                    <a:lnTo>
                      <a:pt x="88" y="14"/>
                    </a:lnTo>
                    <a:close/>
                    <a:moveTo>
                      <a:pt x="104" y="120"/>
                    </a:moveTo>
                    <a:lnTo>
                      <a:pt x="8" y="120"/>
                    </a:lnTo>
                    <a:lnTo>
                      <a:pt x="8" y="8"/>
                    </a:lnTo>
                    <a:lnTo>
                      <a:pt x="80" y="8"/>
                    </a:lnTo>
                    <a:lnTo>
                      <a:pt x="80" y="32"/>
                    </a:lnTo>
                    <a:lnTo>
                      <a:pt x="104" y="32"/>
                    </a:lnTo>
                    <a:lnTo>
                      <a:pt x="104" y="1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101" name="Rectangle 232">
                <a:extLst>
                  <a:ext uri="{FF2B5EF4-FFF2-40B4-BE49-F238E27FC236}">
                    <a16:creationId xmlns:a16="http://schemas.microsoft.com/office/drawing/2014/main" id="{C7140071-7CDE-EE4B-B659-1607DFE84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3" y="5441528"/>
                <a:ext cx="38100" cy="127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102" name="Rectangle 233">
                <a:extLst>
                  <a:ext uri="{FF2B5EF4-FFF2-40B4-BE49-F238E27FC236}">
                    <a16:creationId xmlns:a16="http://schemas.microsoft.com/office/drawing/2014/main" id="{AB943030-6E44-8947-818E-FC8972939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3" y="5505028"/>
                <a:ext cx="38100" cy="127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</p:grpSp>
        <p:pic>
          <p:nvPicPr>
            <p:cNvPr id="49" name="Picture 48" descr="Communities-collaboration-icon-white.png">
              <a:extLst>
                <a:ext uri="{FF2B5EF4-FFF2-40B4-BE49-F238E27FC236}">
                  <a16:creationId xmlns:a16="http://schemas.microsoft.com/office/drawing/2014/main" id="{9C83BFC2-8B63-A544-BDCA-A253FBC3E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9869" y="7761155"/>
              <a:ext cx="276928" cy="239578"/>
            </a:xfrm>
            <a:prstGeom prst="rect">
              <a:avLst/>
            </a:prstGeom>
          </p:spPr>
        </p:pic>
        <p:grpSp>
          <p:nvGrpSpPr>
            <p:cNvPr id="50" name="Group 9193">
              <a:extLst>
                <a:ext uri="{FF2B5EF4-FFF2-40B4-BE49-F238E27FC236}">
                  <a16:creationId xmlns:a16="http://schemas.microsoft.com/office/drawing/2014/main" id="{F996B072-0C31-884F-8475-23C8811F91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26831" y="7761027"/>
              <a:ext cx="234842" cy="200939"/>
              <a:chOff x="5024438" y="3414514"/>
              <a:chExt cx="204788" cy="184150"/>
            </a:xfrm>
            <a:solidFill>
              <a:sysClr val="window" lastClr="FFFFFF"/>
            </a:solidFill>
          </p:grpSpPr>
          <p:sp>
            <p:nvSpPr>
              <p:cNvPr id="93" name="Rectangle 888">
                <a:extLst>
                  <a:ext uri="{FF2B5EF4-FFF2-40B4-BE49-F238E27FC236}">
                    <a16:creationId xmlns:a16="http://schemas.microsoft.com/office/drawing/2014/main" id="{FB770062-8614-F14A-BA30-82A656AFA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7138" y="3560564"/>
                <a:ext cx="38100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94" name="Rectangle 889">
                <a:extLst>
                  <a:ext uri="{FF2B5EF4-FFF2-40B4-BE49-F238E27FC236}">
                    <a16:creationId xmlns:a16="http://schemas.microsoft.com/office/drawing/2014/main" id="{8036A8B5-F9B6-1347-8D0D-0B9FB81A1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7938" y="3535164"/>
                <a:ext cx="38100" cy="635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95" name="Rectangle 890">
                <a:extLst>
                  <a:ext uri="{FF2B5EF4-FFF2-40B4-BE49-F238E27FC236}">
                    <a16:creationId xmlns:a16="http://schemas.microsoft.com/office/drawing/2014/main" id="{B06C541D-D4EF-9C41-96C5-65D8C4F9B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8738" y="3509764"/>
                <a:ext cx="38100" cy="889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96" name="Rectangle 891">
                <a:extLst>
                  <a:ext uri="{FF2B5EF4-FFF2-40B4-BE49-F238E27FC236}">
                    <a16:creationId xmlns:a16="http://schemas.microsoft.com/office/drawing/2014/main" id="{22E44897-8951-DE46-B128-7C58CC193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9538" y="3484364"/>
                <a:ext cx="39688" cy="1143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97" name="Freeform 892">
                <a:extLst>
                  <a:ext uri="{FF2B5EF4-FFF2-40B4-BE49-F238E27FC236}">
                    <a16:creationId xmlns:a16="http://schemas.microsoft.com/office/drawing/2014/main" id="{BF8658D0-6ED6-5440-A578-86F56E29D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8" y="3414514"/>
                <a:ext cx="204788" cy="120650"/>
              </a:xfrm>
              <a:custGeom>
                <a:avLst/>
                <a:gdLst>
                  <a:gd name="T0" fmla="*/ 2147483647 w 129"/>
                  <a:gd name="T1" fmla="*/ 2147483647 h 76"/>
                  <a:gd name="T2" fmla="*/ 2147483647 w 129"/>
                  <a:gd name="T3" fmla="*/ 2147483647 h 76"/>
                  <a:gd name="T4" fmla="*/ 2147483647 w 129"/>
                  <a:gd name="T5" fmla="*/ 2147483647 h 76"/>
                  <a:gd name="T6" fmla="*/ 2147483647 w 129"/>
                  <a:gd name="T7" fmla="*/ 2147483647 h 76"/>
                  <a:gd name="T8" fmla="*/ 0 w 129"/>
                  <a:gd name="T9" fmla="*/ 2147483647 h 76"/>
                  <a:gd name="T10" fmla="*/ 0 w 129"/>
                  <a:gd name="T11" fmla="*/ 2147483647 h 76"/>
                  <a:gd name="T12" fmla="*/ 2147483647 w 129"/>
                  <a:gd name="T13" fmla="*/ 2147483647 h 76"/>
                  <a:gd name="T14" fmla="*/ 2147483647 w 129"/>
                  <a:gd name="T15" fmla="*/ 2147483647 h 76"/>
                  <a:gd name="T16" fmla="*/ 2147483647 w 129"/>
                  <a:gd name="T17" fmla="*/ 2147483647 h 76"/>
                  <a:gd name="T18" fmla="*/ 2147483647 w 129"/>
                  <a:gd name="T19" fmla="*/ 2147483647 h 76"/>
                  <a:gd name="T20" fmla="*/ 2147483647 w 129"/>
                  <a:gd name="T21" fmla="*/ 2147483647 h 76"/>
                  <a:gd name="T22" fmla="*/ 2147483647 w 129"/>
                  <a:gd name="T23" fmla="*/ 0 h 76"/>
                  <a:gd name="T24" fmla="*/ 2147483647 w 129"/>
                  <a:gd name="T25" fmla="*/ 2147483647 h 7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9"/>
                  <a:gd name="T40" fmla="*/ 0 h 76"/>
                  <a:gd name="T41" fmla="*/ 129 w 129"/>
                  <a:gd name="T42" fmla="*/ 76 h 7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9" h="76">
                    <a:moveTo>
                      <a:pt x="111" y="18"/>
                    </a:moveTo>
                    <a:lnTo>
                      <a:pt x="86" y="18"/>
                    </a:lnTo>
                    <a:lnTo>
                      <a:pt x="56" y="40"/>
                    </a:lnTo>
                    <a:lnTo>
                      <a:pt x="40" y="32"/>
                    </a:lnTo>
                    <a:lnTo>
                      <a:pt x="0" y="66"/>
                    </a:lnTo>
                    <a:lnTo>
                      <a:pt x="0" y="76"/>
                    </a:lnTo>
                    <a:lnTo>
                      <a:pt x="40" y="42"/>
                    </a:lnTo>
                    <a:lnTo>
                      <a:pt x="56" y="50"/>
                    </a:lnTo>
                    <a:lnTo>
                      <a:pt x="90" y="26"/>
                    </a:lnTo>
                    <a:lnTo>
                      <a:pt x="115" y="26"/>
                    </a:lnTo>
                    <a:lnTo>
                      <a:pt x="129" y="12"/>
                    </a:lnTo>
                    <a:lnTo>
                      <a:pt x="129" y="0"/>
                    </a:lnTo>
                    <a:lnTo>
                      <a:pt x="111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6C08FFF-D9A5-E94A-916B-8F12C824EF57}"/>
                </a:ext>
              </a:extLst>
            </p:cNvPr>
            <p:cNvGrpSpPr/>
            <p:nvPr/>
          </p:nvGrpSpPr>
          <p:grpSpPr>
            <a:xfrm>
              <a:off x="12436831" y="7773188"/>
              <a:ext cx="203561" cy="230112"/>
              <a:chOff x="8211227" y="2459670"/>
              <a:chExt cx="573357" cy="648143"/>
            </a:xfrm>
            <a:solidFill>
              <a:sysClr val="window" lastClr="FFFFFF"/>
            </a:solidFill>
          </p:grpSpPr>
          <p:sp>
            <p:nvSpPr>
              <p:cNvPr id="91" name="Freeform 1048">
                <a:extLst>
                  <a:ext uri="{FF2B5EF4-FFF2-40B4-BE49-F238E27FC236}">
                    <a16:creationId xmlns:a16="http://schemas.microsoft.com/office/drawing/2014/main" id="{8DF302D4-F85B-FC4F-AF5D-6255918FF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5727" y="2571853"/>
                <a:ext cx="398857" cy="299143"/>
              </a:xfrm>
              <a:custGeom>
                <a:avLst/>
                <a:gdLst>
                  <a:gd name="T0" fmla="*/ 119 w 139"/>
                  <a:gd name="T1" fmla="*/ 0 h 107"/>
                  <a:gd name="T2" fmla="*/ 0 w 139"/>
                  <a:gd name="T3" fmla="*/ 18 h 107"/>
                  <a:gd name="T4" fmla="*/ 20 w 139"/>
                  <a:gd name="T5" fmla="*/ 78 h 107"/>
                  <a:gd name="T6" fmla="*/ 27 w 139"/>
                  <a:gd name="T7" fmla="*/ 96 h 107"/>
                  <a:gd name="T8" fmla="*/ 59 w 139"/>
                  <a:gd name="T9" fmla="*/ 78 h 107"/>
                  <a:gd name="T10" fmla="*/ 138 w 139"/>
                  <a:gd name="T11" fmla="*/ 60 h 107"/>
                  <a:gd name="T12" fmla="*/ 119 w 139"/>
                  <a:gd name="T13" fmla="*/ 0 h 107"/>
                  <a:gd name="T14" fmla="*/ 48 w 139"/>
                  <a:gd name="T15" fmla="*/ 50 h 107"/>
                  <a:gd name="T16" fmla="*/ 25 w 139"/>
                  <a:gd name="T17" fmla="*/ 51 h 107"/>
                  <a:gd name="T18" fmla="*/ 26 w 139"/>
                  <a:gd name="T19" fmla="*/ 41 h 107"/>
                  <a:gd name="T20" fmla="*/ 30 w 139"/>
                  <a:gd name="T21" fmla="*/ 44 h 107"/>
                  <a:gd name="T22" fmla="*/ 32 w 139"/>
                  <a:gd name="T23" fmla="*/ 47 h 107"/>
                  <a:gd name="T24" fmla="*/ 41 w 139"/>
                  <a:gd name="T25" fmla="*/ 45 h 107"/>
                  <a:gd name="T26" fmla="*/ 27 w 139"/>
                  <a:gd name="T27" fmla="*/ 39 h 107"/>
                  <a:gd name="T28" fmla="*/ 36 w 139"/>
                  <a:gd name="T29" fmla="*/ 23 h 107"/>
                  <a:gd name="T30" fmla="*/ 48 w 139"/>
                  <a:gd name="T31" fmla="*/ 30 h 107"/>
                  <a:gd name="T32" fmla="*/ 42 w 139"/>
                  <a:gd name="T33" fmla="*/ 33 h 107"/>
                  <a:gd name="T34" fmla="*/ 41 w 139"/>
                  <a:gd name="T35" fmla="*/ 30 h 107"/>
                  <a:gd name="T36" fmla="*/ 32 w 139"/>
                  <a:gd name="T37" fmla="*/ 32 h 107"/>
                  <a:gd name="T38" fmla="*/ 43 w 139"/>
                  <a:gd name="T39" fmla="*/ 36 h 107"/>
                  <a:gd name="T40" fmla="*/ 48 w 139"/>
                  <a:gd name="T41" fmla="*/ 50 h 107"/>
                  <a:gd name="T42" fmla="*/ 89 w 139"/>
                  <a:gd name="T43" fmla="*/ 49 h 107"/>
                  <a:gd name="T44" fmla="*/ 85 w 139"/>
                  <a:gd name="T45" fmla="*/ 55 h 107"/>
                  <a:gd name="T46" fmla="*/ 80 w 139"/>
                  <a:gd name="T47" fmla="*/ 50 h 107"/>
                  <a:gd name="T48" fmla="*/ 79 w 139"/>
                  <a:gd name="T49" fmla="*/ 36 h 107"/>
                  <a:gd name="T50" fmla="*/ 71 w 139"/>
                  <a:gd name="T51" fmla="*/ 55 h 107"/>
                  <a:gd name="T52" fmla="*/ 62 w 139"/>
                  <a:gd name="T53" fmla="*/ 30 h 107"/>
                  <a:gd name="T54" fmla="*/ 60 w 139"/>
                  <a:gd name="T55" fmla="*/ 52 h 107"/>
                  <a:gd name="T56" fmla="*/ 54 w 139"/>
                  <a:gd name="T57" fmla="*/ 54 h 107"/>
                  <a:gd name="T58" fmla="*/ 53 w 139"/>
                  <a:gd name="T59" fmla="*/ 29 h 107"/>
                  <a:gd name="T60" fmla="*/ 62 w 139"/>
                  <a:gd name="T61" fmla="*/ 23 h 107"/>
                  <a:gd name="T62" fmla="*/ 68 w 139"/>
                  <a:gd name="T63" fmla="*/ 30 h 107"/>
                  <a:gd name="T64" fmla="*/ 71 w 139"/>
                  <a:gd name="T65" fmla="*/ 46 h 107"/>
                  <a:gd name="T66" fmla="*/ 81 w 139"/>
                  <a:gd name="T67" fmla="*/ 24 h 107"/>
                  <a:gd name="T68" fmla="*/ 89 w 139"/>
                  <a:gd name="T69" fmla="*/ 28 h 107"/>
                  <a:gd name="T70" fmla="*/ 117 w 139"/>
                  <a:gd name="T71" fmla="*/ 50 h 107"/>
                  <a:gd name="T72" fmla="*/ 106 w 139"/>
                  <a:gd name="T73" fmla="*/ 55 h 107"/>
                  <a:gd name="T74" fmla="*/ 92 w 139"/>
                  <a:gd name="T75" fmla="*/ 46 h 107"/>
                  <a:gd name="T76" fmla="*/ 97 w 139"/>
                  <a:gd name="T77" fmla="*/ 43 h 107"/>
                  <a:gd name="T78" fmla="*/ 100 w 139"/>
                  <a:gd name="T79" fmla="*/ 45 h 107"/>
                  <a:gd name="T80" fmla="*/ 106 w 139"/>
                  <a:gd name="T81" fmla="*/ 49 h 107"/>
                  <a:gd name="T82" fmla="*/ 106 w 139"/>
                  <a:gd name="T83" fmla="*/ 43 h 107"/>
                  <a:gd name="T84" fmla="*/ 93 w 139"/>
                  <a:gd name="T85" fmla="*/ 33 h 107"/>
                  <a:gd name="T86" fmla="*/ 112 w 139"/>
                  <a:gd name="T87" fmla="*/ 24 h 107"/>
                  <a:gd name="T88" fmla="*/ 114 w 139"/>
                  <a:gd name="T89" fmla="*/ 34 h 107"/>
                  <a:gd name="T90" fmla="*/ 111 w 139"/>
                  <a:gd name="T91" fmla="*/ 32 h 107"/>
                  <a:gd name="T92" fmla="*/ 106 w 139"/>
                  <a:gd name="T93" fmla="*/ 29 h 107"/>
                  <a:gd name="T94" fmla="*/ 103 w 139"/>
                  <a:gd name="T95" fmla="*/ 34 h 107"/>
                  <a:gd name="T96" fmla="*/ 119 w 139"/>
                  <a:gd name="T97" fmla="*/ 4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" h="107">
                    <a:moveTo>
                      <a:pt x="119" y="0"/>
                    </a:moveTo>
                    <a:lnTo>
                      <a:pt x="119" y="0"/>
                    </a:ln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8"/>
                      <a:pt x="0" y="1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0"/>
                      <a:pt x="9" y="78"/>
                      <a:pt x="20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104"/>
                      <a:pt x="31" y="106"/>
                      <a:pt x="37" y="100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30" y="78"/>
                      <a:pt x="138" y="70"/>
                      <a:pt x="138" y="60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19" y="0"/>
                    </a:cubicBezTo>
                    <a:close/>
                    <a:moveTo>
                      <a:pt x="48" y="50"/>
                    </a:moveTo>
                    <a:lnTo>
                      <a:pt x="48" y="50"/>
                    </a:lnTo>
                    <a:cubicBezTo>
                      <a:pt x="44" y="54"/>
                      <a:pt x="41" y="55"/>
                      <a:pt x="37" y="55"/>
                    </a:cubicBezTo>
                    <a:cubicBezTo>
                      <a:pt x="31" y="55"/>
                      <a:pt x="27" y="54"/>
                      <a:pt x="25" y="51"/>
                    </a:cubicBezTo>
                    <a:cubicBezTo>
                      <a:pt x="24" y="49"/>
                      <a:pt x="22" y="47"/>
                      <a:pt x="22" y="46"/>
                    </a:cubicBezTo>
                    <a:cubicBezTo>
                      <a:pt x="22" y="44"/>
                      <a:pt x="25" y="41"/>
                      <a:pt x="26" y="41"/>
                    </a:cubicBezTo>
                    <a:cubicBezTo>
                      <a:pt x="27" y="41"/>
                      <a:pt x="27" y="41"/>
                      <a:pt x="29" y="43"/>
                    </a:cubicBezTo>
                    <a:cubicBezTo>
                      <a:pt x="30" y="43"/>
                      <a:pt x="30" y="44"/>
                      <a:pt x="30" y="44"/>
                    </a:cubicBezTo>
                    <a:cubicBezTo>
                      <a:pt x="30" y="45"/>
                      <a:pt x="31" y="45"/>
                      <a:pt x="31" y="45"/>
                    </a:cubicBezTo>
                    <a:cubicBezTo>
                      <a:pt x="31" y="46"/>
                      <a:pt x="31" y="46"/>
                      <a:pt x="32" y="47"/>
                    </a:cubicBezTo>
                    <a:cubicBezTo>
                      <a:pt x="33" y="47"/>
                      <a:pt x="36" y="49"/>
                      <a:pt x="36" y="49"/>
                    </a:cubicBezTo>
                    <a:cubicBezTo>
                      <a:pt x="40" y="49"/>
                      <a:pt x="41" y="47"/>
                      <a:pt x="41" y="45"/>
                    </a:cubicBezTo>
                    <a:cubicBezTo>
                      <a:pt x="41" y="44"/>
                      <a:pt x="40" y="44"/>
                      <a:pt x="36" y="43"/>
                    </a:cubicBezTo>
                    <a:cubicBezTo>
                      <a:pt x="30" y="40"/>
                      <a:pt x="29" y="40"/>
                      <a:pt x="27" y="39"/>
                    </a:cubicBezTo>
                    <a:cubicBezTo>
                      <a:pt x="25" y="36"/>
                      <a:pt x="24" y="34"/>
                      <a:pt x="24" y="33"/>
                    </a:cubicBezTo>
                    <a:cubicBezTo>
                      <a:pt x="24" y="28"/>
                      <a:pt x="27" y="23"/>
                      <a:pt x="36" y="23"/>
                    </a:cubicBezTo>
                    <a:cubicBezTo>
                      <a:pt x="38" y="23"/>
                      <a:pt x="40" y="23"/>
                      <a:pt x="42" y="24"/>
                    </a:cubicBezTo>
                    <a:cubicBezTo>
                      <a:pt x="46" y="24"/>
                      <a:pt x="48" y="28"/>
                      <a:pt x="48" y="30"/>
                    </a:cubicBezTo>
                    <a:cubicBezTo>
                      <a:pt x="48" y="33"/>
                      <a:pt x="47" y="34"/>
                      <a:pt x="44" y="34"/>
                    </a:cubicBezTo>
                    <a:cubicBezTo>
                      <a:pt x="43" y="34"/>
                      <a:pt x="42" y="34"/>
                      <a:pt x="42" y="33"/>
                    </a:cubicBezTo>
                    <a:cubicBezTo>
                      <a:pt x="41" y="32"/>
                      <a:pt x="41" y="32"/>
                      <a:pt x="41" y="32"/>
                    </a:cubicBezTo>
                    <a:lnTo>
                      <a:pt x="41" y="30"/>
                    </a:lnTo>
                    <a:cubicBezTo>
                      <a:pt x="40" y="29"/>
                      <a:pt x="36" y="29"/>
                      <a:pt x="36" y="29"/>
                    </a:cubicBezTo>
                    <a:cubicBezTo>
                      <a:pt x="33" y="29"/>
                      <a:pt x="32" y="30"/>
                      <a:pt x="32" y="32"/>
                    </a:cubicBezTo>
                    <a:cubicBezTo>
                      <a:pt x="32" y="33"/>
                      <a:pt x="33" y="33"/>
                      <a:pt x="33" y="34"/>
                    </a:cubicBezTo>
                    <a:cubicBezTo>
                      <a:pt x="36" y="34"/>
                      <a:pt x="42" y="35"/>
                      <a:pt x="43" y="36"/>
                    </a:cubicBezTo>
                    <a:cubicBezTo>
                      <a:pt x="47" y="38"/>
                      <a:pt x="49" y="40"/>
                      <a:pt x="49" y="45"/>
                    </a:cubicBezTo>
                    <a:cubicBezTo>
                      <a:pt x="49" y="46"/>
                      <a:pt x="49" y="49"/>
                      <a:pt x="48" y="50"/>
                    </a:cubicBezTo>
                    <a:close/>
                    <a:moveTo>
                      <a:pt x="89" y="49"/>
                    </a:moveTo>
                    <a:lnTo>
                      <a:pt x="89" y="49"/>
                    </a:lnTo>
                    <a:cubicBezTo>
                      <a:pt x="89" y="50"/>
                      <a:pt x="89" y="51"/>
                      <a:pt x="89" y="52"/>
                    </a:cubicBezTo>
                    <a:cubicBezTo>
                      <a:pt x="87" y="54"/>
                      <a:pt x="86" y="55"/>
                      <a:pt x="85" y="55"/>
                    </a:cubicBezTo>
                    <a:cubicBezTo>
                      <a:pt x="84" y="55"/>
                      <a:pt x="82" y="54"/>
                      <a:pt x="82" y="54"/>
                    </a:cubicBezTo>
                    <a:cubicBezTo>
                      <a:pt x="81" y="52"/>
                      <a:pt x="80" y="51"/>
                      <a:pt x="80" y="5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6" y="49"/>
                      <a:pt x="76" y="49"/>
                      <a:pt x="76" y="49"/>
                    </a:cubicBezTo>
                    <a:cubicBezTo>
                      <a:pt x="75" y="51"/>
                      <a:pt x="75" y="55"/>
                      <a:pt x="71" y="55"/>
                    </a:cubicBezTo>
                    <a:cubicBezTo>
                      <a:pt x="68" y="55"/>
                      <a:pt x="67" y="51"/>
                      <a:pt x="65" y="47"/>
                    </a:cubicBezTo>
                    <a:cubicBezTo>
                      <a:pt x="64" y="40"/>
                      <a:pt x="63" y="38"/>
                      <a:pt x="62" y="30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2" y="50"/>
                      <a:pt x="62" y="51"/>
                      <a:pt x="60" y="52"/>
                    </a:cubicBezTo>
                    <a:cubicBezTo>
                      <a:pt x="60" y="54"/>
                      <a:pt x="58" y="55"/>
                      <a:pt x="57" y="55"/>
                    </a:cubicBezTo>
                    <a:cubicBezTo>
                      <a:pt x="57" y="55"/>
                      <a:pt x="55" y="54"/>
                      <a:pt x="54" y="54"/>
                    </a:cubicBezTo>
                    <a:cubicBezTo>
                      <a:pt x="53" y="52"/>
                      <a:pt x="53" y="51"/>
                      <a:pt x="53" y="5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3" y="27"/>
                      <a:pt x="53" y="24"/>
                      <a:pt x="57" y="24"/>
                    </a:cubicBezTo>
                    <a:cubicBezTo>
                      <a:pt x="57" y="23"/>
                      <a:pt x="58" y="23"/>
                      <a:pt x="62" y="23"/>
                    </a:cubicBezTo>
                    <a:cubicBezTo>
                      <a:pt x="63" y="23"/>
                      <a:pt x="64" y="23"/>
                      <a:pt x="65" y="25"/>
                    </a:cubicBezTo>
                    <a:cubicBezTo>
                      <a:pt x="67" y="25"/>
                      <a:pt x="68" y="28"/>
                      <a:pt x="68" y="30"/>
                    </a:cubicBezTo>
                    <a:cubicBezTo>
                      <a:pt x="70" y="43"/>
                      <a:pt x="70" y="43"/>
                      <a:pt x="70" y="43"/>
                    </a:cubicBezTo>
                    <a:cubicBezTo>
                      <a:pt x="70" y="44"/>
                      <a:pt x="70" y="44"/>
                      <a:pt x="71" y="46"/>
                    </a:cubicBezTo>
                    <a:cubicBezTo>
                      <a:pt x="73" y="40"/>
                      <a:pt x="73" y="38"/>
                      <a:pt x="75" y="29"/>
                    </a:cubicBezTo>
                    <a:cubicBezTo>
                      <a:pt x="76" y="24"/>
                      <a:pt x="78" y="24"/>
                      <a:pt x="81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6" y="24"/>
                      <a:pt x="89" y="24"/>
                      <a:pt x="89" y="28"/>
                    </a:cubicBezTo>
                    <a:lnTo>
                      <a:pt x="89" y="49"/>
                    </a:lnTo>
                    <a:close/>
                    <a:moveTo>
                      <a:pt x="117" y="50"/>
                    </a:moveTo>
                    <a:lnTo>
                      <a:pt x="117" y="50"/>
                    </a:lnTo>
                    <a:cubicBezTo>
                      <a:pt x="114" y="54"/>
                      <a:pt x="111" y="55"/>
                      <a:pt x="106" y="55"/>
                    </a:cubicBezTo>
                    <a:cubicBezTo>
                      <a:pt x="101" y="55"/>
                      <a:pt x="97" y="54"/>
                      <a:pt x="95" y="51"/>
                    </a:cubicBezTo>
                    <a:cubicBezTo>
                      <a:pt x="92" y="49"/>
                      <a:pt x="92" y="47"/>
                      <a:pt x="92" y="46"/>
                    </a:cubicBezTo>
                    <a:cubicBezTo>
                      <a:pt x="92" y="44"/>
                      <a:pt x="93" y="41"/>
                      <a:pt x="96" y="41"/>
                    </a:cubicBezTo>
                    <a:cubicBezTo>
                      <a:pt x="96" y="41"/>
                      <a:pt x="97" y="41"/>
                      <a:pt x="97" y="43"/>
                    </a:cubicBezTo>
                    <a:cubicBezTo>
                      <a:pt x="98" y="43"/>
                      <a:pt x="100" y="44"/>
                      <a:pt x="100" y="44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1" y="46"/>
                      <a:pt x="101" y="46"/>
                      <a:pt x="101" y="47"/>
                    </a:cubicBezTo>
                    <a:cubicBezTo>
                      <a:pt x="103" y="47"/>
                      <a:pt x="106" y="49"/>
                      <a:pt x="106" y="49"/>
                    </a:cubicBezTo>
                    <a:cubicBezTo>
                      <a:pt x="108" y="49"/>
                      <a:pt x="111" y="47"/>
                      <a:pt x="111" y="45"/>
                    </a:cubicBezTo>
                    <a:cubicBezTo>
                      <a:pt x="111" y="44"/>
                      <a:pt x="109" y="44"/>
                      <a:pt x="106" y="43"/>
                    </a:cubicBezTo>
                    <a:cubicBezTo>
                      <a:pt x="100" y="40"/>
                      <a:pt x="98" y="40"/>
                      <a:pt x="96" y="39"/>
                    </a:cubicBezTo>
                    <a:cubicBezTo>
                      <a:pt x="93" y="36"/>
                      <a:pt x="93" y="34"/>
                      <a:pt x="93" y="33"/>
                    </a:cubicBezTo>
                    <a:cubicBezTo>
                      <a:pt x="93" y="28"/>
                      <a:pt x="96" y="23"/>
                      <a:pt x="105" y="23"/>
                    </a:cubicBezTo>
                    <a:cubicBezTo>
                      <a:pt x="107" y="23"/>
                      <a:pt x="109" y="23"/>
                      <a:pt x="112" y="24"/>
                    </a:cubicBezTo>
                    <a:cubicBezTo>
                      <a:pt x="116" y="24"/>
                      <a:pt x="118" y="28"/>
                      <a:pt x="118" y="30"/>
                    </a:cubicBezTo>
                    <a:cubicBezTo>
                      <a:pt x="118" y="33"/>
                      <a:pt x="116" y="34"/>
                      <a:pt x="114" y="34"/>
                    </a:cubicBezTo>
                    <a:cubicBezTo>
                      <a:pt x="113" y="34"/>
                      <a:pt x="112" y="34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1" y="32"/>
                      <a:pt x="111" y="30"/>
                      <a:pt x="109" y="30"/>
                    </a:cubicBezTo>
                    <a:cubicBezTo>
                      <a:pt x="108" y="29"/>
                      <a:pt x="106" y="29"/>
                      <a:pt x="106" y="29"/>
                    </a:cubicBezTo>
                    <a:cubicBezTo>
                      <a:pt x="103" y="29"/>
                      <a:pt x="102" y="30"/>
                      <a:pt x="102" y="32"/>
                    </a:cubicBezTo>
                    <a:cubicBezTo>
                      <a:pt x="102" y="33"/>
                      <a:pt x="102" y="33"/>
                      <a:pt x="103" y="34"/>
                    </a:cubicBezTo>
                    <a:cubicBezTo>
                      <a:pt x="105" y="34"/>
                      <a:pt x="111" y="35"/>
                      <a:pt x="113" y="36"/>
                    </a:cubicBezTo>
                    <a:cubicBezTo>
                      <a:pt x="117" y="38"/>
                      <a:pt x="119" y="40"/>
                      <a:pt x="119" y="45"/>
                    </a:cubicBezTo>
                    <a:cubicBezTo>
                      <a:pt x="119" y="46"/>
                      <a:pt x="118" y="49"/>
                      <a:pt x="11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92" name="Freeform 1049">
                <a:extLst>
                  <a:ext uri="{FF2B5EF4-FFF2-40B4-BE49-F238E27FC236}">
                    <a16:creationId xmlns:a16="http://schemas.microsoft.com/office/drawing/2014/main" id="{CE5A7EF5-C1C0-8A4A-82AD-0DD9A6BED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1227" y="2459670"/>
                <a:ext cx="411318" cy="648143"/>
              </a:xfrm>
              <a:custGeom>
                <a:avLst/>
                <a:gdLst>
                  <a:gd name="T0" fmla="*/ 125 w 146"/>
                  <a:gd name="T1" fmla="*/ 170 h 229"/>
                  <a:gd name="T2" fmla="*/ 125 w 146"/>
                  <a:gd name="T3" fmla="*/ 170 h 229"/>
                  <a:gd name="T4" fmla="*/ 20 w 146"/>
                  <a:gd name="T5" fmla="*/ 170 h 229"/>
                  <a:gd name="T6" fmla="*/ 20 w 146"/>
                  <a:gd name="T7" fmla="*/ 24 h 229"/>
                  <a:gd name="T8" fmla="*/ 145 w 146"/>
                  <a:gd name="T9" fmla="*/ 24 h 229"/>
                  <a:gd name="T10" fmla="*/ 145 w 146"/>
                  <a:gd name="T11" fmla="*/ 20 h 229"/>
                  <a:gd name="T12" fmla="*/ 125 w 146"/>
                  <a:gd name="T13" fmla="*/ 0 h 229"/>
                  <a:gd name="T14" fmla="*/ 20 w 146"/>
                  <a:gd name="T15" fmla="*/ 0 h 229"/>
                  <a:gd name="T16" fmla="*/ 0 w 146"/>
                  <a:gd name="T17" fmla="*/ 20 h 229"/>
                  <a:gd name="T18" fmla="*/ 0 w 146"/>
                  <a:gd name="T19" fmla="*/ 207 h 229"/>
                  <a:gd name="T20" fmla="*/ 20 w 146"/>
                  <a:gd name="T21" fmla="*/ 228 h 229"/>
                  <a:gd name="T22" fmla="*/ 125 w 146"/>
                  <a:gd name="T23" fmla="*/ 228 h 229"/>
                  <a:gd name="T24" fmla="*/ 145 w 146"/>
                  <a:gd name="T25" fmla="*/ 207 h 229"/>
                  <a:gd name="T26" fmla="*/ 145 w 146"/>
                  <a:gd name="T27" fmla="*/ 136 h 229"/>
                  <a:gd name="T28" fmla="*/ 125 w 146"/>
                  <a:gd name="T29" fmla="*/ 136 h 229"/>
                  <a:gd name="T30" fmla="*/ 125 w 146"/>
                  <a:gd name="T31" fmla="*/ 170 h 229"/>
                  <a:gd name="T32" fmla="*/ 72 w 146"/>
                  <a:gd name="T33" fmla="*/ 212 h 229"/>
                  <a:gd name="T34" fmla="*/ 72 w 146"/>
                  <a:gd name="T35" fmla="*/ 212 h 229"/>
                  <a:gd name="T36" fmla="*/ 61 w 146"/>
                  <a:gd name="T37" fmla="*/ 201 h 229"/>
                  <a:gd name="T38" fmla="*/ 72 w 146"/>
                  <a:gd name="T39" fmla="*/ 189 h 229"/>
                  <a:gd name="T40" fmla="*/ 83 w 146"/>
                  <a:gd name="T41" fmla="*/ 201 h 229"/>
                  <a:gd name="T42" fmla="*/ 72 w 146"/>
                  <a:gd name="T43" fmla="*/ 21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6" h="229">
                    <a:moveTo>
                      <a:pt x="125" y="170"/>
                    </a:moveTo>
                    <a:lnTo>
                      <a:pt x="125" y="170"/>
                    </a:lnTo>
                    <a:cubicBezTo>
                      <a:pt x="20" y="170"/>
                      <a:pt x="20" y="170"/>
                      <a:pt x="20" y="170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5" y="20"/>
                      <a:pt x="145" y="20"/>
                      <a:pt x="145" y="20"/>
                    </a:cubicBezTo>
                    <a:cubicBezTo>
                      <a:pt x="145" y="9"/>
                      <a:pt x="136" y="0"/>
                      <a:pt x="12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0" y="218"/>
                      <a:pt x="9" y="228"/>
                      <a:pt x="20" y="228"/>
                    </a:cubicBezTo>
                    <a:cubicBezTo>
                      <a:pt x="125" y="228"/>
                      <a:pt x="125" y="228"/>
                      <a:pt x="125" y="228"/>
                    </a:cubicBezTo>
                    <a:cubicBezTo>
                      <a:pt x="136" y="228"/>
                      <a:pt x="145" y="218"/>
                      <a:pt x="145" y="207"/>
                    </a:cubicBezTo>
                    <a:cubicBezTo>
                      <a:pt x="145" y="136"/>
                      <a:pt x="145" y="136"/>
                      <a:pt x="145" y="136"/>
                    </a:cubicBezTo>
                    <a:cubicBezTo>
                      <a:pt x="125" y="136"/>
                      <a:pt x="125" y="136"/>
                      <a:pt x="125" y="136"/>
                    </a:cubicBezTo>
                    <a:lnTo>
                      <a:pt x="125" y="170"/>
                    </a:lnTo>
                    <a:close/>
                    <a:moveTo>
                      <a:pt x="72" y="212"/>
                    </a:moveTo>
                    <a:lnTo>
                      <a:pt x="72" y="212"/>
                    </a:lnTo>
                    <a:cubicBezTo>
                      <a:pt x="66" y="212"/>
                      <a:pt x="61" y="207"/>
                      <a:pt x="61" y="201"/>
                    </a:cubicBezTo>
                    <a:cubicBezTo>
                      <a:pt x="61" y="194"/>
                      <a:pt x="66" y="189"/>
                      <a:pt x="72" y="189"/>
                    </a:cubicBezTo>
                    <a:cubicBezTo>
                      <a:pt x="79" y="189"/>
                      <a:pt x="83" y="194"/>
                      <a:pt x="83" y="201"/>
                    </a:cubicBezTo>
                    <a:cubicBezTo>
                      <a:pt x="83" y="207"/>
                      <a:pt x="79" y="212"/>
                      <a:pt x="72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</p:grpSp>
        <p:grpSp>
          <p:nvGrpSpPr>
            <p:cNvPr id="52" name="Group 11182">
              <a:extLst>
                <a:ext uri="{FF2B5EF4-FFF2-40B4-BE49-F238E27FC236}">
                  <a16:creationId xmlns:a16="http://schemas.microsoft.com/office/drawing/2014/main" id="{AC5724E2-623F-FE41-A030-AAD1F7B7A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06122" y="7748586"/>
              <a:ext cx="200957" cy="229665"/>
              <a:chOff x="5351463" y="4958928"/>
              <a:chExt cx="177800" cy="203200"/>
            </a:xfrm>
            <a:solidFill>
              <a:sysClr val="window" lastClr="FFFFFF"/>
            </a:solidFill>
          </p:grpSpPr>
          <p:sp>
            <p:nvSpPr>
              <p:cNvPr id="88" name="Oval 193">
                <a:extLst>
                  <a:ext uri="{FF2B5EF4-FFF2-40B4-BE49-F238E27FC236}">
                    <a16:creationId xmlns:a16="http://schemas.microsoft.com/office/drawing/2014/main" id="{A5B7E8A9-CFD7-F047-B780-AC53FA914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9563" y="5022428"/>
                <a:ext cx="38100" cy="381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89" name="Freeform 194">
                <a:extLst>
                  <a:ext uri="{FF2B5EF4-FFF2-40B4-BE49-F238E27FC236}">
                    <a16:creationId xmlns:a16="http://schemas.microsoft.com/office/drawing/2014/main" id="{05207EC0-83EC-4E4A-A5A2-F2ACC500A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6863" y="5035128"/>
                <a:ext cx="127000" cy="88900"/>
              </a:xfrm>
              <a:custGeom>
                <a:avLst/>
                <a:gdLst>
                  <a:gd name="T0" fmla="*/ 2147483647 w 80"/>
                  <a:gd name="T1" fmla="*/ 0 h 56"/>
                  <a:gd name="T2" fmla="*/ 2147483647 w 80"/>
                  <a:gd name="T3" fmla="*/ 2147483647 h 56"/>
                  <a:gd name="T4" fmla="*/ 2147483647 w 80"/>
                  <a:gd name="T5" fmla="*/ 2147483647 h 56"/>
                  <a:gd name="T6" fmla="*/ 2147483647 w 80"/>
                  <a:gd name="T7" fmla="*/ 2147483647 h 56"/>
                  <a:gd name="T8" fmla="*/ 0 w 80"/>
                  <a:gd name="T9" fmla="*/ 2147483647 h 56"/>
                  <a:gd name="T10" fmla="*/ 0 w 80"/>
                  <a:gd name="T11" fmla="*/ 2147483647 h 56"/>
                  <a:gd name="T12" fmla="*/ 2147483647 w 80"/>
                  <a:gd name="T13" fmla="*/ 2147483647 h 56"/>
                  <a:gd name="T14" fmla="*/ 2147483647 w 80"/>
                  <a:gd name="T15" fmla="*/ 2147483647 h 56"/>
                  <a:gd name="T16" fmla="*/ 2147483647 w 80"/>
                  <a:gd name="T17" fmla="*/ 2147483647 h 56"/>
                  <a:gd name="T18" fmla="*/ 2147483647 w 80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0"/>
                  <a:gd name="T31" fmla="*/ 0 h 56"/>
                  <a:gd name="T32" fmla="*/ 80 w 80"/>
                  <a:gd name="T33" fmla="*/ 56 h 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0" h="56">
                    <a:moveTo>
                      <a:pt x="56" y="0"/>
                    </a:moveTo>
                    <a:lnTo>
                      <a:pt x="40" y="48"/>
                    </a:lnTo>
                    <a:lnTo>
                      <a:pt x="24" y="32"/>
                    </a:lnTo>
                    <a:lnTo>
                      <a:pt x="14" y="48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80" y="56"/>
                    </a:lnTo>
                    <a:lnTo>
                      <a:pt x="80" y="48"/>
                    </a:lnTo>
                    <a:lnTo>
                      <a:pt x="70" y="48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90" name="Freeform 195">
                <a:extLst>
                  <a:ext uri="{FF2B5EF4-FFF2-40B4-BE49-F238E27FC236}">
                    <a16:creationId xmlns:a16="http://schemas.microsoft.com/office/drawing/2014/main" id="{EE1701E9-F658-6040-8BE1-B2BC2D057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4958928"/>
                <a:ext cx="177800" cy="203200"/>
              </a:xfrm>
              <a:custGeom>
                <a:avLst/>
                <a:gdLst>
                  <a:gd name="T0" fmla="*/ 2147483647 w 112"/>
                  <a:gd name="T1" fmla="*/ 0 h 128"/>
                  <a:gd name="T2" fmla="*/ 0 w 112"/>
                  <a:gd name="T3" fmla="*/ 0 h 128"/>
                  <a:gd name="T4" fmla="*/ 0 w 112"/>
                  <a:gd name="T5" fmla="*/ 2147483647 h 128"/>
                  <a:gd name="T6" fmla="*/ 2147483647 w 112"/>
                  <a:gd name="T7" fmla="*/ 2147483647 h 128"/>
                  <a:gd name="T8" fmla="*/ 2147483647 w 112"/>
                  <a:gd name="T9" fmla="*/ 2147483647 h 128"/>
                  <a:gd name="T10" fmla="*/ 2147483647 w 112"/>
                  <a:gd name="T11" fmla="*/ 0 h 128"/>
                  <a:gd name="T12" fmla="*/ 2147483647 w 112"/>
                  <a:gd name="T13" fmla="*/ 2147483647 h 128"/>
                  <a:gd name="T14" fmla="*/ 2147483647 w 112"/>
                  <a:gd name="T15" fmla="*/ 2147483647 h 128"/>
                  <a:gd name="T16" fmla="*/ 2147483647 w 112"/>
                  <a:gd name="T17" fmla="*/ 2147483647 h 128"/>
                  <a:gd name="T18" fmla="*/ 2147483647 w 112"/>
                  <a:gd name="T19" fmla="*/ 2147483647 h 128"/>
                  <a:gd name="T20" fmla="*/ 2147483647 w 112"/>
                  <a:gd name="T21" fmla="*/ 2147483647 h 128"/>
                  <a:gd name="T22" fmla="*/ 2147483647 w 112"/>
                  <a:gd name="T23" fmla="*/ 2147483647 h 128"/>
                  <a:gd name="T24" fmla="*/ 2147483647 w 112"/>
                  <a:gd name="T25" fmla="*/ 2147483647 h 128"/>
                  <a:gd name="T26" fmla="*/ 2147483647 w 112"/>
                  <a:gd name="T27" fmla="*/ 2147483647 h 128"/>
                  <a:gd name="T28" fmla="*/ 2147483647 w 112"/>
                  <a:gd name="T29" fmla="*/ 2147483647 h 128"/>
                  <a:gd name="T30" fmla="*/ 2147483647 w 112"/>
                  <a:gd name="T31" fmla="*/ 2147483647 h 128"/>
                  <a:gd name="T32" fmla="*/ 2147483647 w 112"/>
                  <a:gd name="T33" fmla="*/ 2147483647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2"/>
                  <a:gd name="T52" fmla="*/ 0 h 128"/>
                  <a:gd name="T53" fmla="*/ 112 w 112"/>
                  <a:gd name="T54" fmla="*/ 128 h 12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2" h="128">
                    <a:moveTo>
                      <a:pt x="86" y="0"/>
                    </a:moveTo>
                    <a:lnTo>
                      <a:pt x="0" y="0"/>
                    </a:lnTo>
                    <a:lnTo>
                      <a:pt x="0" y="128"/>
                    </a:lnTo>
                    <a:lnTo>
                      <a:pt x="112" y="128"/>
                    </a:lnTo>
                    <a:lnTo>
                      <a:pt x="112" y="26"/>
                    </a:lnTo>
                    <a:lnTo>
                      <a:pt x="86" y="0"/>
                    </a:lnTo>
                    <a:close/>
                    <a:moveTo>
                      <a:pt x="88" y="14"/>
                    </a:moveTo>
                    <a:lnTo>
                      <a:pt x="98" y="24"/>
                    </a:lnTo>
                    <a:lnTo>
                      <a:pt x="88" y="24"/>
                    </a:lnTo>
                    <a:lnTo>
                      <a:pt x="88" y="14"/>
                    </a:lnTo>
                    <a:close/>
                    <a:moveTo>
                      <a:pt x="104" y="120"/>
                    </a:moveTo>
                    <a:lnTo>
                      <a:pt x="8" y="120"/>
                    </a:lnTo>
                    <a:lnTo>
                      <a:pt x="8" y="8"/>
                    </a:lnTo>
                    <a:lnTo>
                      <a:pt x="80" y="8"/>
                    </a:lnTo>
                    <a:lnTo>
                      <a:pt x="80" y="32"/>
                    </a:lnTo>
                    <a:lnTo>
                      <a:pt x="104" y="32"/>
                    </a:lnTo>
                    <a:lnTo>
                      <a:pt x="104" y="1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</p:grpSp>
        <p:sp>
          <p:nvSpPr>
            <p:cNvPr id="53" name="Freeform 299">
              <a:extLst>
                <a:ext uri="{FF2B5EF4-FFF2-40B4-BE49-F238E27FC236}">
                  <a16:creationId xmlns:a16="http://schemas.microsoft.com/office/drawing/2014/main" id="{C0F42515-0191-F94F-8450-885DC6A4C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33722" y="7775023"/>
              <a:ext cx="230324" cy="230324"/>
            </a:xfrm>
            <a:custGeom>
              <a:avLst/>
              <a:gdLst>
                <a:gd name="T0" fmla="*/ 2147483647 w 64"/>
                <a:gd name="T1" fmla="*/ 0 h 64"/>
                <a:gd name="T2" fmla="*/ 2147483647 w 64"/>
                <a:gd name="T3" fmla="*/ 0 h 64"/>
                <a:gd name="T4" fmla="*/ 0 w 64"/>
                <a:gd name="T5" fmla="*/ 2147483647 h 64"/>
                <a:gd name="T6" fmla="*/ 2147483647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0 h 64"/>
                <a:gd name="T18" fmla="*/ 2147483647 w 64"/>
                <a:gd name="T19" fmla="*/ 2147483647 h 64"/>
                <a:gd name="T20" fmla="*/ 2147483647 w 64"/>
                <a:gd name="T21" fmla="*/ 2147483647 h 64"/>
                <a:gd name="T22" fmla="*/ 2147483647 w 64"/>
                <a:gd name="T23" fmla="*/ 2147483647 h 64"/>
                <a:gd name="T24" fmla="*/ 2147483647 w 64"/>
                <a:gd name="T25" fmla="*/ 2147483647 h 64"/>
                <a:gd name="T26" fmla="*/ 2147483647 w 64"/>
                <a:gd name="T27" fmla="*/ 2147483647 h 64"/>
                <a:gd name="T28" fmla="*/ 2147483647 w 64"/>
                <a:gd name="T29" fmla="*/ 2147483647 h 64"/>
                <a:gd name="T30" fmla="*/ 2147483647 w 64"/>
                <a:gd name="T31" fmla="*/ 2147483647 h 64"/>
                <a:gd name="T32" fmla="*/ 2147483647 w 64"/>
                <a:gd name="T33" fmla="*/ 2147483647 h 64"/>
                <a:gd name="T34" fmla="*/ 2147483647 w 64"/>
                <a:gd name="T35" fmla="*/ 2147483647 h 64"/>
                <a:gd name="T36" fmla="*/ 2147483647 w 64"/>
                <a:gd name="T37" fmla="*/ 2147483647 h 64"/>
                <a:gd name="T38" fmla="*/ 2147483647 w 64"/>
                <a:gd name="T39" fmla="*/ 2147483647 h 64"/>
                <a:gd name="T40" fmla="*/ 2147483647 w 64"/>
                <a:gd name="T41" fmla="*/ 2147483647 h 64"/>
                <a:gd name="T42" fmla="*/ 2147483647 w 64"/>
                <a:gd name="T43" fmla="*/ 2147483647 h 64"/>
                <a:gd name="T44" fmla="*/ 2147483647 w 64"/>
                <a:gd name="T45" fmla="*/ 2147483647 h 64"/>
                <a:gd name="T46" fmla="*/ 2147483647 w 64"/>
                <a:gd name="T47" fmla="*/ 2147483647 h 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64"/>
                <a:gd name="T74" fmla="*/ 64 w 64"/>
                <a:gd name="T75" fmla="*/ 64 h 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64">
                  <a:moveTo>
                    <a:pt x="4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6"/>
                    <a:pt x="9" y="46"/>
                    <a:pt x="20" y="48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54" y="48"/>
                    <a:pt x="64" y="38"/>
                    <a:pt x="64" y="24"/>
                  </a:cubicBezTo>
                  <a:cubicBezTo>
                    <a:pt x="64" y="11"/>
                    <a:pt x="54" y="0"/>
                    <a:pt x="41" y="0"/>
                  </a:cubicBezTo>
                  <a:close/>
                  <a:moveTo>
                    <a:pt x="16" y="30"/>
                  </a:moveTo>
                  <a:cubicBezTo>
                    <a:pt x="13" y="30"/>
                    <a:pt x="10" y="28"/>
                    <a:pt x="10" y="24"/>
                  </a:cubicBezTo>
                  <a:cubicBezTo>
                    <a:pt x="10" y="21"/>
                    <a:pt x="13" y="18"/>
                    <a:pt x="16" y="18"/>
                  </a:cubicBezTo>
                  <a:cubicBezTo>
                    <a:pt x="19" y="18"/>
                    <a:pt x="22" y="21"/>
                    <a:pt x="22" y="24"/>
                  </a:cubicBezTo>
                  <a:cubicBezTo>
                    <a:pt x="22" y="28"/>
                    <a:pt x="19" y="30"/>
                    <a:pt x="16" y="30"/>
                  </a:cubicBezTo>
                  <a:close/>
                  <a:moveTo>
                    <a:pt x="32" y="30"/>
                  </a:moveTo>
                  <a:cubicBezTo>
                    <a:pt x="29" y="30"/>
                    <a:pt x="26" y="28"/>
                    <a:pt x="26" y="24"/>
                  </a:cubicBezTo>
                  <a:cubicBezTo>
                    <a:pt x="26" y="21"/>
                    <a:pt x="29" y="18"/>
                    <a:pt x="32" y="18"/>
                  </a:cubicBezTo>
                  <a:cubicBezTo>
                    <a:pt x="35" y="18"/>
                    <a:pt x="38" y="21"/>
                    <a:pt x="38" y="24"/>
                  </a:cubicBezTo>
                  <a:cubicBezTo>
                    <a:pt x="38" y="28"/>
                    <a:pt x="35" y="30"/>
                    <a:pt x="32" y="30"/>
                  </a:cubicBezTo>
                  <a:close/>
                  <a:moveTo>
                    <a:pt x="48" y="30"/>
                  </a:moveTo>
                  <a:cubicBezTo>
                    <a:pt x="45" y="30"/>
                    <a:pt x="42" y="28"/>
                    <a:pt x="42" y="24"/>
                  </a:cubicBezTo>
                  <a:cubicBezTo>
                    <a:pt x="42" y="21"/>
                    <a:pt x="45" y="18"/>
                    <a:pt x="48" y="18"/>
                  </a:cubicBezTo>
                  <a:cubicBezTo>
                    <a:pt x="51" y="18"/>
                    <a:pt x="54" y="21"/>
                    <a:pt x="54" y="24"/>
                  </a:cubicBezTo>
                  <a:cubicBezTo>
                    <a:pt x="54" y="28"/>
                    <a:pt x="51" y="30"/>
                    <a:pt x="48" y="3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38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lesforce Sans" panose="020B0505020202020203" pitchFamily="34" charset="77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5022E3C-1D15-9841-9E13-8CE5033001DA}"/>
                </a:ext>
              </a:extLst>
            </p:cNvPr>
            <p:cNvGrpSpPr/>
            <p:nvPr/>
          </p:nvGrpSpPr>
          <p:grpSpPr>
            <a:xfrm>
              <a:off x="1691349" y="7750884"/>
              <a:ext cx="253248" cy="253248"/>
              <a:chOff x="1528423" y="7762376"/>
              <a:chExt cx="337443" cy="337443"/>
            </a:xfrm>
          </p:grpSpPr>
          <p:sp>
            <p:nvSpPr>
              <p:cNvPr id="82" name="Freeform 156">
                <a:extLst>
                  <a:ext uri="{FF2B5EF4-FFF2-40B4-BE49-F238E27FC236}">
                    <a16:creationId xmlns:a16="http://schemas.microsoft.com/office/drawing/2014/main" id="{BA5854E9-DD1B-4C4C-8D0D-0A89D624C8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8423" y="7762376"/>
                <a:ext cx="337443" cy="337443"/>
              </a:xfrm>
              <a:custGeom>
                <a:avLst/>
                <a:gdLst>
                  <a:gd name="T0" fmla="*/ 2147483647 w 64"/>
                  <a:gd name="T1" fmla="*/ 0 h 64"/>
                  <a:gd name="T2" fmla="*/ 2147483647 w 64"/>
                  <a:gd name="T3" fmla="*/ 0 h 64"/>
                  <a:gd name="T4" fmla="*/ 0 w 64"/>
                  <a:gd name="T5" fmla="*/ 2147483647 h 64"/>
                  <a:gd name="T6" fmla="*/ 0 w 64"/>
                  <a:gd name="T7" fmla="*/ 2147483647 h 64"/>
                  <a:gd name="T8" fmla="*/ 2147483647 w 64"/>
                  <a:gd name="T9" fmla="*/ 2147483647 h 64"/>
                  <a:gd name="T10" fmla="*/ 2147483647 w 64"/>
                  <a:gd name="T11" fmla="*/ 2147483647 h 64"/>
                  <a:gd name="T12" fmla="*/ 2147483647 w 64"/>
                  <a:gd name="T13" fmla="*/ 2147483647 h 64"/>
                  <a:gd name="T14" fmla="*/ 2147483647 w 64"/>
                  <a:gd name="T15" fmla="*/ 2147483647 h 64"/>
                  <a:gd name="T16" fmla="*/ 2147483647 w 64"/>
                  <a:gd name="T17" fmla="*/ 0 h 64"/>
                  <a:gd name="T18" fmla="*/ 2147483647 w 64"/>
                  <a:gd name="T19" fmla="*/ 2147483647 h 64"/>
                  <a:gd name="T20" fmla="*/ 2147483647 w 64"/>
                  <a:gd name="T21" fmla="*/ 2147483647 h 64"/>
                  <a:gd name="T22" fmla="*/ 2147483647 w 64"/>
                  <a:gd name="T23" fmla="*/ 2147483647 h 64"/>
                  <a:gd name="T24" fmla="*/ 2147483647 w 64"/>
                  <a:gd name="T25" fmla="*/ 2147483647 h 64"/>
                  <a:gd name="T26" fmla="*/ 2147483647 w 64"/>
                  <a:gd name="T27" fmla="*/ 2147483647 h 64"/>
                  <a:gd name="T28" fmla="*/ 2147483647 w 64"/>
                  <a:gd name="T29" fmla="*/ 2147483647 h 64"/>
                  <a:gd name="T30" fmla="*/ 2147483647 w 64"/>
                  <a:gd name="T31" fmla="*/ 2147483647 h 64"/>
                  <a:gd name="T32" fmla="*/ 2147483647 w 64"/>
                  <a:gd name="T33" fmla="*/ 2147483647 h 64"/>
                  <a:gd name="T34" fmla="*/ 2147483647 w 64"/>
                  <a:gd name="T35" fmla="*/ 2147483647 h 64"/>
                  <a:gd name="T36" fmla="*/ 2147483647 w 64"/>
                  <a:gd name="T37" fmla="*/ 2147483647 h 64"/>
                  <a:gd name="T38" fmla="*/ 2147483647 w 64"/>
                  <a:gd name="T39" fmla="*/ 2147483647 h 64"/>
                  <a:gd name="T40" fmla="*/ 2147483647 w 64"/>
                  <a:gd name="T41" fmla="*/ 2147483647 h 64"/>
                  <a:gd name="T42" fmla="*/ 2147483647 w 64"/>
                  <a:gd name="T43" fmla="*/ 2147483647 h 64"/>
                  <a:gd name="T44" fmla="*/ 2147483647 w 64"/>
                  <a:gd name="T45" fmla="*/ 2147483647 h 6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64"/>
                  <a:gd name="T70" fmla="*/ 0 h 64"/>
                  <a:gd name="T71" fmla="*/ 64 w 64"/>
                  <a:gd name="T72" fmla="*/ 64 h 6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64" h="64">
                    <a:moveTo>
                      <a:pt x="5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60" y="64"/>
                      <a:pt x="64" y="60"/>
                      <a:pt x="64" y="5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4"/>
                      <a:pt x="60" y="0"/>
                      <a:pt x="56" y="0"/>
                    </a:cubicBezTo>
                    <a:close/>
                    <a:moveTo>
                      <a:pt x="60" y="56"/>
                    </a:moveTo>
                    <a:cubicBezTo>
                      <a:pt x="60" y="58"/>
                      <a:pt x="58" y="60"/>
                      <a:pt x="56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6" y="60"/>
                      <a:pt x="4" y="58"/>
                      <a:pt x="4" y="5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60" y="20"/>
                      <a:pt x="60" y="20"/>
                      <a:pt x="60" y="20"/>
                    </a:cubicBezTo>
                    <a:lnTo>
                      <a:pt x="60" y="56"/>
                    </a:lnTo>
                    <a:close/>
                    <a:moveTo>
                      <a:pt x="60" y="16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8" y="4"/>
                      <a:pt x="60" y="6"/>
                      <a:pt x="60" y="8"/>
                    </a:cubicBezTo>
                    <a:lnTo>
                      <a:pt x="60" y="1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83" name="Oval 157">
                <a:extLst>
                  <a:ext uri="{FF2B5EF4-FFF2-40B4-BE49-F238E27FC236}">
                    <a16:creationId xmlns:a16="http://schemas.microsoft.com/office/drawing/2014/main" id="{E7B4E8E9-087F-8E49-A13A-1C6F14812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1148" y="7799284"/>
                <a:ext cx="31635" cy="31635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84" name="Oval 158">
                <a:extLst>
                  <a:ext uri="{FF2B5EF4-FFF2-40B4-BE49-F238E27FC236}">
                    <a16:creationId xmlns:a16="http://schemas.microsoft.com/office/drawing/2014/main" id="{0CF10F76-8687-AF4E-9F16-1058F3612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329" y="7799284"/>
                <a:ext cx="31635" cy="31635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85" name="Oval 159">
                <a:extLst>
                  <a:ext uri="{FF2B5EF4-FFF2-40B4-BE49-F238E27FC236}">
                    <a16:creationId xmlns:a16="http://schemas.microsoft.com/office/drawing/2014/main" id="{6A4E9DF7-7E77-5944-B261-ABF67297E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5509" y="7799284"/>
                <a:ext cx="31635" cy="31635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86" name="Freeform 160">
                <a:extLst>
                  <a:ext uri="{FF2B5EF4-FFF2-40B4-BE49-F238E27FC236}">
                    <a16:creationId xmlns:a16="http://schemas.microsoft.com/office/drawing/2014/main" id="{701A6C92-F42C-8344-83DF-30BB0B3B4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2784" y="7931098"/>
                <a:ext cx="63271" cy="100178"/>
              </a:xfrm>
              <a:custGeom>
                <a:avLst/>
                <a:gdLst>
                  <a:gd name="T0" fmla="*/ 2147483647 w 24"/>
                  <a:gd name="T1" fmla="*/ 2147483647 h 38"/>
                  <a:gd name="T2" fmla="*/ 2147483647 w 24"/>
                  <a:gd name="T3" fmla="*/ 2147483647 h 38"/>
                  <a:gd name="T4" fmla="*/ 2147483647 w 24"/>
                  <a:gd name="T5" fmla="*/ 0 h 38"/>
                  <a:gd name="T6" fmla="*/ 0 w 24"/>
                  <a:gd name="T7" fmla="*/ 2147483647 h 38"/>
                  <a:gd name="T8" fmla="*/ 2147483647 w 24"/>
                  <a:gd name="T9" fmla="*/ 2147483647 h 38"/>
                  <a:gd name="T10" fmla="*/ 0 w 24"/>
                  <a:gd name="T11" fmla="*/ 2147483647 h 38"/>
                  <a:gd name="T12" fmla="*/ 2147483647 w 24"/>
                  <a:gd name="T13" fmla="*/ 2147483647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"/>
                  <a:gd name="T22" fmla="*/ 0 h 38"/>
                  <a:gd name="T23" fmla="*/ 24 w 24"/>
                  <a:gd name="T24" fmla="*/ 38 h 3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" h="38">
                    <a:moveTo>
                      <a:pt x="6" y="38"/>
                    </a:moveTo>
                    <a:lnTo>
                      <a:pt x="24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14" y="18"/>
                    </a:lnTo>
                    <a:lnTo>
                      <a:pt x="0" y="32"/>
                    </a:lnTo>
                    <a:lnTo>
                      <a:pt x="6" y="38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87" name="Rectangle 161">
                <a:extLst>
                  <a:ext uri="{FF2B5EF4-FFF2-40B4-BE49-F238E27FC236}">
                    <a16:creationId xmlns:a16="http://schemas.microsoft.com/office/drawing/2014/main" id="{E60FB827-5557-6744-96FC-D4003D92E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2417" y="7957460"/>
                <a:ext cx="63271" cy="21090"/>
              </a:xfrm>
              <a:prstGeom prst="rect">
                <a:avLst/>
              </a:prstGeom>
              <a:solidFill>
                <a:sysClr val="window" lastClr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</p:grpSp>
        <p:pic>
          <p:nvPicPr>
            <p:cNvPr id="55" name="Shape 3205">
              <a:extLst>
                <a:ext uri="{FF2B5EF4-FFF2-40B4-BE49-F238E27FC236}">
                  <a16:creationId xmlns:a16="http://schemas.microsoft.com/office/drawing/2014/main" id="{29FFEC6A-F9F9-B141-8F96-F94534B05AFC}"/>
                </a:ext>
              </a:extLst>
            </p:cNvPr>
            <p:cNvPicPr preferRelativeResize="0"/>
            <p:nvPr/>
          </p:nvPicPr>
          <p:blipFill rotWithShape="1">
            <a:blip r:embed="rId9"/>
            <a:srcRect/>
            <a:stretch/>
          </p:blipFill>
          <p:spPr>
            <a:xfrm rot="5400000">
              <a:off x="11296730" y="6806269"/>
              <a:ext cx="289286" cy="256497"/>
            </a:xfrm>
            <a:prstGeom prst="rect">
              <a:avLst/>
            </a:prstGeom>
          </p:spPr>
        </p:pic>
        <p:sp>
          <p:nvSpPr>
            <p:cNvPr id="56" name="Freeform 96">
              <a:extLst>
                <a:ext uri="{FF2B5EF4-FFF2-40B4-BE49-F238E27FC236}">
                  <a16:creationId xmlns:a16="http://schemas.microsoft.com/office/drawing/2014/main" id="{78EF7AC6-F0F9-F64F-B56A-57B325AF2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5703" y="6823187"/>
              <a:ext cx="261448" cy="212040"/>
            </a:xfrm>
            <a:custGeom>
              <a:avLst/>
              <a:gdLst>
                <a:gd name="T0" fmla="*/ 46 w 47"/>
                <a:gd name="T1" fmla="*/ 7 h 38"/>
                <a:gd name="T2" fmla="*/ 35 w 47"/>
                <a:gd name="T3" fmla="*/ 0 h 38"/>
                <a:gd name="T4" fmla="*/ 34 w 47"/>
                <a:gd name="T5" fmla="*/ 0 h 38"/>
                <a:gd name="T6" fmla="*/ 24 w 47"/>
                <a:gd name="T7" fmla="*/ 7 h 38"/>
                <a:gd name="T8" fmla="*/ 14 w 47"/>
                <a:gd name="T9" fmla="*/ 0 h 38"/>
                <a:gd name="T10" fmla="*/ 12 w 47"/>
                <a:gd name="T11" fmla="*/ 0 h 38"/>
                <a:gd name="T12" fmla="*/ 1 w 47"/>
                <a:gd name="T13" fmla="*/ 7 h 38"/>
                <a:gd name="T14" fmla="*/ 0 w 47"/>
                <a:gd name="T15" fmla="*/ 9 h 38"/>
                <a:gd name="T16" fmla="*/ 0 w 47"/>
                <a:gd name="T17" fmla="*/ 36 h 38"/>
                <a:gd name="T18" fmla="*/ 1 w 47"/>
                <a:gd name="T19" fmla="*/ 38 h 38"/>
                <a:gd name="T20" fmla="*/ 3 w 47"/>
                <a:gd name="T21" fmla="*/ 38 h 38"/>
                <a:gd name="T22" fmla="*/ 13 w 47"/>
                <a:gd name="T23" fmla="*/ 31 h 38"/>
                <a:gd name="T24" fmla="*/ 23 w 47"/>
                <a:gd name="T25" fmla="*/ 38 h 38"/>
                <a:gd name="T26" fmla="*/ 24 w 47"/>
                <a:gd name="T27" fmla="*/ 38 h 38"/>
                <a:gd name="T28" fmla="*/ 35 w 47"/>
                <a:gd name="T29" fmla="*/ 31 h 38"/>
                <a:gd name="T30" fmla="*/ 45 w 47"/>
                <a:gd name="T31" fmla="*/ 38 h 38"/>
                <a:gd name="T32" fmla="*/ 46 w 47"/>
                <a:gd name="T33" fmla="*/ 38 h 38"/>
                <a:gd name="T34" fmla="*/ 46 w 47"/>
                <a:gd name="T35" fmla="*/ 38 h 38"/>
                <a:gd name="T36" fmla="*/ 47 w 47"/>
                <a:gd name="T37" fmla="*/ 36 h 38"/>
                <a:gd name="T38" fmla="*/ 47 w 47"/>
                <a:gd name="T39" fmla="*/ 9 h 38"/>
                <a:gd name="T40" fmla="*/ 46 w 47"/>
                <a:gd name="T41" fmla="*/ 7 h 38"/>
                <a:gd name="T42" fmla="*/ 11 w 47"/>
                <a:gd name="T43" fmla="*/ 28 h 38"/>
                <a:gd name="T44" fmla="*/ 3 w 47"/>
                <a:gd name="T45" fmla="*/ 33 h 38"/>
                <a:gd name="T46" fmla="*/ 3 w 47"/>
                <a:gd name="T47" fmla="*/ 10 h 38"/>
                <a:gd name="T48" fmla="*/ 11 w 47"/>
                <a:gd name="T49" fmla="*/ 5 h 38"/>
                <a:gd name="T50" fmla="*/ 11 w 47"/>
                <a:gd name="T51" fmla="*/ 28 h 38"/>
                <a:gd name="T52" fmla="*/ 22 w 47"/>
                <a:gd name="T53" fmla="*/ 33 h 38"/>
                <a:gd name="T54" fmla="*/ 14 w 47"/>
                <a:gd name="T55" fmla="*/ 28 h 38"/>
                <a:gd name="T56" fmla="*/ 14 w 47"/>
                <a:gd name="T57" fmla="*/ 5 h 38"/>
                <a:gd name="T58" fmla="*/ 22 w 47"/>
                <a:gd name="T59" fmla="*/ 10 h 38"/>
                <a:gd name="T60" fmla="*/ 22 w 47"/>
                <a:gd name="T61" fmla="*/ 33 h 38"/>
                <a:gd name="T62" fmla="*/ 33 w 47"/>
                <a:gd name="T63" fmla="*/ 28 h 38"/>
                <a:gd name="T64" fmla="*/ 25 w 47"/>
                <a:gd name="T65" fmla="*/ 33 h 38"/>
                <a:gd name="T66" fmla="*/ 25 w 47"/>
                <a:gd name="T67" fmla="*/ 10 h 38"/>
                <a:gd name="T68" fmla="*/ 33 w 47"/>
                <a:gd name="T69" fmla="*/ 5 h 38"/>
                <a:gd name="T70" fmla="*/ 33 w 47"/>
                <a:gd name="T71" fmla="*/ 28 h 38"/>
                <a:gd name="T72" fmla="*/ 44 w 47"/>
                <a:gd name="T73" fmla="*/ 33 h 38"/>
                <a:gd name="T74" fmla="*/ 36 w 47"/>
                <a:gd name="T75" fmla="*/ 28 h 38"/>
                <a:gd name="T76" fmla="*/ 36 w 47"/>
                <a:gd name="T77" fmla="*/ 5 h 38"/>
                <a:gd name="T78" fmla="*/ 44 w 47"/>
                <a:gd name="T79" fmla="*/ 10 h 38"/>
                <a:gd name="T80" fmla="*/ 44 w 47"/>
                <a:gd name="T81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" h="38">
                  <a:moveTo>
                    <a:pt x="46" y="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1" y="37"/>
                    <a:pt x="1" y="38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4" y="38"/>
                    <a:pt x="24" y="3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5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6" y="7"/>
                  </a:cubicBezTo>
                  <a:close/>
                  <a:moveTo>
                    <a:pt x="11" y="28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1" y="5"/>
                    <a:pt x="11" y="5"/>
                    <a:pt x="11" y="5"/>
                  </a:cubicBezTo>
                  <a:lnTo>
                    <a:pt x="11" y="28"/>
                  </a:lnTo>
                  <a:close/>
                  <a:moveTo>
                    <a:pt x="22" y="33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2" y="33"/>
                  </a:lnTo>
                  <a:close/>
                  <a:moveTo>
                    <a:pt x="33" y="28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3" y="5"/>
                    <a:pt x="33" y="5"/>
                    <a:pt x="33" y="5"/>
                  </a:cubicBezTo>
                  <a:lnTo>
                    <a:pt x="33" y="28"/>
                  </a:lnTo>
                  <a:close/>
                  <a:moveTo>
                    <a:pt x="44" y="33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4" y="10"/>
                    <a:pt x="44" y="10"/>
                    <a:pt x="44" y="10"/>
                  </a:cubicBezTo>
                  <a:lnTo>
                    <a:pt x="44" y="3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58" tIns="45629" rIns="91258" bIns="4562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3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lesforce Sans" panose="020B0505020202020203" pitchFamily="34" charset="77"/>
              </a:endParaRPr>
            </a:p>
          </p:txBody>
        </p:sp>
        <p:sp>
          <p:nvSpPr>
            <p:cNvPr id="57" name="Freeform 161">
              <a:extLst>
                <a:ext uri="{FF2B5EF4-FFF2-40B4-BE49-F238E27FC236}">
                  <a16:creationId xmlns:a16="http://schemas.microsoft.com/office/drawing/2014/main" id="{CDBB18F0-859A-484D-8CF4-5BCB1313CF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47450" y="6835187"/>
              <a:ext cx="238813" cy="227393"/>
            </a:xfrm>
            <a:custGeom>
              <a:avLst/>
              <a:gdLst>
                <a:gd name="T0" fmla="*/ 52 w 104"/>
                <a:gd name="T1" fmla="*/ 18 h 99"/>
                <a:gd name="T2" fmla="*/ 21 w 104"/>
                <a:gd name="T3" fmla="*/ 37 h 99"/>
                <a:gd name="T4" fmla="*/ 0 w 104"/>
                <a:gd name="T5" fmla="*/ 21 h 99"/>
                <a:gd name="T6" fmla="*/ 31 w 104"/>
                <a:gd name="T7" fmla="*/ 0 h 99"/>
                <a:gd name="T8" fmla="*/ 52 w 104"/>
                <a:gd name="T9" fmla="*/ 18 h 99"/>
                <a:gd name="T10" fmla="*/ 52 w 104"/>
                <a:gd name="T11" fmla="*/ 56 h 99"/>
                <a:gd name="T12" fmla="*/ 31 w 104"/>
                <a:gd name="T13" fmla="*/ 75 h 99"/>
                <a:gd name="T14" fmla="*/ 0 w 104"/>
                <a:gd name="T15" fmla="*/ 54 h 99"/>
                <a:gd name="T16" fmla="*/ 21 w 104"/>
                <a:gd name="T17" fmla="*/ 37 h 99"/>
                <a:gd name="T18" fmla="*/ 52 w 104"/>
                <a:gd name="T19" fmla="*/ 56 h 99"/>
                <a:gd name="T20" fmla="*/ 83 w 104"/>
                <a:gd name="T21" fmla="*/ 80 h 99"/>
                <a:gd name="T22" fmla="*/ 52 w 104"/>
                <a:gd name="T23" fmla="*/ 99 h 99"/>
                <a:gd name="T24" fmla="*/ 52 w 104"/>
                <a:gd name="T25" fmla="*/ 99 h 99"/>
                <a:gd name="T26" fmla="*/ 52 w 104"/>
                <a:gd name="T27" fmla="*/ 99 h 99"/>
                <a:gd name="T28" fmla="*/ 52 w 104"/>
                <a:gd name="T29" fmla="*/ 99 h 99"/>
                <a:gd name="T30" fmla="*/ 52 w 104"/>
                <a:gd name="T31" fmla="*/ 99 h 99"/>
                <a:gd name="T32" fmla="*/ 21 w 104"/>
                <a:gd name="T33" fmla="*/ 80 h 99"/>
                <a:gd name="T34" fmla="*/ 21 w 104"/>
                <a:gd name="T35" fmla="*/ 73 h 99"/>
                <a:gd name="T36" fmla="*/ 31 w 104"/>
                <a:gd name="T37" fmla="*/ 78 h 99"/>
                <a:gd name="T38" fmla="*/ 52 w 104"/>
                <a:gd name="T39" fmla="*/ 61 h 99"/>
                <a:gd name="T40" fmla="*/ 52 w 104"/>
                <a:gd name="T41" fmla="*/ 61 h 99"/>
                <a:gd name="T42" fmla="*/ 52 w 104"/>
                <a:gd name="T43" fmla="*/ 61 h 99"/>
                <a:gd name="T44" fmla="*/ 52 w 104"/>
                <a:gd name="T45" fmla="*/ 61 h 99"/>
                <a:gd name="T46" fmla="*/ 52 w 104"/>
                <a:gd name="T47" fmla="*/ 61 h 99"/>
                <a:gd name="T48" fmla="*/ 73 w 104"/>
                <a:gd name="T49" fmla="*/ 78 h 99"/>
                <a:gd name="T50" fmla="*/ 83 w 104"/>
                <a:gd name="T51" fmla="*/ 73 h 99"/>
                <a:gd name="T52" fmla="*/ 83 w 104"/>
                <a:gd name="T53" fmla="*/ 80 h 99"/>
                <a:gd name="T54" fmla="*/ 104 w 104"/>
                <a:gd name="T55" fmla="*/ 21 h 99"/>
                <a:gd name="T56" fmla="*/ 83 w 104"/>
                <a:gd name="T57" fmla="*/ 37 h 99"/>
                <a:gd name="T58" fmla="*/ 52 w 104"/>
                <a:gd name="T59" fmla="*/ 18 h 99"/>
                <a:gd name="T60" fmla="*/ 73 w 104"/>
                <a:gd name="T61" fmla="*/ 0 h 99"/>
                <a:gd name="T62" fmla="*/ 104 w 104"/>
                <a:gd name="T63" fmla="*/ 21 h 99"/>
                <a:gd name="T64" fmla="*/ 104 w 104"/>
                <a:gd name="T65" fmla="*/ 54 h 99"/>
                <a:gd name="T66" fmla="*/ 73 w 104"/>
                <a:gd name="T67" fmla="*/ 75 h 99"/>
                <a:gd name="T68" fmla="*/ 52 w 104"/>
                <a:gd name="T69" fmla="*/ 56 h 99"/>
                <a:gd name="T70" fmla="*/ 83 w 104"/>
                <a:gd name="T71" fmla="*/ 37 h 99"/>
                <a:gd name="T72" fmla="*/ 104 w 104"/>
                <a:gd name="T73" fmla="*/ 5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4" h="99">
                  <a:moveTo>
                    <a:pt x="52" y="18"/>
                  </a:moveTo>
                  <a:lnTo>
                    <a:pt x="21" y="37"/>
                  </a:lnTo>
                  <a:lnTo>
                    <a:pt x="0" y="21"/>
                  </a:lnTo>
                  <a:lnTo>
                    <a:pt x="31" y="0"/>
                  </a:lnTo>
                  <a:lnTo>
                    <a:pt x="52" y="18"/>
                  </a:lnTo>
                  <a:close/>
                  <a:moveTo>
                    <a:pt x="52" y="56"/>
                  </a:moveTo>
                  <a:lnTo>
                    <a:pt x="31" y="75"/>
                  </a:lnTo>
                  <a:lnTo>
                    <a:pt x="0" y="54"/>
                  </a:lnTo>
                  <a:lnTo>
                    <a:pt x="21" y="37"/>
                  </a:lnTo>
                  <a:lnTo>
                    <a:pt x="52" y="56"/>
                  </a:lnTo>
                  <a:close/>
                  <a:moveTo>
                    <a:pt x="83" y="80"/>
                  </a:moveTo>
                  <a:lnTo>
                    <a:pt x="52" y="99"/>
                  </a:lnTo>
                  <a:lnTo>
                    <a:pt x="52" y="99"/>
                  </a:lnTo>
                  <a:lnTo>
                    <a:pt x="52" y="99"/>
                  </a:lnTo>
                  <a:lnTo>
                    <a:pt x="52" y="99"/>
                  </a:lnTo>
                  <a:lnTo>
                    <a:pt x="52" y="99"/>
                  </a:lnTo>
                  <a:lnTo>
                    <a:pt x="21" y="80"/>
                  </a:lnTo>
                  <a:lnTo>
                    <a:pt x="21" y="73"/>
                  </a:lnTo>
                  <a:lnTo>
                    <a:pt x="31" y="78"/>
                  </a:lnTo>
                  <a:lnTo>
                    <a:pt x="52" y="61"/>
                  </a:lnTo>
                  <a:lnTo>
                    <a:pt x="52" y="61"/>
                  </a:lnTo>
                  <a:lnTo>
                    <a:pt x="52" y="61"/>
                  </a:lnTo>
                  <a:lnTo>
                    <a:pt x="52" y="61"/>
                  </a:lnTo>
                  <a:lnTo>
                    <a:pt x="52" y="61"/>
                  </a:lnTo>
                  <a:lnTo>
                    <a:pt x="73" y="78"/>
                  </a:lnTo>
                  <a:lnTo>
                    <a:pt x="83" y="73"/>
                  </a:lnTo>
                  <a:lnTo>
                    <a:pt x="83" y="80"/>
                  </a:lnTo>
                  <a:close/>
                  <a:moveTo>
                    <a:pt x="104" y="21"/>
                  </a:moveTo>
                  <a:lnTo>
                    <a:pt x="83" y="37"/>
                  </a:lnTo>
                  <a:lnTo>
                    <a:pt x="52" y="18"/>
                  </a:lnTo>
                  <a:lnTo>
                    <a:pt x="73" y="0"/>
                  </a:lnTo>
                  <a:lnTo>
                    <a:pt x="104" y="21"/>
                  </a:lnTo>
                  <a:close/>
                  <a:moveTo>
                    <a:pt x="104" y="54"/>
                  </a:moveTo>
                  <a:lnTo>
                    <a:pt x="73" y="75"/>
                  </a:lnTo>
                  <a:lnTo>
                    <a:pt x="52" y="56"/>
                  </a:lnTo>
                  <a:lnTo>
                    <a:pt x="83" y="37"/>
                  </a:lnTo>
                  <a:lnTo>
                    <a:pt x="10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58" tIns="45629" rIns="91258" bIns="4562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3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lesforce Sans" panose="020B0505020202020203" pitchFamily="34" charset="77"/>
              </a:endParaRPr>
            </a:p>
          </p:txBody>
        </p:sp>
        <p:grpSp>
          <p:nvGrpSpPr>
            <p:cNvPr id="58" name="Group 9967">
              <a:extLst>
                <a:ext uri="{FF2B5EF4-FFF2-40B4-BE49-F238E27FC236}">
                  <a16:creationId xmlns:a16="http://schemas.microsoft.com/office/drawing/2014/main" id="{DE1AD508-7DE6-9D45-BD06-4AD21697A4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8992" y="6840041"/>
              <a:ext cx="261828" cy="196422"/>
              <a:chOff x="2646371" y="1077913"/>
              <a:chExt cx="203201" cy="203200"/>
            </a:xfrm>
            <a:solidFill>
              <a:sysClr val="window" lastClr="FFFFFF"/>
            </a:solidFill>
          </p:grpSpPr>
          <p:sp>
            <p:nvSpPr>
              <p:cNvPr id="77" name="Oval 332">
                <a:extLst>
                  <a:ext uri="{FF2B5EF4-FFF2-40B4-BE49-F238E27FC236}">
                    <a16:creationId xmlns:a16="http://schemas.microsoft.com/office/drawing/2014/main" id="{488CEFC6-117E-1642-BC6E-E5A2E03BF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121" y="1100138"/>
                <a:ext cx="19050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78" name="Oval 333">
                <a:extLst>
                  <a:ext uri="{FF2B5EF4-FFF2-40B4-BE49-F238E27FC236}">
                    <a16:creationId xmlns:a16="http://schemas.microsoft.com/office/drawing/2014/main" id="{1814C3A3-D3FB-DE47-869E-97C14A3B6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3521" y="1100138"/>
                <a:ext cx="19050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79" name="Oval 334">
                <a:extLst>
                  <a:ext uri="{FF2B5EF4-FFF2-40B4-BE49-F238E27FC236}">
                    <a16:creationId xmlns:a16="http://schemas.microsoft.com/office/drawing/2014/main" id="{6729E2BE-F38F-C740-9630-936D1A7BA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921" y="1100138"/>
                <a:ext cx="19050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80" name="Freeform 335">
                <a:extLst>
                  <a:ext uri="{FF2B5EF4-FFF2-40B4-BE49-F238E27FC236}">
                    <a16:creationId xmlns:a16="http://schemas.microsoft.com/office/drawing/2014/main" id="{6EB4EF7F-7772-484A-BBC1-EE3A890C0F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6371" y="1077913"/>
                <a:ext cx="203201" cy="203200"/>
              </a:xfrm>
              <a:custGeom>
                <a:avLst/>
                <a:gdLst>
                  <a:gd name="T0" fmla="*/ 2147483647 w 64"/>
                  <a:gd name="T1" fmla="*/ 0 h 64"/>
                  <a:gd name="T2" fmla="*/ 2147483647 w 64"/>
                  <a:gd name="T3" fmla="*/ 0 h 64"/>
                  <a:gd name="T4" fmla="*/ 0 w 64"/>
                  <a:gd name="T5" fmla="*/ 2147483647 h 64"/>
                  <a:gd name="T6" fmla="*/ 0 w 64"/>
                  <a:gd name="T7" fmla="*/ 2147483647 h 64"/>
                  <a:gd name="T8" fmla="*/ 2147483647 w 64"/>
                  <a:gd name="T9" fmla="*/ 2147483647 h 64"/>
                  <a:gd name="T10" fmla="*/ 2147483647 w 64"/>
                  <a:gd name="T11" fmla="*/ 2147483647 h 64"/>
                  <a:gd name="T12" fmla="*/ 2147483647 w 64"/>
                  <a:gd name="T13" fmla="*/ 2147483647 h 64"/>
                  <a:gd name="T14" fmla="*/ 2147483647 w 64"/>
                  <a:gd name="T15" fmla="*/ 2147483647 h 64"/>
                  <a:gd name="T16" fmla="*/ 2147483647 w 64"/>
                  <a:gd name="T17" fmla="*/ 2147483647 h 64"/>
                  <a:gd name="T18" fmla="*/ 2147483647 w 64"/>
                  <a:gd name="T19" fmla="*/ 2147483647 h 64"/>
                  <a:gd name="T20" fmla="*/ 2147483647 w 64"/>
                  <a:gd name="T21" fmla="*/ 2147483647 h 64"/>
                  <a:gd name="T22" fmla="*/ 2147483647 w 64"/>
                  <a:gd name="T23" fmla="*/ 2147483647 h 64"/>
                  <a:gd name="T24" fmla="*/ 2147483647 w 64"/>
                  <a:gd name="T25" fmla="*/ 2147483647 h 64"/>
                  <a:gd name="T26" fmla="*/ 2147483647 w 64"/>
                  <a:gd name="T27" fmla="*/ 2147483647 h 64"/>
                  <a:gd name="T28" fmla="*/ 2147483647 w 64"/>
                  <a:gd name="T29" fmla="*/ 0 h 64"/>
                  <a:gd name="T30" fmla="*/ 2147483647 w 64"/>
                  <a:gd name="T31" fmla="*/ 2147483647 h 64"/>
                  <a:gd name="T32" fmla="*/ 2147483647 w 64"/>
                  <a:gd name="T33" fmla="*/ 2147483647 h 64"/>
                  <a:gd name="T34" fmla="*/ 2147483647 w 64"/>
                  <a:gd name="T35" fmla="*/ 2147483647 h 64"/>
                  <a:gd name="T36" fmla="*/ 2147483647 w 64"/>
                  <a:gd name="T37" fmla="*/ 2147483647 h 64"/>
                  <a:gd name="T38" fmla="*/ 2147483647 w 64"/>
                  <a:gd name="T39" fmla="*/ 2147483647 h 64"/>
                  <a:gd name="T40" fmla="*/ 2147483647 w 64"/>
                  <a:gd name="T41" fmla="*/ 2147483647 h 64"/>
                  <a:gd name="T42" fmla="*/ 2147483647 w 64"/>
                  <a:gd name="T43" fmla="*/ 2147483647 h 6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4"/>
                  <a:gd name="T67" fmla="*/ 0 h 64"/>
                  <a:gd name="T68" fmla="*/ 64 w 64"/>
                  <a:gd name="T69" fmla="*/ 64 h 6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4" h="64">
                    <a:moveTo>
                      <a:pt x="5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6" y="60"/>
                      <a:pt x="4" y="58"/>
                      <a:pt x="4" y="5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4"/>
                      <a:pt x="60" y="0"/>
                      <a:pt x="56" y="0"/>
                    </a:cubicBezTo>
                    <a:close/>
                    <a:moveTo>
                      <a:pt x="60" y="16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8" y="4"/>
                      <a:pt x="60" y="6"/>
                      <a:pt x="60" y="8"/>
                    </a:cubicBezTo>
                    <a:lnTo>
                      <a:pt x="6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81" name="Freeform 336">
                <a:extLst>
                  <a:ext uri="{FF2B5EF4-FFF2-40B4-BE49-F238E27FC236}">
                    <a16:creationId xmlns:a16="http://schemas.microsoft.com/office/drawing/2014/main" id="{E9E42A1E-F465-7046-B777-B0397EF50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4471" y="1179513"/>
                <a:ext cx="165100" cy="76200"/>
              </a:xfrm>
              <a:custGeom>
                <a:avLst/>
                <a:gdLst>
                  <a:gd name="T0" fmla="*/ 2147483647 w 104"/>
                  <a:gd name="T1" fmla="*/ 2147483647 h 48"/>
                  <a:gd name="T2" fmla="*/ 2147483647 w 104"/>
                  <a:gd name="T3" fmla="*/ 2147483647 h 48"/>
                  <a:gd name="T4" fmla="*/ 2147483647 w 104"/>
                  <a:gd name="T5" fmla="*/ 0 h 48"/>
                  <a:gd name="T6" fmla="*/ 2147483647 w 104"/>
                  <a:gd name="T7" fmla="*/ 2147483647 h 48"/>
                  <a:gd name="T8" fmla="*/ 2147483647 w 104"/>
                  <a:gd name="T9" fmla="*/ 2147483647 h 48"/>
                  <a:gd name="T10" fmla="*/ 2147483647 w 104"/>
                  <a:gd name="T11" fmla="*/ 2147483647 h 48"/>
                  <a:gd name="T12" fmla="*/ 0 w 104"/>
                  <a:gd name="T13" fmla="*/ 2147483647 h 48"/>
                  <a:gd name="T14" fmla="*/ 0 w 104"/>
                  <a:gd name="T15" fmla="*/ 2147483647 h 48"/>
                  <a:gd name="T16" fmla="*/ 2147483647 w 104"/>
                  <a:gd name="T17" fmla="*/ 2147483647 h 48"/>
                  <a:gd name="T18" fmla="*/ 2147483647 w 104"/>
                  <a:gd name="T19" fmla="*/ 2147483647 h 48"/>
                  <a:gd name="T20" fmla="*/ 2147483647 w 104"/>
                  <a:gd name="T21" fmla="*/ 2147483647 h 48"/>
                  <a:gd name="T22" fmla="*/ 2147483647 w 104"/>
                  <a:gd name="T23" fmla="*/ 2147483647 h 48"/>
                  <a:gd name="T24" fmla="*/ 2147483647 w 104"/>
                  <a:gd name="T25" fmla="*/ 2147483647 h 48"/>
                  <a:gd name="T26" fmla="*/ 2147483647 w 104"/>
                  <a:gd name="T27" fmla="*/ 2147483647 h 48"/>
                  <a:gd name="T28" fmla="*/ 2147483647 w 104"/>
                  <a:gd name="T29" fmla="*/ 2147483647 h 48"/>
                  <a:gd name="T30" fmla="*/ 2147483647 w 104"/>
                  <a:gd name="T31" fmla="*/ 2147483647 h 48"/>
                  <a:gd name="T32" fmla="*/ 2147483647 w 104"/>
                  <a:gd name="T33" fmla="*/ 2147483647 h 48"/>
                  <a:gd name="T34" fmla="*/ 2147483647 w 104"/>
                  <a:gd name="T35" fmla="*/ 2147483647 h 48"/>
                  <a:gd name="T36" fmla="*/ 2147483647 w 104"/>
                  <a:gd name="T37" fmla="*/ 2147483647 h 4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4"/>
                  <a:gd name="T58" fmla="*/ 0 h 48"/>
                  <a:gd name="T59" fmla="*/ 104 w 104"/>
                  <a:gd name="T60" fmla="*/ 48 h 4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4" h="48">
                    <a:moveTo>
                      <a:pt x="88" y="24"/>
                    </a:moveTo>
                    <a:lnTo>
                      <a:pt x="78" y="34"/>
                    </a:lnTo>
                    <a:lnTo>
                      <a:pt x="62" y="0"/>
                    </a:lnTo>
                    <a:lnTo>
                      <a:pt x="44" y="32"/>
                    </a:lnTo>
                    <a:lnTo>
                      <a:pt x="30" y="8"/>
                    </a:lnTo>
                    <a:lnTo>
                      <a:pt x="20" y="24"/>
                    </a:lnTo>
                    <a:lnTo>
                      <a:pt x="0" y="24"/>
                    </a:lnTo>
                    <a:lnTo>
                      <a:pt x="0" y="32"/>
                    </a:lnTo>
                    <a:lnTo>
                      <a:pt x="24" y="32"/>
                    </a:lnTo>
                    <a:lnTo>
                      <a:pt x="28" y="24"/>
                    </a:lnTo>
                    <a:lnTo>
                      <a:pt x="30" y="24"/>
                    </a:lnTo>
                    <a:lnTo>
                      <a:pt x="32" y="28"/>
                    </a:lnTo>
                    <a:lnTo>
                      <a:pt x="46" y="48"/>
                    </a:lnTo>
                    <a:lnTo>
                      <a:pt x="62" y="16"/>
                    </a:lnTo>
                    <a:lnTo>
                      <a:pt x="76" y="46"/>
                    </a:lnTo>
                    <a:lnTo>
                      <a:pt x="90" y="32"/>
                    </a:lnTo>
                    <a:lnTo>
                      <a:pt x="104" y="32"/>
                    </a:lnTo>
                    <a:lnTo>
                      <a:pt x="104" y="24"/>
                    </a:lnTo>
                    <a:lnTo>
                      <a:pt x="8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23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</p:grpSp>
        <p:sp>
          <p:nvSpPr>
            <p:cNvPr id="59" name="Freeform 82">
              <a:extLst>
                <a:ext uri="{FF2B5EF4-FFF2-40B4-BE49-F238E27FC236}">
                  <a16:creationId xmlns:a16="http://schemas.microsoft.com/office/drawing/2014/main" id="{15156E03-B581-6E41-B76A-E37E18775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796" y="6854273"/>
              <a:ext cx="232951" cy="176125"/>
            </a:xfrm>
            <a:custGeom>
              <a:avLst/>
              <a:gdLst>
                <a:gd name="T0" fmla="*/ 2147483647 w 64"/>
                <a:gd name="T1" fmla="*/ 2147483647 h 64"/>
                <a:gd name="T2" fmla="*/ 2147483647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2147483647 w 64"/>
                <a:gd name="T21" fmla="*/ 2147483647 h 64"/>
                <a:gd name="T22" fmla="*/ 2147483647 w 64"/>
                <a:gd name="T23" fmla="*/ 2147483647 h 64"/>
                <a:gd name="T24" fmla="*/ 2147483647 w 64"/>
                <a:gd name="T25" fmla="*/ 2147483647 h 64"/>
                <a:gd name="T26" fmla="*/ 2147483647 w 64"/>
                <a:gd name="T27" fmla="*/ 2147483647 h 64"/>
                <a:gd name="T28" fmla="*/ 2147483647 w 64"/>
                <a:gd name="T29" fmla="*/ 2147483647 h 64"/>
                <a:gd name="T30" fmla="*/ 2147483647 w 64"/>
                <a:gd name="T31" fmla="*/ 2147483647 h 64"/>
                <a:gd name="T32" fmla="*/ 2147483647 w 64"/>
                <a:gd name="T33" fmla="*/ 0 h 64"/>
                <a:gd name="T34" fmla="*/ 0 w 64"/>
                <a:gd name="T35" fmla="*/ 0 h 64"/>
                <a:gd name="T36" fmla="*/ 0 w 64"/>
                <a:gd name="T37" fmla="*/ 2147483647 h 64"/>
                <a:gd name="T38" fmla="*/ 2147483647 w 64"/>
                <a:gd name="T39" fmla="*/ 2147483647 h 64"/>
                <a:gd name="T40" fmla="*/ 2147483647 w 64"/>
                <a:gd name="T41" fmla="*/ 2147483647 h 64"/>
                <a:gd name="T42" fmla="*/ 2147483647 w 64"/>
                <a:gd name="T43" fmla="*/ 2147483647 h 64"/>
                <a:gd name="T44" fmla="*/ 2147483647 w 64"/>
                <a:gd name="T45" fmla="*/ 2147483647 h 64"/>
                <a:gd name="T46" fmla="*/ 2147483647 w 64"/>
                <a:gd name="T47" fmla="*/ 2147483647 h 64"/>
                <a:gd name="T48" fmla="*/ 2147483647 w 64"/>
                <a:gd name="T49" fmla="*/ 2147483647 h 64"/>
                <a:gd name="T50" fmla="*/ 2147483647 w 64"/>
                <a:gd name="T51" fmla="*/ 2147483647 h 64"/>
                <a:gd name="T52" fmla="*/ 2147483647 w 64"/>
                <a:gd name="T53" fmla="*/ 2147483647 h 64"/>
                <a:gd name="T54" fmla="*/ 2147483647 w 64"/>
                <a:gd name="T55" fmla="*/ 2147483647 h 64"/>
                <a:gd name="T56" fmla="*/ 2147483647 w 64"/>
                <a:gd name="T57" fmla="*/ 2147483647 h 64"/>
                <a:gd name="T58" fmla="*/ 2147483647 w 64"/>
                <a:gd name="T59" fmla="*/ 2147483647 h 64"/>
                <a:gd name="T60" fmla="*/ 2147483647 w 64"/>
                <a:gd name="T61" fmla="*/ 2147483647 h 64"/>
                <a:gd name="T62" fmla="*/ 2147483647 w 64"/>
                <a:gd name="T63" fmla="*/ 2147483647 h 64"/>
                <a:gd name="T64" fmla="*/ 2147483647 w 64"/>
                <a:gd name="T65" fmla="*/ 2147483647 h 64"/>
                <a:gd name="T66" fmla="*/ 2147483647 w 64"/>
                <a:gd name="T67" fmla="*/ 2147483647 h 64"/>
                <a:gd name="T68" fmla="*/ 2147483647 w 64"/>
                <a:gd name="T69" fmla="*/ 2147483647 h 64"/>
                <a:gd name="T70" fmla="*/ 2147483647 w 64"/>
                <a:gd name="T71" fmla="*/ 2147483647 h 64"/>
                <a:gd name="T72" fmla="*/ 2147483647 w 64"/>
                <a:gd name="T73" fmla="*/ 2147483647 h 64"/>
                <a:gd name="T74" fmla="*/ 2147483647 w 64"/>
                <a:gd name="T75" fmla="*/ 2147483647 h 64"/>
                <a:gd name="T76" fmla="*/ 2147483647 w 64"/>
                <a:gd name="T77" fmla="*/ 2147483647 h 64"/>
                <a:gd name="T78" fmla="*/ 2147483647 w 64"/>
                <a:gd name="T79" fmla="*/ 2147483647 h 64"/>
                <a:gd name="T80" fmla="*/ 2147483647 w 64"/>
                <a:gd name="T81" fmla="*/ 2147483647 h 64"/>
                <a:gd name="T82" fmla="*/ 2147483647 w 64"/>
                <a:gd name="T83" fmla="*/ 2147483647 h 64"/>
                <a:gd name="T84" fmla="*/ 2147483647 w 64"/>
                <a:gd name="T85" fmla="*/ 2147483647 h 64"/>
                <a:gd name="T86" fmla="*/ 2147483647 w 64"/>
                <a:gd name="T87" fmla="*/ 2147483647 h 64"/>
                <a:gd name="T88" fmla="*/ 2147483647 w 64"/>
                <a:gd name="T89" fmla="*/ 2147483647 h 64"/>
                <a:gd name="T90" fmla="*/ 2147483647 w 64"/>
                <a:gd name="T91" fmla="*/ 2147483647 h 64"/>
                <a:gd name="T92" fmla="*/ 2147483647 w 64"/>
                <a:gd name="T93" fmla="*/ 2147483647 h 64"/>
                <a:gd name="T94" fmla="*/ 2147483647 w 64"/>
                <a:gd name="T95" fmla="*/ 2147483647 h 64"/>
                <a:gd name="T96" fmla="*/ 2147483647 w 64"/>
                <a:gd name="T97" fmla="*/ 2147483647 h 64"/>
                <a:gd name="T98" fmla="*/ 2147483647 w 64"/>
                <a:gd name="T99" fmla="*/ 2147483647 h 64"/>
                <a:gd name="T100" fmla="*/ 2147483647 w 64"/>
                <a:gd name="T101" fmla="*/ 2147483647 h 64"/>
                <a:gd name="T102" fmla="*/ 2147483647 w 64"/>
                <a:gd name="T103" fmla="*/ 2147483647 h 64"/>
                <a:gd name="T104" fmla="*/ 2147483647 w 64"/>
                <a:gd name="T105" fmla="*/ 2147483647 h 64"/>
                <a:gd name="T106" fmla="*/ 2147483647 w 64"/>
                <a:gd name="T107" fmla="*/ 2147483647 h 6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4"/>
                <a:gd name="T163" fmla="*/ 0 h 64"/>
                <a:gd name="T164" fmla="*/ 64 w 64"/>
                <a:gd name="T165" fmla="*/ 64 h 6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4" h="64">
                  <a:moveTo>
                    <a:pt x="60" y="52"/>
                  </a:moveTo>
                  <a:cubicBezTo>
                    <a:pt x="60" y="48"/>
                    <a:pt x="59" y="43"/>
                    <a:pt x="54" y="38"/>
                  </a:cubicBezTo>
                  <a:cubicBezTo>
                    <a:pt x="51" y="34"/>
                    <a:pt x="46" y="32"/>
                    <a:pt x="40" y="31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9"/>
                    <a:pt x="51" y="20"/>
                    <a:pt x="52" y="20"/>
                  </a:cubicBezTo>
                  <a:cubicBezTo>
                    <a:pt x="56" y="20"/>
                    <a:pt x="60" y="16"/>
                    <a:pt x="60" y="12"/>
                  </a:cubicBezTo>
                  <a:cubicBezTo>
                    <a:pt x="60" y="7"/>
                    <a:pt x="56" y="4"/>
                    <a:pt x="52" y="4"/>
                  </a:cubicBezTo>
                  <a:cubicBezTo>
                    <a:pt x="48" y="4"/>
                    <a:pt x="44" y="7"/>
                    <a:pt x="44" y="12"/>
                  </a:cubicBezTo>
                  <a:cubicBezTo>
                    <a:pt x="44" y="13"/>
                    <a:pt x="44" y="15"/>
                    <a:pt x="45" y="16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19" y="28"/>
                    <a:pt x="16" y="26"/>
                    <a:pt x="13" y="23"/>
                  </a:cubicBezTo>
                  <a:cubicBezTo>
                    <a:pt x="10" y="19"/>
                    <a:pt x="9" y="15"/>
                    <a:pt x="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5"/>
                    <a:pt x="6" y="21"/>
                    <a:pt x="10" y="26"/>
                  </a:cubicBezTo>
                  <a:cubicBezTo>
                    <a:pt x="14" y="30"/>
                    <a:pt x="18" y="32"/>
                    <a:pt x="24" y="3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4"/>
                    <a:pt x="13" y="44"/>
                    <a:pt x="12" y="44"/>
                  </a:cubicBezTo>
                  <a:cubicBezTo>
                    <a:pt x="8" y="44"/>
                    <a:pt x="4" y="47"/>
                    <a:pt x="4" y="52"/>
                  </a:cubicBezTo>
                  <a:cubicBezTo>
                    <a:pt x="4" y="56"/>
                    <a:pt x="8" y="60"/>
                    <a:pt x="12" y="60"/>
                  </a:cubicBezTo>
                  <a:cubicBezTo>
                    <a:pt x="16" y="60"/>
                    <a:pt x="20" y="56"/>
                    <a:pt x="20" y="52"/>
                  </a:cubicBezTo>
                  <a:cubicBezTo>
                    <a:pt x="20" y="50"/>
                    <a:pt x="20" y="49"/>
                    <a:pt x="19" y="48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5" y="36"/>
                    <a:pt x="49" y="38"/>
                    <a:pt x="51" y="41"/>
                  </a:cubicBezTo>
                  <a:cubicBezTo>
                    <a:pt x="55" y="44"/>
                    <a:pt x="56" y="49"/>
                    <a:pt x="56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52"/>
                    <a:pt x="64" y="52"/>
                    <a:pt x="64" y="52"/>
                  </a:cubicBezTo>
                  <a:lnTo>
                    <a:pt x="60" y="52"/>
                  </a:lnTo>
                  <a:close/>
                  <a:moveTo>
                    <a:pt x="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8" y="4"/>
                    <a:pt x="8" y="4"/>
                    <a:pt x="8" y="4"/>
                  </a:cubicBezTo>
                  <a:lnTo>
                    <a:pt x="8" y="8"/>
                  </a:lnTo>
                  <a:close/>
                  <a:moveTo>
                    <a:pt x="36" y="3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6"/>
                  </a:lnTo>
                  <a:close/>
                  <a:moveTo>
                    <a:pt x="60" y="60"/>
                  </a:moveTo>
                  <a:cubicBezTo>
                    <a:pt x="56" y="60"/>
                    <a:pt x="56" y="60"/>
                    <a:pt x="56" y="60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60" y="56"/>
                    <a:pt x="60" y="56"/>
                    <a:pt x="60" y="56"/>
                  </a:cubicBezTo>
                  <a:lnTo>
                    <a:pt x="60" y="60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lIns="91258" tIns="45629" rIns="91258" bIns="45629"/>
            <a:lstStyle/>
            <a:p>
              <a:pPr marL="0" marR="0" lvl="0" indent="0" defTabSz="9123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Salesforce Sans" panose="020B0505020202020203" pitchFamily="34" charset="77"/>
              </a:endParaRPr>
            </a:p>
          </p:txBody>
        </p:sp>
        <p:sp>
          <p:nvSpPr>
            <p:cNvPr id="60" name="Freeform 337">
              <a:extLst>
                <a:ext uri="{FF2B5EF4-FFF2-40B4-BE49-F238E27FC236}">
                  <a16:creationId xmlns:a16="http://schemas.microsoft.com/office/drawing/2014/main" id="{A450CA3D-A6E8-7C46-A515-D6D08F62F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410" y="6832492"/>
              <a:ext cx="217930" cy="219226"/>
            </a:xfrm>
            <a:custGeom>
              <a:avLst/>
              <a:gdLst>
                <a:gd name="T0" fmla="*/ 2147483647 w 44"/>
                <a:gd name="T1" fmla="*/ 2147483647 h 59"/>
                <a:gd name="T2" fmla="*/ 2147483647 w 44"/>
                <a:gd name="T3" fmla="*/ 2147483647 h 59"/>
                <a:gd name="T4" fmla="*/ 2147483647 w 44"/>
                <a:gd name="T5" fmla="*/ 0 h 59"/>
                <a:gd name="T6" fmla="*/ 2147483647 w 44"/>
                <a:gd name="T7" fmla="*/ 2147483647 h 59"/>
                <a:gd name="T8" fmla="*/ 2147483647 w 44"/>
                <a:gd name="T9" fmla="*/ 2147483647 h 59"/>
                <a:gd name="T10" fmla="*/ 0 w 44"/>
                <a:gd name="T11" fmla="*/ 2147483647 h 59"/>
                <a:gd name="T12" fmla="*/ 0 w 44"/>
                <a:gd name="T13" fmla="*/ 2147483647 h 59"/>
                <a:gd name="T14" fmla="*/ 2147483647 w 44"/>
                <a:gd name="T15" fmla="*/ 2147483647 h 59"/>
                <a:gd name="T16" fmla="*/ 2147483647 w 44"/>
                <a:gd name="T17" fmla="*/ 2147483647 h 59"/>
                <a:gd name="T18" fmla="*/ 2147483647 w 44"/>
                <a:gd name="T19" fmla="*/ 2147483647 h 59"/>
                <a:gd name="T20" fmla="*/ 2147483647 w 44"/>
                <a:gd name="T21" fmla="*/ 2147483647 h 59"/>
                <a:gd name="T22" fmla="*/ 2147483647 w 44"/>
                <a:gd name="T23" fmla="*/ 2147483647 h 59"/>
                <a:gd name="T24" fmla="*/ 2147483647 w 44"/>
                <a:gd name="T25" fmla="*/ 2147483647 h 59"/>
                <a:gd name="T26" fmla="*/ 2147483647 w 44"/>
                <a:gd name="T27" fmla="*/ 2147483647 h 59"/>
                <a:gd name="T28" fmla="*/ 2147483647 w 44"/>
                <a:gd name="T29" fmla="*/ 2147483647 h 59"/>
                <a:gd name="T30" fmla="*/ 2147483647 w 44"/>
                <a:gd name="T31" fmla="*/ 2147483647 h 59"/>
                <a:gd name="T32" fmla="*/ 2147483647 w 44"/>
                <a:gd name="T33" fmla="*/ 2147483647 h 59"/>
                <a:gd name="T34" fmla="*/ 2147483647 w 44"/>
                <a:gd name="T35" fmla="*/ 2147483647 h 59"/>
                <a:gd name="T36" fmla="*/ 2147483647 w 44"/>
                <a:gd name="T37" fmla="*/ 2147483647 h 59"/>
                <a:gd name="T38" fmla="*/ 2147483647 w 44"/>
                <a:gd name="T39" fmla="*/ 2147483647 h 59"/>
                <a:gd name="T40" fmla="*/ 2147483647 w 44"/>
                <a:gd name="T41" fmla="*/ 2147483647 h 59"/>
                <a:gd name="T42" fmla="*/ 2147483647 w 44"/>
                <a:gd name="T43" fmla="*/ 2147483647 h 59"/>
                <a:gd name="T44" fmla="*/ 2147483647 w 44"/>
                <a:gd name="T45" fmla="*/ 2147483647 h 59"/>
                <a:gd name="T46" fmla="*/ 2147483647 w 44"/>
                <a:gd name="T47" fmla="*/ 2147483647 h 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59"/>
                <a:gd name="T74" fmla="*/ 44 w 44"/>
                <a:gd name="T75" fmla="*/ 59 h 5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59">
                  <a:moveTo>
                    <a:pt x="40" y="23"/>
                  </a:moveTo>
                  <a:cubicBezTo>
                    <a:pt x="40" y="17"/>
                    <a:pt x="40" y="17"/>
                    <a:pt x="40" y="17"/>
                  </a:cubicBezTo>
                  <a:cubicBezTo>
                    <a:pt x="40" y="8"/>
                    <a:pt x="32" y="0"/>
                    <a:pt x="22" y="0"/>
                  </a:cubicBezTo>
                  <a:cubicBezTo>
                    <a:pt x="12" y="0"/>
                    <a:pt x="4" y="8"/>
                    <a:pt x="4" y="17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23"/>
                    <a:pt x="44" y="23"/>
                    <a:pt x="44" y="23"/>
                  </a:cubicBezTo>
                  <a:lnTo>
                    <a:pt x="40" y="23"/>
                  </a:lnTo>
                  <a:close/>
                  <a:moveTo>
                    <a:pt x="25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0"/>
                    <a:pt x="18" y="39"/>
                  </a:cubicBezTo>
                  <a:cubicBezTo>
                    <a:pt x="18" y="37"/>
                    <a:pt x="20" y="36"/>
                    <a:pt x="21" y="36"/>
                  </a:cubicBezTo>
                  <a:cubicBezTo>
                    <a:pt x="23" y="36"/>
                    <a:pt x="25" y="37"/>
                    <a:pt x="25" y="39"/>
                  </a:cubicBezTo>
                  <a:cubicBezTo>
                    <a:pt x="25" y="40"/>
                    <a:pt x="24" y="41"/>
                    <a:pt x="23" y="42"/>
                  </a:cubicBezTo>
                  <a:lnTo>
                    <a:pt x="25" y="51"/>
                  </a:lnTo>
                  <a:close/>
                  <a:moveTo>
                    <a:pt x="3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2"/>
                    <a:pt x="17" y="8"/>
                    <a:pt x="22" y="8"/>
                  </a:cubicBezTo>
                  <a:cubicBezTo>
                    <a:pt x="27" y="8"/>
                    <a:pt x="32" y="12"/>
                    <a:pt x="32" y="17"/>
                  </a:cubicBezTo>
                  <a:lnTo>
                    <a:pt x="32" y="23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lIns="91258" tIns="45629" rIns="91258" bIns="45629"/>
            <a:lstStyle/>
            <a:p>
              <a:pPr marL="0" marR="0" lvl="0" indent="0" defTabSz="9123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Salesforce Sans" panose="020B0505020202020203" pitchFamily="34" charset="77"/>
              </a:endParaRPr>
            </a:p>
          </p:txBody>
        </p:sp>
        <p:grpSp>
          <p:nvGrpSpPr>
            <p:cNvPr id="61" name="Group 7547">
              <a:extLst>
                <a:ext uri="{FF2B5EF4-FFF2-40B4-BE49-F238E27FC236}">
                  <a16:creationId xmlns:a16="http://schemas.microsoft.com/office/drawing/2014/main" id="{82B467F3-6CCA-B14F-B55A-22D397AFB9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32058" y="6808356"/>
              <a:ext cx="209055" cy="240786"/>
              <a:chOff x="5842000" y="3657724"/>
              <a:chExt cx="177800" cy="204788"/>
            </a:xfrm>
            <a:solidFill>
              <a:sysClr val="window" lastClr="FFFFFF"/>
            </a:solidFill>
          </p:grpSpPr>
          <p:sp>
            <p:nvSpPr>
              <p:cNvPr id="75" name="Rectangle 148">
                <a:extLst>
                  <a:ext uri="{FF2B5EF4-FFF2-40B4-BE49-F238E27FC236}">
                    <a16:creationId xmlns:a16="http://schemas.microsoft.com/office/drawing/2014/main" id="{8C30BBFE-60A2-0740-9307-5DE6D86BB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4700" y="3849812"/>
                <a:ext cx="152400" cy="127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76" name="Freeform 149">
                <a:extLst>
                  <a:ext uri="{FF2B5EF4-FFF2-40B4-BE49-F238E27FC236}">
                    <a16:creationId xmlns:a16="http://schemas.microsoft.com/office/drawing/2014/main" id="{28254537-E913-0841-AE58-129A078E13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2000" y="3657724"/>
                <a:ext cx="177800" cy="179388"/>
              </a:xfrm>
              <a:custGeom>
                <a:avLst/>
                <a:gdLst>
                  <a:gd name="T0" fmla="*/ 2147483647 w 56"/>
                  <a:gd name="T1" fmla="*/ 2147483647 h 56"/>
                  <a:gd name="T2" fmla="*/ 2147483647 w 56"/>
                  <a:gd name="T3" fmla="*/ 2147483647 h 56"/>
                  <a:gd name="T4" fmla="*/ 2147483647 w 56"/>
                  <a:gd name="T5" fmla="*/ 2147483647 h 56"/>
                  <a:gd name="T6" fmla="*/ 2147483647 w 56"/>
                  <a:gd name="T7" fmla="*/ 2147483647 h 56"/>
                  <a:gd name="T8" fmla="*/ 2147483647 w 56"/>
                  <a:gd name="T9" fmla="*/ 0 h 56"/>
                  <a:gd name="T10" fmla="*/ 2147483647 w 56"/>
                  <a:gd name="T11" fmla="*/ 2147483647 h 56"/>
                  <a:gd name="T12" fmla="*/ 2147483647 w 56"/>
                  <a:gd name="T13" fmla="*/ 2147483647 h 56"/>
                  <a:gd name="T14" fmla="*/ 2147483647 w 56"/>
                  <a:gd name="T15" fmla="*/ 2147483647 h 56"/>
                  <a:gd name="T16" fmla="*/ 2147483647 w 56"/>
                  <a:gd name="T17" fmla="*/ 2147483647 h 56"/>
                  <a:gd name="T18" fmla="*/ 0 w 56"/>
                  <a:gd name="T19" fmla="*/ 2147483647 h 56"/>
                  <a:gd name="T20" fmla="*/ 0 w 56"/>
                  <a:gd name="T21" fmla="*/ 2147483647 h 56"/>
                  <a:gd name="T22" fmla="*/ 2147483647 w 56"/>
                  <a:gd name="T23" fmla="*/ 2147483647 h 56"/>
                  <a:gd name="T24" fmla="*/ 2147483647 w 56"/>
                  <a:gd name="T25" fmla="*/ 2147483647 h 56"/>
                  <a:gd name="T26" fmla="*/ 2147483647 w 56"/>
                  <a:gd name="T27" fmla="*/ 2147483647 h 56"/>
                  <a:gd name="T28" fmla="*/ 2147483647 w 56"/>
                  <a:gd name="T29" fmla="*/ 2147483647 h 56"/>
                  <a:gd name="T30" fmla="*/ 2147483647 w 56"/>
                  <a:gd name="T31" fmla="*/ 2147483647 h 56"/>
                  <a:gd name="T32" fmla="*/ 2147483647 w 56"/>
                  <a:gd name="T33" fmla="*/ 2147483647 h 56"/>
                  <a:gd name="T34" fmla="*/ 2147483647 w 56"/>
                  <a:gd name="T35" fmla="*/ 2147483647 h 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6"/>
                  <a:gd name="T55" fmla="*/ 0 h 56"/>
                  <a:gd name="T56" fmla="*/ 56 w 56"/>
                  <a:gd name="T57" fmla="*/ 56 h 5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6" h="56">
                    <a:moveTo>
                      <a:pt x="52" y="38"/>
                    </a:move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8"/>
                      <a:pt x="36" y="37"/>
                      <a:pt x="36" y="36"/>
                    </a:cubicBezTo>
                    <a:cubicBezTo>
                      <a:pt x="32" y="20"/>
                      <a:pt x="40" y="20"/>
                      <a:pt x="40" y="12"/>
                    </a:cubicBezTo>
                    <a:cubicBezTo>
                      <a:pt x="40" y="8"/>
                      <a:pt x="36" y="0"/>
                      <a:pt x="28" y="0"/>
                    </a:cubicBezTo>
                    <a:cubicBezTo>
                      <a:pt x="20" y="0"/>
                      <a:pt x="16" y="8"/>
                      <a:pt x="16" y="12"/>
                    </a:cubicBezTo>
                    <a:cubicBezTo>
                      <a:pt x="16" y="20"/>
                      <a:pt x="24" y="20"/>
                      <a:pt x="20" y="36"/>
                    </a:cubicBezTo>
                    <a:cubicBezTo>
                      <a:pt x="20" y="37"/>
                      <a:pt x="19" y="38"/>
                      <a:pt x="19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38"/>
                      <a:pt x="0" y="40"/>
                      <a:pt x="0" y="4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0"/>
                      <a:pt x="54" y="38"/>
                      <a:pt x="52" y="38"/>
                    </a:cubicBezTo>
                    <a:close/>
                    <a:moveTo>
                      <a:pt x="25" y="21"/>
                    </a:moveTo>
                    <a:cubicBezTo>
                      <a:pt x="25" y="21"/>
                      <a:pt x="22" y="20"/>
                      <a:pt x="20" y="15"/>
                    </a:cubicBezTo>
                    <a:cubicBezTo>
                      <a:pt x="18" y="9"/>
                      <a:pt x="23" y="2"/>
                      <a:pt x="30" y="4"/>
                    </a:cubicBezTo>
                    <a:cubicBezTo>
                      <a:pt x="21" y="7"/>
                      <a:pt x="25" y="21"/>
                      <a:pt x="25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</p:grpSp>
        <p:sp>
          <p:nvSpPr>
            <p:cNvPr id="62" name="Freeform 265">
              <a:extLst>
                <a:ext uri="{FF2B5EF4-FFF2-40B4-BE49-F238E27FC236}">
                  <a16:creationId xmlns:a16="http://schemas.microsoft.com/office/drawing/2014/main" id="{78CCEAF5-FCE5-A34A-97BF-CC632C1DF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9021" y="6831167"/>
              <a:ext cx="209761" cy="209757"/>
            </a:xfrm>
            <a:custGeom>
              <a:avLst/>
              <a:gdLst>
                <a:gd name="T0" fmla="*/ 127 w 146"/>
                <a:gd name="T1" fmla="*/ 91 h 147"/>
                <a:gd name="T2" fmla="*/ 127 w 146"/>
                <a:gd name="T3" fmla="*/ 91 h 147"/>
                <a:gd name="T4" fmla="*/ 145 w 146"/>
                <a:gd name="T5" fmla="*/ 72 h 147"/>
                <a:gd name="T6" fmla="*/ 127 w 146"/>
                <a:gd name="T7" fmla="*/ 54 h 147"/>
                <a:gd name="T8" fmla="*/ 110 w 146"/>
                <a:gd name="T9" fmla="*/ 67 h 147"/>
                <a:gd name="T10" fmla="*/ 65 w 146"/>
                <a:gd name="T11" fmla="*/ 67 h 147"/>
                <a:gd name="T12" fmla="*/ 90 w 146"/>
                <a:gd name="T13" fmla="*/ 23 h 147"/>
                <a:gd name="T14" fmla="*/ 110 w 146"/>
                <a:gd name="T15" fmla="*/ 23 h 147"/>
                <a:gd name="T16" fmla="*/ 127 w 146"/>
                <a:gd name="T17" fmla="*/ 35 h 147"/>
                <a:gd name="T18" fmla="*/ 145 w 146"/>
                <a:gd name="T19" fmla="*/ 17 h 147"/>
                <a:gd name="T20" fmla="*/ 127 w 146"/>
                <a:gd name="T21" fmla="*/ 0 h 147"/>
                <a:gd name="T22" fmla="*/ 110 w 146"/>
                <a:gd name="T23" fmla="*/ 13 h 147"/>
                <a:gd name="T24" fmla="*/ 84 w 146"/>
                <a:gd name="T25" fmla="*/ 13 h 147"/>
                <a:gd name="T26" fmla="*/ 52 w 146"/>
                <a:gd name="T27" fmla="*/ 67 h 147"/>
                <a:gd name="T28" fmla="*/ 35 w 146"/>
                <a:gd name="T29" fmla="*/ 67 h 147"/>
                <a:gd name="T30" fmla="*/ 18 w 146"/>
                <a:gd name="T31" fmla="*/ 54 h 147"/>
                <a:gd name="T32" fmla="*/ 0 w 146"/>
                <a:gd name="T33" fmla="*/ 72 h 147"/>
                <a:gd name="T34" fmla="*/ 18 w 146"/>
                <a:gd name="T35" fmla="*/ 91 h 147"/>
                <a:gd name="T36" fmla="*/ 35 w 146"/>
                <a:gd name="T37" fmla="*/ 77 h 147"/>
                <a:gd name="T38" fmla="*/ 52 w 146"/>
                <a:gd name="T39" fmla="*/ 77 h 147"/>
                <a:gd name="T40" fmla="*/ 84 w 146"/>
                <a:gd name="T41" fmla="*/ 132 h 147"/>
                <a:gd name="T42" fmla="*/ 110 w 146"/>
                <a:gd name="T43" fmla="*/ 132 h 147"/>
                <a:gd name="T44" fmla="*/ 127 w 146"/>
                <a:gd name="T45" fmla="*/ 146 h 147"/>
                <a:gd name="T46" fmla="*/ 145 w 146"/>
                <a:gd name="T47" fmla="*/ 127 h 147"/>
                <a:gd name="T48" fmla="*/ 127 w 146"/>
                <a:gd name="T49" fmla="*/ 109 h 147"/>
                <a:gd name="T50" fmla="*/ 110 w 146"/>
                <a:gd name="T51" fmla="*/ 122 h 147"/>
                <a:gd name="T52" fmla="*/ 90 w 146"/>
                <a:gd name="T53" fmla="*/ 122 h 147"/>
                <a:gd name="T54" fmla="*/ 65 w 146"/>
                <a:gd name="T55" fmla="*/ 77 h 147"/>
                <a:gd name="T56" fmla="*/ 110 w 146"/>
                <a:gd name="T57" fmla="*/ 77 h 147"/>
                <a:gd name="T58" fmla="*/ 127 w 146"/>
                <a:gd name="T59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7">
                  <a:moveTo>
                    <a:pt x="127" y="91"/>
                  </a:moveTo>
                  <a:lnTo>
                    <a:pt x="127" y="91"/>
                  </a:lnTo>
                  <a:cubicBezTo>
                    <a:pt x="138" y="91"/>
                    <a:pt x="145" y="82"/>
                    <a:pt x="145" y="72"/>
                  </a:cubicBezTo>
                  <a:cubicBezTo>
                    <a:pt x="145" y="62"/>
                    <a:pt x="138" y="54"/>
                    <a:pt x="127" y="54"/>
                  </a:cubicBezTo>
                  <a:cubicBezTo>
                    <a:pt x="120" y="54"/>
                    <a:pt x="112" y="59"/>
                    <a:pt x="110" y="67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2" y="30"/>
                    <a:pt x="120" y="35"/>
                    <a:pt x="127" y="35"/>
                  </a:cubicBezTo>
                  <a:cubicBezTo>
                    <a:pt x="138" y="35"/>
                    <a:pt x="145" y="28"/>
                    <a:pt x="145" y="17"/>
                  </a:cubicBezTo>
                  <a:cubicBezTo>
                    <a:pt x="145" y="7"/>
                    <a:pt x="138" y="0"/>
                    <a:pt x="127" y="0"/>
                  </a:cubicBezTo>
                  <a:cubicBezTo>
                    <a:pt x="120" y="0"/>
                    <a:pt x="112" y="5"/>
                    <a:pt x="110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59"/>
                    <a:pt x="27" y="54"/>
                    <a:pt x="18" y="54"/>
                  </a:cubicBezTo>
                  <a:cubicBezTo>
                    <a:pt x="8" y="54"/>
                    <a:pt x="0" y="62"/>
                    <a:pt x="0" y="72"/>
                  </a:cubicBezTo>
                  <a:cubicBezTo>
                    <a:pt x="0" y="82"/>
                    <a:pt x="8" y="91"/>
                    <a:pt x="18" y="91"/>
                  </a:cubicBezTo>
                  <a:cubicBezTo>
                    <a:pt x="27" y="91"/>
                    <a:pt x="34" y="84"/>
                    <a:pt x="35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84" y="132"/>
                    <a:pt x="84" y="132"/>
                    <a:pt x="84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2" y="138"/>
                    <a:pt x="120" y="146"/>
                    <a:pt x="127" y="146"/>
                  </a:cubicBezTo>
                  <a:cubicBezTo>
                    <a:pt x="138" y="146"/>
                    <a:pt x="145" y="137"/>
                    <a:pt x="145" y="127"/>
                  </a:cubicBezTo>
                  <a:cubicBezTo>
                    <a:pt x="145" y="116"/>
                    <a:pt x="138" y="109"/>
                    <a:pt x="127" y="109"/>
                  </a:cubicBezTo>
                  <a:cubicBezTo>
                    <a:pt x="120" y="109"/>
                    <a:pt x="112" y="114"/>
                    <a:pt x="11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2" y="84"/>
                    <a:pt x="120" y="91"/>
                    <a:pt x="127" y="9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38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lesforce Sans" panose="020B0505020202020203" pitchFamily="34" charset="77"/>
              </a:endParaRPr>
            </a:p>
          </p:txBody>
        </p:sp>
        <p:grpSp>
          <p:nvGrpSpPr>
            <p:cNvPr id="63" name="Group 7607">
              <a:extLst>
                <a:ext uri="{FF2B5EF4-FFF2-40B4-BE49-F238E27FC236}">
                  <a16:creationId xmlns:a16="http://schemas.microsoft.com/office/drawing/2014/main" id="{3613B552-6D70-2F42-8707-7AAA3418B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62210" y="6785206"/>
              <a:ext cx="270118" cy="244795"/>
              <a:chOff x="4231518" y="5528394"/>
              <a:chExt cx="203200" cy="184150"/>
            </a:xfrm>
            <a:solidFill>
              <a:sysClr val="window" lastClr="FFFFFF"/>
            </a:solidFill>
          </p:grpSpPr>
          <p:sp>
            <p:nvSpPr>
              <p:cNvPr id="73" name="Freeform 150">
                <a:extLst>
                  <a:ext uri="{FF2B5EF4-FFF2-40B4-BE49-F238E27FC236}">
                    <a16:creationId xmlns:a16="http://schemas.microsoft.com/office/drawing/2014/main" id="{18B39321-6965-D440-B173-1CFAC8E97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518" y="5585544"/>
                <a:ext cx="177800" cy="127000"/>
              </a:xfrm>
              <a:custGeom>
                <a:avLst/>
                <a:gdLst>
                  <a:gd name="T0" fmla="*/ 2147483647 w 112"/>
                  <a:gd name="T1" fmla="*/ 2147483647 h 80"/>
                  <a:gd name="T2" fmla="*/ 2147483647 w 112"/>
                  <a:gd name="T3" fmla="*/ 2147483647 h 80"/>
                  <a:gd name="T4" fmla="*/ 2147483647 w 112"/>
                  <a:gd name="T5" fmla="*/ 2147483647 h 80"/>
                  <a:gd name="T6" fmla="*/ 2147483647 w 112"/>
                  <a:gd name="T7" fmla="*/ 2147483647 h 80"/>
                  <a:gd name="T8" fmla="*/ 2147483647 w 112"/>
                  <a:gd name="T9" fmla="*/ 2147483647 h 80"/>
                  <a:gd name="T10" fmla="*/ 2147483647 w 112"/>
                  <a:gd name="T11" fmla="*/ 2147483647 h 80"/>
                  <a:gd name="T12" fmla="*/ 2147483647 w 112"/>
                  <a:gd name="T13" fmla="*/ 2147483647 h 80"/>
                  <a:gd name="T14" fmla="*/ 2147483647 w 112"/>
                  <a:gd name="T15" fmla="*/ 2147483647 h 80"/>
                  <a:gd name="T16" fmla="*/ 2147483647 w 112"/>
                  <a:gd name="T17" fmla="*/ 2147483647 h 80"/>
                  <a:gd name="T18" fmla="*/ 2147483647 w 112"/>
                  <a:gd name="T19" fmla="*/ 2147483647 h 80"/>
                  <a:gd name="T20" fmla="*/ 2147483647 w 112"/>
                  <a:gd name="T21" fmla="*/ 2147483647 h 80"/>
                  <a:gd name="T22" fmla="*/ 2147483647 w 112"/>
                  <a:gd name="T23" fmla="*/ 2147483647 h 80"/>
                  <a:gd name="T24" fmla="*/ 2147483647 w 112"/>
                  <a:gd name="T25" fmla="*/ 2147483647 h 80"/>
                  <a:gd name="T26" fmla="*/ 2147483647 w 112"/>
                  <a:gd name="T27" fmla="*/ 2147483647 h 80"/>
                  <a:gd name="T28" fmla="*/ 2147483647 w 112"/>
                  <a:gd name="T29" fmla="*/ 2147483647 h 80"/>
                  <a:gd name="T30" fmla="*/ 2147483647 w 112"/>
                  <a:gd name="T31" fmla="*/ 0 h 80"/>
                  <a:gd name="T32" fmla="*/ 0 w 112"/>
                  <a:gd name="T33" fmla="*/ 0 h 80"/>
                  <a:gd name="T34" fmla="*/ 0 w 112"/>
                  <a:gd name="T35" fmla="*/ 2147483647 h 80"/>
                  <a:gd name="T36" fmla="*/ 2147483647 w 112"/>
                  <a:gd name="T37" fmla="*/ 2147483647 h 80"/>
                  <a:gd name="T38" fmla="*/ 2147483647 w 112"/>
                  <a:gd name="T39" fmla="*/ 2147483647 h 80"/>
                  <a:gd name="T40" fmla="*/ 2147483647 w 112"/>
                  <a:gd name="T41" fmla="*/ 2147483647 h 80"/>
                  <a:gd name="T42" fmla="*/ 2147483647 w 112"/>
                  <a:gd name="T43" fmla="*/ 2147483647 h 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12"/>
                  <a:gd name="T67" fmla="*/ 0 h 80"/>
                  <a:gd name="T68" fmla="*/ 112 w 112"/>
                  <a:gd name="T69" fmla="*/ 80 h 8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12" h="80">
                    <a:moveTo>
                      <a:pt x="104" y="68"/>
                    </a:moveTo>
                    <a:lnTo>
                      <a:pt x="82" y="46"/>
                    </a:lnTo>
                    <a:lnTo>
                      <a:pt x="78" y="52"/>
                    </a:lnTo>
                    <a:lnTo>
                      <a:pt x="98" y="72"/>
                    </a:lnTo>
                    <a:lnTo>
                      <a:pt x="14" y="72"/>
                    </a:lnTo>
                    <a:lnTo>
                      <a:pt x="34" y="52"/>
                    </a:lnTo>
                    <a:lnTo>
                      <a:pt x="30" y="46"/>
                    </a:lnTo>
                    <a:lnTo>
                      <a:pt x="8" y="68"/>
                    </a:lnTo>
                    <a:lnTo>
                      <a:pt x="8" y="12"/>
                    </a:lnTo>
                    <a:lnTo>
                      <a:pt x="56" y="46"/>
                    </a:lnTo>
                    <a:lnTo>
                      <a:pt x="72" y="34"/>
                    </a:lnTo>
                    <a:lnTo>
                      <a:pt x="68" y="28"/>
                    </a:lnTo>
                    <a:lnTo>
                      <a:pt x="56" y="36"/>
                    </a:lnTo>
                    <a:lnTo>
                      <a:pt x="18" y="8"/>
                    </a:lnTo>
                    <a:lnTo>
                      <a:pt x="72" y="8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80"/>
                    </a:lnTo>
                    <a:lnTo>
                      <a:pt x="112" y="80"/>
                    </a:lnTo>
                    <a:lnTo>
                      <a:pt x="112" y="24"/>
                    </a:lnTo>
                    <a:lnTo>
                      <a:pt x="104" y="24"/>
                    </a:lnTo>
                    <a:lnTo>
                      <a:pt x="104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74" name="Freeform 151">
                <a:extLst>
                  <a:ext uri="{FF2B5EF4-FFF2-40B4-BE49-F238E27FC236}">
                    <a16:creationId xmlns:a16="http://schemas.microsoft.com/office/drawing/2014/main" id="{9DBF3B6C-9313-434A-A03E-BE24403FB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818" y="5528394"/>
                <a:ext cx="88900" cy="82550"/>
              </a:xfrm>
              <a:custGeom>
                <a:avLst/>
                <a:gdLst>
                  <a:gd name="T0" fmla="*/ 2147483647 w 56"/>
                  <a:gd name="T1" fmla="*/ 2147483647 h 52"/>
                  <a:gd name="T2" fmla="*/ 2147483647 w 56"/>
                  <a:gd name="T3" fmla="*/ 2147483647 h 52"/>
                  <a:gd name="T4" fmla="*/ 2147483647 w 56"/>
                  <a:gd name="T5" fmla="*/ 0 h 52"/>
                  <a:gd name="T6" fmla="*/ 2147483647 w 56"/>
                  <a:gd name="T7" fmla="*/ 2147483647 h 52"/>
                  <a:gd name="T8" fmla="*/ 0 w 56"/>
                  <a:gd name="T9" fmla="*/ 2147483647 h 52"/>
                  <a:gd name="T10" fmla="*/ 2147483647 w 56"/>
                  <a:gd name="T11" fmla="*/ 2147483647 h 52"/>
                  <a:gd name="T12" fmla="*/ 2147483647 w 56"/>
                  <a:gd name="T13" fmla="*/ 2147483647 h 52"/>
                  <a:gd name="T14" fmla="*/ 2147483647 w 56"/>
                  <a:gd name="T15" fmla="*/ 2147483647 h 52"/>
                  <a:gd name="T16" fmla="*/ 2147483647 w 56"/>
                  <a:gd name="T17" fmla="*/ 2147483647 h 52"/>
                  <a:gd name="T18" fmla="*/ 2147483647 w 56"/>
                  <a:gd name="T19" fmla="*/ 2147483647 h 52"/>
                  <a:gd name="T20" fmla="*/ 2147483647 w 56"/>
                  <a:gd name="T21" fmla="*/ 2147483647 h 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6"/>
                  <a:gd name="T34" fmla="*/ 0 h 52"/>
                  <a:gd name="T35" fmla="*/ 56 w 56"/>
                  <a:gd name="T36" fmla="*/ 52 h 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6" h="52">
                    <a:moveTo>
                      <a:pt x="56" y="20"/>
                    </a:moveTo>
                    <a:lnTo>
                      <a:pt x="34" y="20"/>
                    </a:lnTo>
                    <a:lnTo>
                      <a:pt x="28" y="0"/>
                    </a:lnTo>
                    <a:lnTo>
                      <a:pt x="22" y="20"/>
                    </a:lnTo>
                    <a:lnTo>
                      <a:pt x="0" y="20"/>
                    </a:lnTo>
                    <a:lnTo>
                      <a:pt x="18" y="32"/>
                    </a:lnTo>
                    <a:lnTo>
                      <a:pt x="8" y="52"/>
                    </a:lnTo>
                    <a:lnTo>
                      <a:pt x="28" y="40"/>
                    </a:lnTo>
                    <a:lnTo>
                      <a:pt x="48" y="52"/>
                    </a:lnTo>
                    <a:lnTo>
                      <a:pt x="38" y="32"/>
                    </a:lnTo>
                    <a:lnTo>
                      <a:pt x="5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</p:grpSp>
        <p:grpSp>
          <p:nvGrpSpPr>
            <p:cNvPr id="64" name="Group 9982">
              <a:extLst>
                <a:ext uri="{FF2B5EF4-FFF2-40B4-BE49-F238E27FC236}">
                  <a16:creationId xmlns:a16="http://schemas.microsoft.com/office/drawing/2014/main" id="{0A54CBFB-369E-F945-BEDF-8CAB37FB9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1089" y="6817587"/>
              <a:ext cx="246470" cy="246470"/>
              <a:chOff x="1412876" y="1485900"/>
              <a:chExt cx="203200" cy="203200"/>
            </a:xfrm>
            <a:solidFill>
              <a:sysClr val="window" lastClr="FFFFFF"/>
            </a:solidFill>
          </p:grpSpPr>
          <p:sp>
            <p:nvSpPr>
              <p:cNvPr id="70" name="Freeform 448">
                <a:extLst>
                  <a:ext uri="{FF2B5EF4-FFF2-40B4-BE49-F238E27FC236}">
                    <a16:creationId xmlns:a16="http://schemas.microsoft.com/office/drawing/2014/main" id="{1CD25C8A-E417-1648-85E0-AC2B9319C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476" y="1574800"/>
                <a:ext cx="101600" cy="101600"/>
              </a:xfrm>
              <a:custGeom>
                <a:avLst/>
                <a:gdLst>
                  <a:gd name="T0" fmla="*/ 2147483647 w 64"/>
                  <a:gd name="T1" fmla="*/ 0 h 64"/>
                  <a:gd name="T2" fmla="*/ 0 w 64"/>
                  <a:gd name="T3" fmla="*/ 2147483647 h 64"/>
                  <a:gd name="T4" fmla="*/ 2147483647 w 64"/>
                  <a:gd name="T5" fmla="*/ 2147483647 h 64"/>
                  <a:gd name="T6" fmla="*/ 2147483647 w 64"/>
                  <a:gd name="T7" fmla="*/ 2147483647 h 64"/>
                  <a:gd name="T8" fmla="*/ 2147483647 w 64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64"/>
                  <a:gd name="T17" fmla="*/ 64 w 64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64">
                    <a:moveTo>
                      <a:pt x="40" y="0"/>
                    </a:moveTo>
                    <a:lnTo>
                      <a:pt x="0" y="40"/>
                    </a:lnTo>
                    <a:lnTo>
                      <a:pt x="24" y="64"/>
                    </a:lnTo>
                    <a:lnTo>
                      <a:pt x="64" y="2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71" name="Freeform 449">
                <a:extLst>
                  <a:ext uri="{FF2B5EF4-FFF2-40B4-BE49-F238E27FC236}">
                    <a16:creationId xmlns:a16="http://schemas.microsoft.com/office/drawing/2014/main" id="{A18C7D0E-BD5A-7549-AF63-59C6232AF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1776" y="1651000"/>
                <a:ext cx="38100" cy="38100"/>
              </a:xfrm>
              <a:custGeom>
                <a:avLst/>
                <a:gdLst>
                  <a:gd name="T0" fmla="*/ 0 w 24"/>
                  <a:gd name="T1" fmla="*/ 2147483647 h 24"/>
                  <a:gd name="T2" fmla="*/ 2147483647 w 24"/>
                  <a:gd name="T3" fmla="*/ 2147483647 h 24"/>
                  <a:gd name="T4" fmla="*/ 0 w 24"/>
                  <a:gd name="T5" fmla="*/ 0 h 24"/>
                  <a:gd name="T6" fmla="*/ 0 w 24"/>
                  <a:gd name="T7" fmla="*/ 2147483647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"/>
                  <a:gd name="T13" fmla="*/ 0 h 24"/>
                  <a:gd name="T14" fmla="*/ 24 w 24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" h="24">
                    <a:moveTo>
                      <a:pt x="0" y="24"/>
                    </a:moveTo>
                    <a:lnTo>
                      <a:pt x="24" y="24"/>
                    </a:lnTo>
                    <a:lnTo>
                      <a:pt x="0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72" name="Freeform 450">
                <a:extLst>
                  <a:ext uri="{FF2B5EF4-FFF2-40B4-BE49-F238E27FC236}">
                    <a16:creationId xmlns:a16="http://schemas.microsoft.com/office/drawing/2014/main" id="{E150CBC0-0446-A849-B01A-CAEA2C3749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2876" y="1485900"/>
                <a:ext cx="165100" cy="177800"/>
              </a:xfrm>
              <a:custGeom>
                <a:avLst/>
                <a:gdLst>
                  <a:gd name="T0" fmla="*/ 2147483647 w 52"/>
                  <a:gd name="T1" fmla="*/ 2147483647 h 56"/>
                  <a:gd name="T2" fmla="*/ 2147483647 w 52"/>
                  <a:gd name="T3" fmla="*/ 2147483647 h 56"/>
                  <a:gd name="T4" fmla="*/ 2147483647 w 52"/>
                  <a:gd name="T5" fmla="*/ 2147483647 h 56"/>
                  <a:gd name="T6" fmla="*/ 2147483647 w 52"/>
                  <a:gd name="T7" fmla="*/ 2147483647 h 56"/>
                  <a:gd name="T8" fmla="*/ 2147483647 w 52"/>
                  <a:gd name="T9" fmla="*/ 2147483647 h 56"/>
                  <a:gd name="T10" fmla="*/ 2147483647 w 52"/>
                  <a:gd name="T11" fmla="*/ 2147483647 h 56"/>
                  <a:gd name="T12" fmla="*/ 2147483647 w 52"/>
                  <a:gd name="T13" fmla="*/ 2147483647 h 56"/>
                  <a:gd name="T14" fmla="*/ 2147483647 w 52"/>
                  <a:gd name="T15" fmla="*/ 2147483647 h 56"/>
                  <a:gd name="T16" fmla="*/ 2147483647 w 52"/>
                  <a:gd name="T17" fmla="*/ 2147483647 h 56"/>
                  <a:gd name="T18" fmla="*/ 2147483647 w 52"/>
                  <a:gd name="T19" fmla="*/ 2147483647 h 56"/>
                  <a:gd name="T20" fmla="*/ 2147483647 w 52"/>
                  <a:gd name="T21" fmla="*/ 2147483647 h 56"/>
                  <a:gd name="T22" fmla="*/ 2147483647 w 52"/>
                  <a:gd name="T23" fmla="*/ 2147483647 h 56"/>
                  <a:gd name="T24" fmla="*/ 2147483647 w 52"/>
                  <a:gd name="T25" fmla="*/ 2147483647 h 56"/>
                  <a:gd name="T26" fmla="*/ 2147483647 w 52"/>
                  <a:gd name="T27" fmla="*/ 2147483647 h 56"/>
                  <a:gd name="T28" fmla="*/ 2147483647 w 52"/>
                  <a:gd name="T29" fmla="*/ 2147483647 h 56"/>
                  <a:gd name="T30" fmla="*/ 2147483647 w 52"/>
                  <a:gd name="T31" fmla="*/ 2147483647 h 56"/>
                  <a:gd name="T32" fmla="*/ 2147483647 w 52"/>
                  <a:gd name="T33" fmla="*/ 2147483647 h 56"/>
                  <a:gd name="T34" fmla="*/ 2147483647 w 52"/>
                  <a:gd name="T35" fmla="*/ 2147483647 h 56"/>
                  <a:gd name="T36" fmla="*/ 2147483647 w 52"/>
                  <a:gd name="T37" fmla="*/ 2147483647 h 56"/>
                  <a:gd name="T38" fmla="*/ 2147483647 w 52"/>
                  <a:gd name="T39" fmla="*/ 0 h 56"/>
                  <a:gd name="T40" fmla="*/ 2147483647 w 52"/>
                  <a:gd name="T41" fmla="*/ 2147483647 h 56"/>
                  <a:gd name="T42" fmla="*/ 0 w 52"/>
                  <a:gd name="T43" fmla="*/ 2147483647 h 56"/>
                  <a:gd name="T44" fmla="*/ 0 w 52"/>
                  <a:gd name="T45" fmla="*/ 2147483647 h 56"/>
                  <a:gd name="T46" fmla="*/ 2147483647 w 52"/>
                  <a:gd name="T47" fmla="*/ 2147483647 h 56"/>
                  <a:gd name="T48" fmla="*/ 2147483647 w 52"/>
                  <a:gd name="T49" fmla="*/ 2147483647 h 56"/>
                  <a:gd name="T50" fmla="*/ 2147483647 w 52"/>
                  <a:gd name="T51" fmla="*/ 2147483647 h 56"/>
                  <a:gd name="T52" fmla="*/ 2147483647 w 52"/>
                  <a:gd name="T53" fmla="*/ 2147483647 h 56"/>
                  <a:gd name="T54" fmla="*/ 2147483647 w 52"/>
                  <a:gd name="T55" fmla="*/ 2147483647 h 56"/>
                  <a:gd name="T56" fmla="*/ 2147483647 w 52"/>
                  <a:gd name="T57" fmla="*/ 2147483647 h 56"/>
                  <a:gd name="T58" fmla="*/ 2147483647 w 52"/>
                  <a:gd name="T59" fmla="*/ 2147483647 h 56"/>
                  <a:gd name="T60" fmla="*/ 2147483647 w 52"/>
                  <a:gd name="T61" fmla="*/ 2147483647 h 56"/>
                  <a:gd name="T62" fmla="*/ 2147483647 w 52"/>
                  <a:gd name="T63" fmla="*/ 2147483647 h 56"/>
                  <a:gd name="T64" fmla="*/ 2147483647 w 52"/>
                  <a:gd name="T65" fmla="*/ 2147483647 h 5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2"/>
                  <a:gd name="T100" fmla="*/ 0 h 56"/>
                  <a:gd name="T101" fmla="*/ 52 w 52"/>
                  <a:gd name="T102" fmla="*/ 56 h 5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2" h="56">
                    <a:moveTo>
                      <a:pt x="4" y="39"/>
                    </a:moveTo>
                    <a:cubicBezTo>
                      <a:pt x="9" y="42"/>
                      <a:pt x="17" y="44"/>
                      <a:pt x="26" y="44"/>
                    </a:cubicBezTo>
                    <a:cubicBezTo>
                      <a:pt x="27" y="44"/>
                      <a:pt x="27" y="44"/>
                      <a:pt x="28" y="44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7" y="40"/>
                      <a:pt x="27" y="40"/>
                      <a:pt x="26" y="40"/>
                    </a:cubicBezTo>
                    <a:cubicBezTo>
                      <a:pt x="12" y="40"/>
                      <a:pt x="4" y="36"/>
                      <a:pt x="4" y="3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30"/>
                      <a:pt x="17" y="32"/>
                      <a:pt x="26" y="32"/>
                    </a:cubicBezTo>
                    <a:cubicBezTo>
                      <a:pt x="31" y="32"/>
                      <a:pt x="36" y="31"/>
                      <a:pt x="40" y="30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6" y="27"/>
                      <a:pt x="32" y="28"/>
                      <a:pt x="26" y="28"/>
                    </a:cubicBezTo>
                    <a:cubicBezTo>
                      <a:pt x="12" y="28"/>
                      <a:pt x="4" y="24"/>
                      <a:pt x="4" y="2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9" y="18"/>
                      <a:pt x="17" y="20"/>
                      <a:pt x="26" y="20"/>
                    </a:cubicBezTo>
                    <a:cubicBezTo>
                      <a:pt x="35" y="20"/>
                      <a:pt x="43" y="18"/>
                      <a:pt x="48" y="1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8"/>
                      <a:pt x="51" y="6"/>
                      <a:pt x="48" y="5"/>
                    </a:cubicBezTo>
                    <a:cubicBezTo>
                      <a:pt x="43" y="2"/>
                      <a:pt x="35" y="0"/>
                      <a:pt x="26" y="0"/>
                    </a:cubicBezTo>
                    <a:cubicBezTo>
                      <a:pt x="17" y="0"/>
                      <a:pt x="9" y="2"/>
                      <a:pt x="4" y="5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8"/>
                      <a:pt x="1" y="50"/>
                      <a:pt x="4" y="51"/>
                    </a:cubicBezTo>
                    <a:cubicBezTo>
                      <a:pt x="8" y="54"/>
                      <a:pt x="16" y="56"/>
                      <a:pt x="24" y="56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12" y="52"/>
                      <a:pt x="4" y="48"/>
                      <a:pt x="4" y="46"/>
                    </a:cubicBezTo>
                    <a:lnTo>
                      <a:pt x="4" y="39"/>
                    </a:lnTo>
                    <a:close/>
                    <a:moveTo>
                      <a:pt x="26" y="4"/>
                    </a:moveTo>
                    <a:cubicBezTo>
                      <a:pt x="40" y="4"/>
                      <a:pt x="48" y="8"/>
                      <a:pt x="48" y="10"/>
                    </a:cubicBezTo>
                    <a:cubicBezTo>
                      <a:pt x="48" y="12"/>
                      <a:pt x="40" y="16"/>
                      <a:pt x="26" y="16"/>
                    </a:cubicBezTo>
                    <a:cubicBezTo>
                      <a:pt x="12" y="16"/>
                      <a:pt x="4" y="12"/>
                      <a:pt x="4" y="10"/>
                    </a:cubicBezTo>
                    <a:cubicBezTo>
                      <a:pt x="4" y="8"/>
                      <a:pt x="12" y="4"/>
                      <a:pt x="26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2CD4F44-71FE-724C-98DD-D3F541D11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50000"/>
            </a:blip>
            <a:srcRect r="45492" b="2741"/>
            <a:stretch/>
          </p:blipFill>
          <p:spPr>
            <a:xfrm>
              <a:off x="12356865" y="6828994"/>
              <a:ext cx="346879" cy="225721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F2E2BB4-2B0C-D84A-8820-706A0D4377E8}"/>
                </a:ext>
              </a:extLst>
            </p:cNvPr>
            <p:cNvGrpSpPr/>
            <p:nvPr/>
          </p:nvGrpSpPr>
          <p:grpSpPr>
            <a:xfrm>
              <a:off x="1702130" y="6826893"/>
              <a:ext cx="238789" cy="238788"/>
              <a:chOff x="1523639" y="6588890"/>
              <a:chExt cx="372619" cy="372618"/>
            </a:xfrm>
          </p:grpSpPr>
          <p:sp>
            <p:nvSpPr>
              <p:cNvPr id="68" name="Freeform 444">
                <a:extLst>
                  <a:ext uri="{FF2B5EF4-FFF2-40B4-BE49-F238E27FC236}">
                    <a16:creationId xmlns:a16="http://schemas.microsoft.com/office/drawing/2014/main" id="{5EB07627-922D-6542-8A13-3236002944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3237" y="6751911"/>
                <a:ext cx="163021" cy="209597"/>
              </a:xfrm>
              <a:custGeom>
                <a:avLst/>
                <a:gdLst>
                  <a:gd name="T0" fmla="*/ 2147483647 w 28"/>
                  <a:gd name="T1" fmla="*/ 2147483647 h 36"/>
                  <a:gd name="T2" fmla="*/ 2147483647 w 28"/>
                  <a:gd name="T3" fmla="*/ 2147483647 h 36"/>
                  <a:gd name="T4" fmla="*/ 2147483647 w 28"/>
                  <a:gd name="T5" fmla="*/ 2147483647 h 36"/>
                  <a:gd name="T6" fmla="*/ 2147483647 w 28"/>
                  <a:gd name="T7" fmla="*/ 0 h 36"/>
                  <a:gd name="T8" fmla="*/ 2147483647 w 28"/>
                  <a:gd name="T9" fmla="*/ 2147483647 h 36"/>
                  <a:gd name="T10" fmla="*/ 2147483647 w 28"/>
                  <a:gd name="T11" fmla="*/ 2147483647 h 36"/>
                  <a:gd name="T12" fmla="*/ 2147483647 w 28"/>
                  <a:gd name="T13" fmla="*/ 2147483647 h 36"/>
                  <a:gd name="T14" fmla="*/ 0 w 28"/>
                  <a:gd name="T15" fmla="*/ 2147483647 h 36"/>
                  <a:gd name="T16" fmla="*/ 0 w 28"/>
                  <a:gd name="T17" fmla="*/ 2147483647 h 36"/>
                  <a:gd name="T18" fmla="*/ 2147483647 w 28"/>
                  <a:gd name="T19" fmla="*/ 2147483647 h 36"/>
                  <a:gd name="T20" fmla="*/ 2147483647 w 28"/>
                  <a:gd name="T21" fmla="*/ 2147483647 h 36"/>
                  <a:gd name="T22" fmla="*/ 2147483647 w 28"/>
                  <a:gd name="T23" fmla="*/ 2147483647 h 36"/>
                  <a:gd name="T24" fmla="*/ 2147483647 w 28"/>
                  <a:gd name="T25" fmla="*/ 2147483647 h 36"/>
                  <a:gd name="T26" fmla="*/ 2147483647 w 28"/>
                  <a:gd name="T27" fmla="*/ 2147483647 h 36"/>
                  <a:gd name="T28" fmla="*/ 2147483647 w 28"/>
                  <a:gd name="T29" fmla="*/ 2147483647 h 36"/>
                  <a:gd name="T30" fmla="*/ 2147483647 w 28"/>
                  <a:gd name="T31" fmla="*/ 2147483647 h 36"/>
                  <a:gd name="T32" fmla="*/ 2147483647 w 28"/>
                  <a:gd name="T33" fmla="*/ 2147483647 h 36"/>
                  <a:gd name="T34" fmla="*/ 2147483647 w 28"/>
                  <a:gd name="T35" fmla="*/ 2147483647 h 36"/>
                  <a:gd name="T36" fmla="*/ 2147483647 w 28"/>
                  <a:gd name="T37" fmla="*/ 2147483647 h 36"/>
                  <a:gd name="T38" fmla="*/ 2147483647 w 28"/>
                  <a:gd name="T39" fmla="*/ 2147483647 h 36"/>
                  <a:gd name="T40" fmla="*/ 2147483647 w 28"/>
                  <a:gd name="T41" fmla="*/ 2147483647 h 36"/>
                  <a:gd name="T42" fmla="*/ 2147483647 w 28"/>
                  <a:gd name="T43" fmla="*/ 2147483647 h 36"/>
                  <a:gd name="T44" fmla="*/ 2147483647 w 28"/>
                  <a:gd name="T45" fmla="*/ 2147483647 h 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8"/>
                  <a:gd name="T70" fmla="*/ 0 h 36"/>
                  <a:gd name="T71" fmla="*/ 28 w 28"/>
                  <a:gd name="T72" fmla="*/ 36 h 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8" h="36">
                    <a:moveTo>
                      <a:pt x="24" y="12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7"/>
                      <a:pt x="22" y="4"/>
                      <a:pt x="20" y="2"/>
                    </a:cubicBezTo>
                    <a:cubicBezTo>
                      <a:pt x="18" y="1"/>
                      <a:pt x="16" y="0"/>
                      <a:pt x="14" y="0"/>
                    </a:cubicBezTo>
                    <a:cubicBezTo>
                      <a:pt x="12" y="0"/>
                      <a:pt x="10" y="1"/>
                      <a:pt x="8" y="2"/>
                    </a:cubicBezTo>
                    <a:cubicBezTo>
                      <a:pt x="6" y="4"/>
                      <a:pt x="4" y="7"/>
                      <a:pt x="4" y="1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12"/>
                      <a:pt x="28" y="12"/>
                      <a:pt x="28" y="12"/>
                    </a:cubicBezTo>
                    <a:lnTo>
                      <a:pt x="24" y="12"/>
                    </a:lnTo>
                    <a:close/>
                    <a:moveTo>
                      <a:pt x="1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6" y="20"/>
                      <a:pt x="16" y="20"/>
                      <a:pt x="16" y="20"/>
                    </a:cubicBezTo>
                    <a:lnTo>
                      <a:pt x="16" y="28"/>
                    </a:lnTo>
                    <a:close/>
                    <a:moveTo>
                      <a:pt x="20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7"/>
                      <a:pt x="11" y="4"/>
                      <a:pt x="14" y="4"/>
                    </a:cubicBezTo>
                    <a:cubicBezTo>
                      <a:pt x="17" y="4"/>
                      <a:pt x="20" y="7"/>
                      <a:pt x="20" y="10"/>
                    </a:cubicBezTo>
                    <a:lnTo>
                      <a:pt x="20" y="12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69" name="Freeform 445">
                <a:extLst>
                  <a:ext uri="{FF2B5EF4-FFF2-40B4-BE49-F238E27FC236}">
                    <a16:creationId xmlns:a16="http://schemas.microsoft.com/office/drawing/2014/main" id="{65003D15-72AE-3443-8A96-60C02CCCE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3639" y="6588890"/>
                <a:ext cx="302753" cy="326041"/>
              </a:xfrm>
              <a:custGeom>
                <a:avLst/>
                <a:gdLst>
                  <a:gd name="T0" fmla="*/ 2147483647 w 52"/>
                  <a:gd name="T1" fmla="*/ 2147483647 h 56"/>
                  <a:gd name="T2" fmla="*/ 2147483647 w 52"/>
                  <a:gd name="T3" fmla="*/ 2147483647 h 56"/>
                  <a:gd name="T4" fmla="*/ 2147483647 w 52"/>
                  <a:gd name="T5" fmla="*/ 2147483647 h 56"/>
                  <a:gd name="T6" fmla="*/ 2147483647 w 52"/>
                  <a:gd name="T7" fmla="*/ 2147483647 h 56"/>
                  <a:gd name="T8" fmla="*/ 2147483647 w 52"/>
                  <a:gd name="T9" fmla="*/ 2147483647 h 56"/>
                  <a:gd name="T10" fmla="*/ 2147483647 w 52"/>
                  <a:gd name="T11" fmla="*/ 2147483647 h 56"/>
                  <a:gd name="T12" fmla="*/ 2147483647 w 52"/>
                  <a:gd name="T13" fmla="*/ 2147483647 h 56"/>
                  <a:gd name="T14" fmla="*/ 2147483647 w 52"/>
                  <a:gd name="T15" fmla="*/ 2147483647 h 56"/>
                  <a:gd name="T16" fmla="*/ 2147483647 w 52"/>
                  <a:gd name="T17" fmla="*/ 0 h 56"/>
                  <a:gd name="T18" fmla="*/ 2147483647 w 52"/>
                  <a:gd name="T19" fmla="*/ 2147483647 h 56"/>
                  <a:gd name="T20" fmla="*/ 0 w 52"/>
                  <a:gd name="T21" fmla="*/ 2147483647 h 56"/>
                  <a:gd name="T22" fmla="*/ 0 w 52"/>
                  <a:gd name="T23" fmla="*/ 2147483647 h 56"/>
                  <a:gd name="T24" fmla="*/ 2147483647 w 52"/>
                  <a:gd name="T25" fmla="*/ 2147483647 h 56"/>
                  <a:gd name="T26" fmla="*/ 2147483647 w 52"/>
                  <a:gd name="T27" fmla="*/ 2147483647 h 56"/>
                  <a:gd name="T28" fmla="*/ 2147483647 w 52"/>
                  <a:gd name="T29" fmla="*/ 2147483647 h 56"/>
                  <a:gd name="T30" fmla="*/ 2147483647 w 52"/>
                  <a:gd name="T31" fmla="*/ 2147483647 h 56"/>
                  <a:gd name="T32" fmla="*/ 2147483647 w 52"/>
                  <a:gd name="T33" fmla="*/ 2147483647 h 56"/>
                  <a:gd name="T34" fmla="*/ 2147483647 w 52"/>
                  <a:gd name="T35" fmla="*/ 2147483647 h 56"/>
                  <a:gd name="T36" fmla="*/ 2147483647 w 52"/>
                  <a:gd name="T37" fmla="*/ 2147483647 h 56"/>
                  <a:gd name="T38" fmla="*/ 2147483647 w 52"/>
                  <a:gd name="T39" fmla="*/ 2147483647 h 56"/>
                  <a:gd name="T40" fmla="*/ 2147483647 w 52"/>
                  <a:gd name="T41" fmla="*/ 2147483647 h 56"/>
                  <a:gd name="T42" fmla="*/ 2147483647 w 52"/>
                  <a:gd name="T43" fmla="*/ 2147483647 h 56"/>
                  <a:gd name="T44" fmla="*/ 2147483647 w 52"/>
                  <a:gd name="T45" fmla="*/ 2147483647 h 56"/>
                  <a:gd name="T46" fmla="*/ 2147483647 w 52"/>
                  <a:gd name="T47" fmla="*/ 2147483647 h 56"/>
                  <a:gd name="T48" fmla="*/ 2147483647 w 52"/>
                  <a:gd name="T49" fmla="*/ 2147483647 h 56"/>
                  <a:gd name="T50" fmla="*/ 2147483647 w 52"/>
                  <a:gd name="T51" fmla="*/ 2147483647 h 56"/>
                  <a:gd name="T52" fmla="*/ 2147483647 w 52"/>
                  <a:gd name="T53" fmla="*/ 2147483647 h 56"/>
                  <a:gd name="T54" fmla="*/ 2147483647 w 52"/>
                  <a:gd name="T55" fmla="*/ 2147483647 h 56"/>
                  <a:gd name="T56" fmla="*/ 2147483647 w 52"/>
                  <a:gd name="T57" fmla="*/ 2147483647 h 56"/>
                  <a:gd name="T58" fmla="*/ 2147483647 w 52"/>
                  <a:gd name="T59" fmla="*/ 2147483647 h 56"/>
                  <a:gd name="T60" fmla="*/ 2147483647 w 52"/>
                  <a:gd name="T61" fmla="*/ 2147483647 h 56"/>
                  <a:gd name="T62" fmla="*/ 2147483647 w 52"/>
                  <a:gd name="T63" fmla="*/ 2147483647 h 56"/>
                  <a:gd name="T64" fmla="*/ 2147483647 w 52"/>
                  <a:gd name="T65" fmla="*/ 2147483647 h 56"/>
                  <a:gd name="T66" fmla="*/ 2147483647 w 52"/>
                  <a:gd name="T67" fmla="*/ 2147483647 h 56"/>
                  <a:gd name="T68" fmla="*/ 2147483647 w 52"/>
                  <a:gd name="T69" fmla="*/ 2147483647 h 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2"/>
                  <a:gd name="T106" fmla="*/ 0 h 56"/>
                  <a:gd name="T107" fmla="*/ 52 w 52"/>
                  <a:gd name="T108" fmla="*/ 56 h 5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2" h="56">
                    <a:moveTo>
                      <a:pt x="4" y="22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9" y="18"/>
                      <a:pt x="17" y="20"/>
                      <a:pt x="26" y="20"/>
                    </a:cubicBezTo>
                    <a:cubicBezTo>
                      <a:pt x="35" y="20"/>
                      <a:pt x="43" y="18"/>
                      <a:pt x="48" y="1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8"/>
                      <a:pt x="51" y="6"/>
                      <a:pt x="48" y="5"/>
                    </a:cubicBezTo>
                    <a:cubicBezTo>
                      <a:pt x="43" y="2"/>
                      <a:pt x="35" y="0"/>
                      <a:pt x="26" y="0"/>
                    </a:cubicBezTo>
                    <a:cubicBezTo>
                      <a:pt x="17" y="0"/>
                      <a:pt x="9" y="2"/>
                      <a:pt x="4" y="5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8"/>
                      <a:pt x="1" y="50"/>
                      <a:pt x="4" y="51"/>
                    </a:cubicBezTo>
                    <a:cubicBezTo>
                      <a:pt x="9" y="54"/>
                      <a:pt x="17" y="56"/>
                      <a:pt x="26" y="56"/>
                    </a:cubicBezTo>
                    <a:cubicBezTo>
                      <a:pt x="28" y="56"/>
                      <a:pt x="30" y="56"/>
                      <a:pt x="32" y="56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0" y="52"/>
                      <a:pt x="28" y="52"/>
                      <a:pt x="26" y="52"/>
                    </a:cubicBezTo>
                    <a:cubicBezTo>
                      <a:pt x="12" y="52"/>
                      <a:pt x="4" y="48"/>
                      <a:pt x="4" y="4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9" y="42"/>
                      <a:pt x="17" y="44"/>
                      <a:pt x="26" y="44"/>
                    </a:cubicBezTo>
                    <a:cubicBezTo>
                      <a:pt x="28" y="44"/>
                      <a:pt x="30" y="44"/>
                      <a:pt x="32" y="44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0" y="40"/>
                      <a:pt x="28" y="40"/>
                      <a:pt x="26" y="40"/>
                    </a:cubicBezTo>
                    <a:cubicBezTo>
                      <a:pt x="12" y="40"/>
                      <a:pt x="4" y="36"/>
                      <a:pt x="4" y="3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30"/>
                      <a:pt x="17" y="32"/>
                      <a:pt x="26" y="32"/>
                    </a:cubicBezTo>
                    <a:cubicBezTo>
                      <a:pt x="28" y="32"/>
                      <a:pt x="30" y="32"/>
                      <a:pt x="32" y="32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0" y="28"/>
                      <a:pt x="28" y="28"/>
                      <a:pt x="26" y="28"/>
                    </a:cubicBezTo>
                    <a:cubicBezTo>
                      <a:pt x="12" y="28"/>
                      <a:pt x="4" y="24"/>
                      <a:pt x="4" y="22"/>
                    </a:cubicBezTo>
                    <a:close/>
                    <a:moveTo>
                      <a:pt x="26" y="4"/>
                    </a:moveTo>
                    <a:cubicBezTo>
                      <a:pt x="40" y="4"/>
                      <a:pt x="48" y="8"/>
                      <a:pt x="48" y="10"/>
                    </a:cubicBezTo>
                    <a:cubicBezTo>
                      <a:pt x="48" y="12"/>
                      <a:pt x="40" y="16"/>
                      <a:pt x="26" y="16"/>
                    </a:cubicBezTo>
                    <a:cubicBezTo>
                      <a:pt x="12" y="16"/>
                      <a:pt x="4" y="12"/>
                      <a:pt x="4" y="10"/>
                    </a:cubicBezTo>
                    <a:cubicBezTo>
                      <a:pt x="4" y="8"/>
                      <a:pt x="12" y="4"/>
                      <a:pt x="26" y="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385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lesforce Sans" panose="020B0505020202020203" pitchFamily="34" charset="77"/>
                </a:endParaRPr>
              </a:p>
            </p:txBody>
          </p:sp>
        </p:grpSp>
        <p:sp>
          <p:nvSpPr>
            <p:cNvPr id="67" name="Freeform 282">
              <a:extLst>
                <a:ext uri="{FF2B5EF4-FFF2-40B4-BE49-F238E27FC236}">
                  <a16:creationId xmlns:a16="http://schemas.microsoft.com/office/drawing/2014/main" id="{029C4300-D698-7647-AD23-BB7C3A6553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70867" y="6823215"/>
              <a:ext cx="263579" cy="225923"/>
            </a:xfrm>
            <a:custGeom>
              <a:avLst/>
              <a:gdLst>
                <a:gd name="T0" fmla="*/ 139 w 154"/>
                <a:gd name="T1" fmla="*/ 105 h 133"/>
                <a:gd name="T2" fmla="*/ 139 w 154"/>
                <a:gd name="T3" fmla="*/ 105 h 133"/>
                <a:gd name="T4" fmla="*/ 139 w 154"/>
                <a:gd name="T5" fmla="*/ 91 h 133"/>
                <a:gd name="T6" fmla="*/ 129 w 154"/>
                <a:gd name="T7" fmla="*/ 66 h 133"/>
                <a:gd name="T8" fmla="*/ 99 w 154"/>
                <a:gd name="T9" fmla="*/ 38 h 133"/>
                <a:gd name="T10" fmla="*/ 88 w 154"/>
                <a:gd name="T11" fmla="*/ 26 h 133"/>
                <a:gd name="T12" fmla="*/ 85 w 154"/>
                <a:gd name="T13" fmla="*/ 16 h 133"/>
                <a:gd name="T14" fmla="*/ 85 w 154"/>
                <a:gd name="T15" fmla="*/ 16 h 133"/>
                <a:gd name="T16" fmla="*/ 85 w 154"/>
                <a:gd name="T17" fmla="*/ 0 h 133"/>
                <a:gd name="T18" fmla="*/ 66 w 154"/>
                <a:gd name="T19" fmla="*/ 0 h 133"/>
                <a:gd name="T20" fmla="*/ 66 w 154"/>
                <a:gd name="T21" fmla="*/ 16 h 133"/>
                <a:gd name="T22" fmla="*/ 66 w 154"/>
                <a:gd name="T23" fmla="*/ 16 h 133"/>
                <a:gd name="T24" fmla="*/ 64 w 154"/>
                <a:gd name="T25" fmla="*/ 26 h 133"/>
                <a:gd name="T26" fmla="*/ 53 w 154"/>
                <a:gd name="T27" fmla="*/ 38 h 133"/>
                <a:gd name="T28" fmla="*/ 25 w 154"/>
                <a:gd name="T29" fmla="*/ 66 h 133"/>
                <a:gd name="T30" fmla="*/ 15 w 154"/>
                <a:gd name="T31" fmla="*/ 91 h 133"/>
                <a:gd name="T32" fmla="*/ 15 w 154"/>
                <a:gd name="T33" fmla="*/ 105 h 133"/>
                <a:gd name="T34" fmla="*/ 0 w 154"/>
                <a:gd name="T35" fmla="*/ 105 h 133"/>
                <a:gd name="T36" fmla="*/ 23 w 154"/>
                <a:gd name="T37" fmla="*/ 132 h 133"/>
                <a:gd name="T38" fmla="*/ 47 w 154"/>
                <a:gd name="T39" fmla="*/ 105 h 133"/>
                <a:gd name="T40" fmla="*/ 32 w 154"/>
                <a:gd name="T41" fmla="*/ 105 h 133"/>
                <a:gd name="T42" fmla="*/ 32 w 154"/>
                <a:gd name="T43" fmla="*/ 91 h 133"/>
                <a:gd name="T44" fmla="*/ 32 w 154"/>
                <a:gd name="T45" fmla="*/ 91 h 133"/>
                <a:gd name="T46" fmla="*/ 36 w 154"/>
                <a:gd name="T47" fmla="*/ 81 h 133"/>
                <a:gd name="T48" fmla="*/ 45 w 154"/>
                <a:gd name="T49" fmla="*/ 69 h 133"/>
                <a:gd name="T50" fmla="*/ 66 w 154"/>
                <a:gd name="T51" fmla="*/ 49 h 133"/>
                <a:gd name="T52" fmla="*/ 66 w 154"/>
                <a:gd name="T53" fmla="*/ 105 h 133"/>
                <a:gd name="T54" fmla="*/ 53 w 154"/>
                <a:gd name="T55" fmla="*/ 105 h 133"/>
                <a:gd name="T56" fmla="*/ 76 w 154"/>
                <a:gd name="T57" fmla="*/ 132 h 133"/>
                <a:gd name="T58" fmla="*/ 99 w 154"/>
                <a:gd name="T59" fmla="*/ 105 h 133"/>
                <a:gd name="T60" fmla="*/ 85 w 154"/>
                <a:gd name="T61" fmla="*/ 105 h 133"/>
                <a:gd name="T62" fmla="*/ 85 w 154"/>
                <a:gd name="T63" fmla="*/ 49 h 133"/>
                <a:gd name="T64" fmla="*/ 107 w 154"/>
                <a:gd name="T65" fmla="*/ 69 h 133"/>
                <a:gd name="T66" fmla="*/ 118 w 154"/>
                <a:gd name="T67" fmla="*/ 81 h 133"/>
                <a:gd name="T68" fmla="*/ 120 w 154"/>
                <a:gd name="T69" fmla="*/ 91 h 133"/>
                <a:gd name="T70" fmla="*/ 120 w 154"/>
                <a:gd name="T71" fmla="*/ 91 h 133"/>
                <a:gd name="T72" fmla="*/ 120 w 154"/>
                <a:gd name="T73" fmla="*/ 105 h 133"/>
                <a:gd name="T74" fmla="*/ 107 w 154"/>
                <a:gd name="T75" fmla="*/ 105 h 133"/>
                <a:gd name="T76" fmla="*/ 130 w 154"/>
                <a:gd name="T77" fmla="*/ 132 h 133"/>
                <a:gd name="T78" fmla="*/ 153 w 154"/>
                <a:gd name="T79" fmla="*/ 105 h 133"/>
                <a:gd name="T80" fmla="*/ 139 w 154"/>
                <a:gd name="T81" fmla="*/ 10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33">
                  <a:moveTo>
                    <a:pt x="139" y="105"/>
                  </a:moveTo>
                  <a:lnTo>
                    <a:pt x="139" y="105"/>
                  </a:lnTo>
                  <a:cubicBezTo>
                    <a:pt x="139" y="100"/>
                    <a:pt x="139" y="98"/>
                    <a:pt x="139" y="91"/>
                  </a:cubicBezTo>
                  <a:cubicBezTo>
                    <a:pt x="139" y="81"/>
                    <a:pt x="134" y="73"/>
                    <a:pt x="129" y="66"/>
                  </a:cubicBezTo>
                  <a:cubicBezTo>
                    <a:pt x="120" y="56"/>
                    <a:pt x="108" y="47"/>
                    <a:pt x="99" y="38"/>
                  </a:cubicBezTo>
                  <a:cubicBezTo>
                    <a:pt x="94" y="33"/>
                    <a:pt x="91" y="29"/>
                    <a:pt x="88" y="26"/>
                  </a:cubicBezTo>
                  <a:cubicBezTo>
                    <a:pt x="86" y="22"/>
                    <a:pt x="85" y="18"/>
                    <a:pt x="85" y="16"/>
                  </a:cubicBezTo>
                  <a:lnTo>
                    <a:pt x="85" y="16"/>
                  </a:lnTo>
                  <a:cubicBezTo>
                    <a:pt x="85" y="9"/>
                    <a:pt x="85" y="4"/>
                    <a:pt x="8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9"/>
                    <a:pt x="66" y="16"/>
                  </a:cubicBezTo>
                  <a:lnTo>
                    <a:pt x="66" y="16"/>
                  </a:lnTo>
                  <a:cubicBezTo>
                    <a:pt x="66" y="18"/>
                    <a:pt x="66" y="22"/>
                    <a:pt x="64" y="26"/>
                  </a:cubicBezTo>
                  <a:cubicBezTo>
                    <a:pt x="61" y="29"/>
                    <a:pt x="58" y="33"/>
                    <a:pt x="53" y="38"/>
                  </a:cubicBezTo>
                  <a:cubicBezTo>
                    <a:pt x="44" y="47"/>
                    <a:pt x="33" y="56"/>
                    <a:pt x="25" y="66"/>
                  </a:cubicBezTo>
                  <a:cubicBezTo>
                    <a:pt x="18" y="73"/>
                    <a:pt x="15" y="81"/>
                    <a:pt x="15" y="91"/>
                  </a:cubicBezTo>
                  <a:cubicBezTo>
                    <a:pt x="15" y="98"/>
                    <a:pt x="15" y="100"/>
                    <a:pt x="15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3" y="132"/>
                    <a:pt x="23" y="132"/>
                    <a:pt x="23" y="132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2" y="100"/>
                    <a:pt x="32" y="98"/>
                    <a:pt x="32" y="91"/>
                  </a:cubicBezTo>
                  <a:lnTo>
                    <a:pt x="32" y="91"/>
                  </a:lnTo>
                  <a:cubicBezTo>
                    <a:pt x="32" y="88"/>
                    <a:pt x="33" y="85"/>
                    <a:pt x="36" y="81"/>
                  </a:cubicBezTo>
                  <a:cubicBezTo>
                    <a:pt x="38" y="77"/>
                    <a:pt x="42" y="73"/>
                    <a:pt x="45" y="69"/>
                  </a:cubicBezTo>
                  <a:cubicBezTo>
                    <a:pt x="53" y="62"/>
                    <a:pt x="60" y="56"/>
                    <a:pt x="66" y="49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99" y="105"/>
                    <a:pt x="99" y="105"/>
                    <a:pt x="99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93" y="55"/>
                    <a:pt x="99" y="62"/>
                    <a:pt x="107" y="69"/>
                  </a:cubicBezTo>
                  <a:cubicBezTo>
                    <a:pt x="110" y="73"/>
                    <a:pt x="114" y="77"/>
                    <a:pt x="118" y="81"/>
                  </a:cubicBezTo>
                  <a:cubicBezTo>
                    <a:pt x="120" y="85"/>
                    <a:pt x="120" y="88"/>
                    <a:pt x="120" y="91"/>
                  </a:cubicBezTo>
                  <a:lnTo>
                    <a:pt x="120" y="91"/>
                  </a:lnTo>
                  <a:cubicBezTo>
                    <a:pt x="120" y="98"/>
                    <a:pt x="120" y="100"/>
                    <a:pt x="120" y="105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53" y="105"/>
                    <a:pt x="153" y="105"/>
                    <a:pt x="153" y="105"/>
                  </a:cubicBezTo>
                  <a:lnTo>
                    <a:pt x="139" y="105"/>
                  </a:ln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lesforce Sans" panose="020B0505020202020203" pitchFamily="34" charset="77"/>
              </a:endParaRP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08C9B391-30E0-9640-9DAF-B48228DCCF66}"/>
              </a:ext>
            </a:extLst>
          </p:cNvPr>
          <p:cNvSpPr/>
          <p:nvPr/>
        </p:nvSpPr>
        <p:spPr>
          <a:xfrm>
            <a:off x="10479278" y="107219"/>
            <a:ext cx="1596340" cy="1663915"/>
          </a:xfrm>
          <a:prstGeom prst="roundRect">
            <a:avLst>
              <a:gd name="adj" fmla="val 4146"/>
            </a:avLst>
          </a:prstGeom>
          <a:solidFill>
            <a:srgbClr val="032750"/>
          </a:solidFill>
          <a:ln w="127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0" tIns="144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lesforce Sans"/>
                <a:ea typeface="+mn-ea"/>
                <a:cs typeface="Salesforce Sans"/>
              </a:rPr>
              <a:t>EXTERNAL SERVICES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F38F557C-15A3-BE41-9609-A88321F2B711}"/>
              </a:ext>
            </a:extLst>
          </p:cNvPr>
          <p:cNvSpPr>
            <a:spLocks/>
          </p:cNvSpPr>
          <p:nvPr/>
        </p:nvSpPr>
        <p:spPr>
          <a:xfrm>
            <a:off x="10637686" y="528411"/>
            <a:ext cx="1279525" cy="445335"/>
          </a:xfrm>
          <a:prstGeom prst="roundRect">
            <a:avLst>
              <a:gd name="adj" fmla="val 7581"/>
            </a:avLst>
          </a:prstGeom>
          <a:solidFill>
            <a:srgbClr val="FFFFFF"/>
          </a:solidFill>
          <a:ln w="12700" cap="flat" cmpd="sng" algn="ctr">
            <a:solidFill>
              <a:srgbClr val="04A1E0"/>
            </a:solidFill>
            <a:prstDash val="solid"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0" dirty="0">
                <a:solidFill>
                  <a:srgbClr val="2E3961"/>
                </a:solidFill>
                <a:latin typeface="Salesforce Sans"/>
                <a:cs typeface="Salesforce Sans"/>
              </a:rPr>
              <a:t>BUSINESS RULES</a:t>
            </a:r>
            <a:br>
              <a:rPr lang="en-US" sz="800" b="1" kern="0" dirty="0">
                <a:solidFill>
                  <a:srgbClr val="2E3961"/>
                </a:solidFill>
                <a:latin typeface="Salesforce Sans"/>
                <a:cs typeface="Salesforce Sans"/>
              </a:rPr>
            </a:br>
            <a:r>
              <a:rPr lang="en-US" sz="800" b="1" kern="0" dirty="0">
                <a:solidFill>
                  <a:srgbClr val="2E3961"/>
                </a:solidFill>
                <a:latin typeface="Salesforce Sans"/>
                <a:cs typeface="Salesforce Sans"/>
              </a:rPr>
              <a:t>ENGINE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2E3961"/>
              </a:solidFill>
              <a:effectLst/>
              <a:uLnTx/>
              <a:uFillTx/>
              <a:latin typeface="Salesforce Sans"/>
              <a:ea typeface="+mn-ea"/>
              <a:cs typeface="Salesforce Sans"/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134C95B6-9527-1549-BDDB-A72AC185E5BC}"/>
              </a:ext>
            </a:extLst>
          </p:cNvPr>
          <p:cNvCxnSpPr>
            <a:cxnSpLocks/>
            <a:stCxn id="162" idx="0"/>
            <a:endCxn id="155" idx="1"/>
          </p:cNvCxnSpPr>
          <p:nvPr/>
        </p:nvCxnSpPr>
        <p:spPr>
          <a:xfrm flipV="1">
            <a:off x="9703936" y="939177"/>
            <a:ext cx="775342" cy="254966"/>
          </a:xfrm>
          <a:prstGeom prst="bentConnector3">
            <a:avLst>
              <a:gd name="adj1" fmla="val 50000"/>
            </a:avLst>
          </a:prstGeom>
          <a:ln w="12700">
            <a:solidFill>
              <a:srgbClr val="00206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9BCF31-CD82-9542-8C1C-6DAA9CD9A342}"/>
              </a:ext>
            </a:extLst>
          </p:cNvPr>
          <p:cNvGrpSpPr/>
          <p:nvPr/>
        </p:nvGrpSpPr>
        <p:grpSpPr>
          <a:xfrm>
            <a:off x="101003" y="1010733"/>
            <a:ext cx="9602933" cy="639270"/>
            <a:chOff x="101003" y="1010733"/>
            <a:chExt cx="9602933" cy="639270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DC913C89-6EF5-CF42-A3A3-755BC1A56D2A}"/>
                </a:ext>
              </a:extLst>
            </p:cNvPr>
            <p:cNvGrpSpPr/>
            <p:nvPr/>
          </p:nvGrpSpPr>
          <p:grpSpPr>
            <a:xfrm>
              <a:off x="101003" y="1010733"/>
              <a:ext cx="9602933" cy="639270"/>
              <a:chOff x="674718" y="988961"/>
              <a:chExt cx="11989994" cy="639270"/>
            </a:xfrm>
            <a:grpFill/>
          </p:grpSpPr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E5BCA17A-347C-9F4B-9986-EDA309E370F1}"/>
                  </a:ext>
                </a:extLst>
              </p:cNvPr>
              <p:cNvSpPr/>
              <p:nvPr/>
            </p:nvSpPr>
            <p:spPr>
              <a:xfrm rot="5400000">
                <a:off x="6486305" y="-4822626"/>
                <a:ext cx="366819" cy="11989994"/>
              </a:xfrm>
              <a:prstGeom prst="roundRect">
                <a:avLst>
                  <a:gd name="adj" fmla="val 10829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tlCol="0" anchor="ctr"/>
              <a:lstStyle/>
              <a:p>
                <a:pPr marL="0" marR="0" lvl="0" indent="0" algn="ctr" defTabSz="91371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VAG Rounded Std Light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610752C-64B7-C442-927D-FDFD62F0819E}"/>
                  </a:ext>
                </a:extLst>
              </p:cNvPr>
              <p:cNvSpPr txBox="1"/>
              <p:nvPr/>
            </p:nvSpPr>
            <p:spPr>
              <a:xfrm>
                <a:off x="2022765" y="1054688"/>
                <a:ext cx="10599788" cy="24833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defTabSz="913715">
                  <a:lnSpc>
                    <a:spcPct val="120000"/>
                  </a:lnSpc>
                  <a:spcBef>
                    <a:spcPts val="601"/>
                  </a:spcBef>
                </a:pPr>
                <a:r>
                  <a:rPr lang="en-US" sz="900" b="1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MuleSoft </a:t>
                </a:r>
                <a:r>
                  <a:rPr lang="en-US" sz="900" b="1" dirty="0" err="1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Anypoint</a:t>
                </a:r>
                <a:r>
                  <a:rPr lang="en-US" sz="900" b="1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 Platform for API-Led Connectivity – </a:t>
                </a:r>
                <a:r>
                  <a:rPr lang="en-US" sz="900" b="1" i="1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Design, Build &amp; Manage API’s and Integration Processes Across Your Enterprise</a:t>
                </a: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D444E891-0F4B-3245-9EE4-041CA33147FA}"/>
                  </a:ext>
                </a:extLst>
              </p:cNvPr>
              <p:cNvGrpSpPr/>
              <p:nvPr/>
            </p:nvGrpSpPr>
            <p:grpSpPr>
              <a:xfrm>
                <a:off x="3783843" y="1406993"/>
                <a:ext cx="2257676" cy="218857"/>
                <a:chOff x="3210128" y="1399721"/>
                <a:chExt cx="2257676" cy="218857"/>
              </a:xfrm>
              <a:grpFill/>
            </p:grpSpPr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814CB30E-B821-484D-9171-DCAEE9202C66}"/>
                    </a:ext>
                  </a:extLst>
                </p:cNvPr>
                <p:cNvGrpSpPr/>
                <p:nvPr/>
              </p:nvGrpSpPr>
              <p:grpSpPr>
                <a:xfrm>
                  <a:off x="3210128" y="1399722"/>
                  <a:ext cx="178769" cy="218856"/>
                  <a:chOff x="10553315" y="2219094"/>
                  <a:chExt cx="178769" cy="218856"/>
                </a:xfrm>
                <a:grpFill/>
              </p:grpSpPr>
              <p:sp>
                <p:nvSpPr>
                  <p:cNvPr id="176" name="Freeform 427">
                    <a:extLst>
                      <a:ext uri="{FF2B5EF4-FFF2-40B4-BE49-F238E27FC236}">
                        <a16:creationId xmlns:a16="http://schemas.microsoft.com/office/drawing/2014/main" id="{AB0C3581-ED8A-B247-86BF-697608DFF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10489430" y="2302849"/>
                    <a:ext cx="198986" cy="71215"/>
                  </a:xfrm>
                  <a:custGeom>
                    <a:avLst/>
                    <a:gdLst>
                      <a:gd name="T0" fmla="*/ 2147483647 w 60"/>
                      <a:gd name="T1" fmla="*/ 2147483647 h 28"/>
                      <a:gd name="T2" fmla="*/ 2147483647 w 60"/>
                      <a:gd name="T3" fmla="*/ 0 h 28"/>
                      <a:gd name="T4" fmla="*/ 0 w 60"/>
                      <a:gd name="T5" fmla="*/ 2147483647 h 28"/>
                      <a:gd name="T6" fmla="*/ 2147483647 w 60"/>
                      <a:gd name="T7" fmla="*/ 2147483647 h 28"/>
                      <a:gd name="T8" fmla="*/ 2147483647 w 60"/>
                      <a:gd name="T9" fmla="*/ 2147483647 h 28"/>
                      <a:gd name="T10" fmla="*/ 2147483647 w 60"/>
                      <a:gd name="T11" fmla="*/ 0 h 28"/>
                      <a:gd name="T12" fmla="*/ 2147483647 w 60"/>
                      <a:gd name="T13" fmla="*/ 2147483647 h 2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60"/>
                      <a:gd name="T22" fmla="*/ 0 h 28"/>
                      <a:gd name="T23" fmla="*/ 60 w 60"/>
                      <a:gd name="T24" fmla="*/ 28 h 2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60" h="28">
                        <a:moveTo>
                          <a:pt x="20" y="8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0" y="28"/>
                          <a:pt x="20" y="28"/>
                          <a:pt x="20" y="28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60" y="22"/>
                          <a:pt x="56" y="0"/>
                          <a:pt x="56" y="0"/>
                        </a:cubicBezTo>
                        <a:cubicBezTo>
                          <a:pt x="52" y="12"/>
                          <a:pt x="23" y="8"/>
                          <a:pt x="20" y="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2398"/>
                    <a:endParaRPr lang="en-US">
                      <a:solidFill>
                        <a:srgbClr val="1C1C1C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77" name="Freeform 428">
                    <a:extLst>
                      <a:ext uri="{FF2B5EF4-FFF2-40B4-BE49-F238E27FC236}">
                        <a16:creationId xmlns:a16="http://schemas.microsoft.com/office/drawing/2014/main" id="{FA84D1C2-C6DF-6E4C-8DAA-30349A8860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10596984" y="2282979"/>
                    <a:ext cx="198986" cy="71215"/>
                  </a:xfrm>
                  <a:custGeom>
                    <a:avLst/>
                    <a:gdLst>
                      <a:gd name="T0" fmla="*/ 2147483647 w 60"/>
                      <a:gd name="T1" fmla="*/ 2147483647 h 28"/>
                      <a:gd name="T2" fmla="*/ 2147483647 w 60"/>
                      <a:gd name="T3" fmla="*/ 2147483647 h 28"/>
                      <a:gd name="T4" fmla="*/ 2147483647 w 60"/>
                      <a:gd name="T5" fmla="*/ 2147483647 h 28"/>
                      <a:gd name="T6" fmla="*/ 2147483647 w 60"/>
                      <a:gd name="T7" fmla="*/ 0 h 28"/>
                      <a:gd name="T8" fmla="*/ 2147483647 w 60"/>
                      <a:gd name="T9" fmla="*/ 2147483647 h 28"/>
                      <a:gd name="T10" fmla="*/ 2147483647 w 60"/>
                      <a:gd name="T11" fmla="*/ 2147483647 h 28"/>
                      <a:gd name="T12" fmla="*/ 2147483647 w 60"/>
                      <a:gd name="T13" fmla="*/ 2147483647 h 2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60"/>
                      <a:gd name="T22" fmla="*/ 0 h 28"/>
                      <a:gd name="T23" fmla="*/ 60 w 60"/>
                      <a:gd name="T24" fmla="*/ 28 h 2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60" h="28">
                        <a:moveTo>
                          <a:pt x="40" y="20"/>
                        </a:moveTo>
                        <a:cubicBezTo>
                          <a:pt x="40" y="28"/>
                          <a:pt x="40" y="28"/>
                          <a:pt x="40" y="28"/>
                        </a:cubicBezTo>
                        <a:cubicBezTo>
                          <a:pt x="60" y="14"/>
                          <a:pt x="60" y="14"/>
                          <a:pt x="60" y="14"/>
                        </a:cubicBez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40" y="8"/>
                          <a:pt x="40" y="8"/>
                          <a:pt x="40" y="8"/>
                        </a:cubicBezTo>
                        <a:cubicBezTo>
                          <a:pt x="0" y="6"/>
                          <a:pt x="4" y="28"/>
                          <a:pt x="4" y="28"/>
                        </a:cubicBezTo>
                        <a:cubicBezTo>
                          <a:pt x="8" y="16"/>
                          <a:pt x="37" y="20"/>
                          <a:pt x="40" y="2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2398"/>
                    <a:endParaRPr lang="en-US">
                      <a:solidFill>
                        <a:srgbClr val="1C1C1C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9D7C349C-63E9-664E-BDC9-0E7EC7EA58CC}"/>
                    </a:ext>
                  </a:extLst>
                </p:cNvPr>
                <p:cNvGrpSpPr/>
                <p:nvPr/>
              </p:nvGrpSpPr>
              <p:grpSpPr>
                <a:xfrm>
                  <a:off x="5289035" y="1399721"/>
                  <a:ext cx="178769" cy="218856"/>
                  <a:chOff x="10553315" y="2219094"/>
                  <a:chExt cx="178769" cy="218856"/>
                </a:xfrm>
                <a:grpFill/>
              </p:grpSpPr>
              <p:sp>
                <p:nvSpPr>
                  <p:cNvPr id="174" name="Freeform 427">
                    <a:extLst>
                      <a:ext uri="{FF2B5EF4-FFF2-40B4-BE49-F238E27FC236}">
                        <a16:creationId xmlns:a16="http://schemas.microsoft.com/office/drawing/2014/main" id="{53B1C22E-8BD7-3D49-8156-2DF33ADA42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10489430" y="2302849"/>
                    <a:ext cx="198986" cy="71215"/>
                  </a:xfrm>
                  <a:custGeom>
                    <a:avLst/>
                    <a:gdLst>
                      <a:gd name="T0" fmla="*/ 2147483647 w 60"/>
                      <a:gd name="T1" fmla="*/ 2147483647 h 28"/>
                      <a:gd name="T2" fmla="*/ 2147483647 w 60"/>
                      <a:gd name="T3" fmla="*/ 0 h 28"/>
                      <a:gd name="T4" fmla="*/ 0 w 60"/>
                      <a:gd name="T5" fmla="*/ 2147483647 h 28"/>
                      <a:gd name="T6" fmla="*/ 2147483647 w 60"/>
                      <a:gd name="T7" fmla="*/ 2147483647 h 28"/>
                      <a:gd name="T8" fmla="*/ 2147483647 w 60"/>
                      <a:gd name="T9" fmla="*/ 2147483647 h 28"/>
                      <a:gd name="T10" fmla="*/ 2147483647 w 60"/>
                      <a:gd name="T11" fmla="*/ 0 h 28"/>
                      <a:gd name="T12" fmla="*/ 2147483647 w 60"/>
                      <a:gd name="T13" fmla="*/ 2147483647 h 2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60"/>
                      <a:gd name="T22" fmla="*/ 0 h 28"/>
                      <a:gd name="T23" fmla="*/ 60 w 60"/>
                      <a:gd name="T24" fmla="*/ 28 h 2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60" h="28">
                        <a:moveTo>
                          <a:pt x="20" y="8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0" y="28"/>
                          <a:pt x="20" y="28"/>
                          <a:pt x="20" y="28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60" y="22"/>
                          <a:pt x="56" y="0"/>
                          <a:pt x="56" y="0"/>
                        </a:cubicBezTo>
                        <a:cubicBezTo>
                          <a:pt x="52" y="12"/>
                          <a:pt x="23" y="8"/>
                          <a:pt x="20" y="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2398"/>
                    <a:endParaRPr lang="en-US">
                      <a:solidFill>
                        <a:srgbClr val="1C1C1C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75" name="Freeform 428">
                    <a:extLst>
                      <a:ext uri="{FF2B5EF4-FFF2-40B4-BE49-F238E27FC236}">
                        <a16:creationId xmlns:a16="http://schemas.microsoft.com/office/drawing/2014/main" id="{D8735C2A-D12C-1941-9414-6AB4DF57C0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10596984" y="2282979"/>
                    <a:ext cx="198986" cy="71215"/>
                  </a:xfrm>
                  <a:custGeom>
                    <a:avLst/>
                    <a:gdLst>
                      <a:gd name="T0" fmla="*/ 2147483647 w 60"/>
                      <a:gd name="T1" fmla="*/ 2147483647 h 28"/>
                      <a:gd name="T2" fmla="*/ 2147483647 w 60"/>
                      <a:gd name="T3" fmla="*/ 2147483647 h 28"/>
                      <a:gd name="T4" fmla="*/ 2147483647 w 60"/>
                      <a:gd name="T5" fmla="*/ 2147483647 h 28"/>
                      <a:gd name="T6" fmla="*/ 2147483647 w 60"/>
                      <a:gd name="T7" fmla="*/ 0 h 28"/>
                      <a:gd name="T8" fmla="*/ 2147483647 w 60"/>
                      <a:gd name="T9" fmla="*/ 2147483647 h 28"/>
                      <a:gd name="T10" fmla="*/ 2147483647 w 60"/>
                      <a:gd name="T11" fmla="*/ 2147483647 h 28"/>
                      <a:gd name="T12" fmla="*/ 2147483647 w 60"/>
                      <a:gd name="T13" fmla="*/ 2147483647 h 2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60"/>
                      <a:gd name="T22" fmla="*/ 0 h 28"/>
                      <a:gd name="T23" fmla="*/ 60 w 60"/>
                      <a:gd name="T24" fmla="*/ 28 h 2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60" h="28">
                        <a:moveTo>
                          <a:pt x="40" y="20"/>
                        </a:moveTo>
                        <a:cubicBezTo>
                          <a:pt x="40" y="28"/>
                          <a:pt x="40" y="28"/>
                          <a:pt x="40" y="28"/>
                        </a:cubicBezTo>
                        <a:cubicBezTo>
                          <a:pt x="60" y="14"/>
                          <a:pt x="60" y="14"/>
                          <a:pt x="60" y="14"/>
                        </a:cubicBez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40" y="8"/>
                          <a:pt x="40" y="8"/>
                          <a:pt x="40" y="8"/>
                        </a:cubicBezTo>
                        <a:cubicBezTo>
                          <a:pt x="0" y="6"/>
                          <a:pt x="4" y="28"/>
                          <a:pt x="4" y="28"/>
                        </a:cubicBezTo>
                        <a:cubicBezTo>
                          <a:pt x="8" y="16"/>
                          <a:pt x="37" y="20"/>
                          <a:pt x="40" y="2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2398"/>
                    <a:endParaRPr lang="en-US">
                      <a:solidFill>
                        <a:srgbClr val="1C1C1C"/>
                      </a:solidFill>
                      <a:latin typeface="Arial"/>
                    </a:endParaRPr>
                  </a:p>
                </p:txBody>
              </p: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31E7E27-ACE4-174B-8147-BB16F5B1A6E9}"/>
                  </a:ext>
                </a:extLst>
              </p:cNvPr>
              <p:cNvGrpSpPr/>
              <p:nvPr/>
            </p:nvGrpSpPr>
            <p:grpSpPr>
              <a:xfrm>
                <a:off x="9153985" y="1409374"/>
                <a:ext cx="2257676" cy="218857"/>
                <a:chOff x="3210128" y="1399721"/>
                <a:chExt cx="2257676" cy="218857"/>
              </a:xfrm>
              <a:grpFill/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746B9E06-3E3B-4C44-8618-5DF437553D2B}"/>
                    </a:ext>
                  </a:extLst>
                </p:cNvPr>
                <p:cNvGrpSpPr/>
                <p:nvPr/>
              </p:nvGrpSpPr>
              <p:grpSpPr>
                <a:xfrm>
                  <a:off x="3210128" y="1399722"/>
                  <a:ext cx="178769" cy="218856"/>
                  <a:chOff x="10553315" y="2219094"/>
                  <a:chExt cx="178769" cy="218856"/>
                </a:xfrm>
                <a:grpFill/>
              </p:grpSpPr>
              <p:sp>
                <p:nvSpPr>
                  <p:cNvPr id="170" name="Freeform 427">
                    <a:extLst>
                      <a:ext uri="{FF2B5EF4-FFF2-40B4-BE49-F238E27FC236}">
                        <a16:creationId xmlns:a16="http://schemas.microsoft.com/office/drawing/2014/main" id="{7E3AA903-601D-234F-9C80-DDB9D2F089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10489430" y="2302849"/>
                    <a:ext cx="198986" cy="71215"/>
                  </a:xfrm>
                  <a:custGeom>
                    <a:avLst/>
                    <a:gdLst>
                      <a:gd name="T0" fmla="*/ 2147483647 w 60"/>
                      <a:gd name="T1" fmla="*/ 2147483647 h 28"/>
                      <a:gd name="T2" fmla="*/ 2147483647 w 60"/>
                      <a:gd name="T3" fmla="*/ 0 h 28"/>
                      <a:gd name="T4" fmla="*/ 0 w 60"/>
                      <a:gd name="T5" fmla="*/ 2147483647 h 28"/>
                      <a:gd name="T6" fmla="*/ 2147483647 w 60"/>
                      <a:gd name="T7" fmla="*/ 2147483647 h 28"/>
                      <a:gd name="T8" fmla="*/ 2147483647 w 60"/>
                      <a:gd name="T9" fmla="*/ 2147483647 h 28"/>
                      <a:gd name="T10" fmla="*/ 2147483647 w 60"/>
                      <a:gd name="T11" fmla="*/ 0 h 28"/>
                      <a:gd name="T12" fmla="*/ 2147483647 w 60"/>
                      <a:gd name="T13" fmla="*/ 2147483647 h 2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60"/>
                      <a:gd name="T22" fmla="*/ 0 h 28"/>
                      <a:gd name="T23" fmla="*/ 60 w 60"/>
                      <a:gd name="T24" fmla="*/ 28 h 2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60" h="28">
                        <a:moveTo>
                          <a:pt x="20" y="8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0" y="28"/>
                          <a:pt x="20" y="28"/>
                          <a:pt x="20" y="28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60" y="22"/>
                          <a:pt x="56" y="0"/>
                          <a:pt x="56" y="0"/>
                        </a:cubicBezTo>
                        <a:cubicBezTo>
                          <a:pt x="52" y="12"/>
                          <a:pt x="23" y="8"/>
                          <a:pt x="20" y="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2398"/>
                    <a:endParaRPr lang="en-US">
                      <a:solidFill>
                        <a:srgbClr val="1C1C1C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71" name="Freeform 428">
                    <a:extLst>
                      <a:ext uri="{FF2B5EF4-FFF2-40B4-BE49-F238E27FC236}">
                        <a16:creationId xmlns:a16="http://schemas.microsoft.com/office/drawing/2014/main" id="{A5F61BEC-CE90-8E4F-B3D1-F88239B90B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10596984" y="2282979"/>
                    <a:ext cx="198986" cy="71215"/>
                  </a:xfrm>
                  <a:custGeom>
                    <a:avLst/>
                    <a:gdLst>
                      <a:gd name="T0" fmla="*/ 2147483647 w 60"/>
                      <a:gd name="T1" fmla="*/ 2147483647 h 28"/>
                      <a:gd name="T2" fmla="*/ 2147483647 w 60"/>
                      <a:gd name="T3" fmla="*/ 2147483647 h 28"/>
                      <a:gd name="T4" fmla="*/ 2147483647 w 60"/>
                      <a:gd name="T5" fmla="*/ 2147483647 h 28"/>
                      <a:gd name="T6" fmla="*/ 2147483647 w 60"/>
                      <a:gd name="T7" fmla="*/ 0 h 28"/>
                      <a:gd name="T8" fmla="*/ 2147483647 w 60"/>
                      <a:gd name="T9" fmla="*/ 2147483647 h 28"/>
                      <a:gd name="T10" fmla="*/ 2147483647 w 60"/>
                      <a:gd name="T11" fmla="*/ 2147483647 h 28"/>
                      <a:gd name="T12" fmla="*/ 2147483647 w 60"/>
                      <a:gd name="T13" fmla="*/ 2147483647 h 2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60"/>
                      <a:gd name="T22" fmla="*/ 0 h 28"/>
                      <a:gd name="T23" fmla="*/ 60 w 60"/>
                      <a:gd name="T24" fmla="*/ 28 h 2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60" h="28">
                        <a:moveTo>
                          <a:pt x="40" y="20"/>
                        </a:moveTo>
                        <a:cubicBezTo>
                          <a:pt x="40" y="28"/>
                          <a:pt x="40" y="28"/>
                          <a:pt x="40" y="28"/>
                        </a:cubicBezTo>
                        <a:cubicBezTo>
                          <a:pt x="60" y="14"/>
                          <a:pt x="60" y="14"/>
                          <a:pt x="60" y="14"/>
                        </a:cubicBez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40" y="8"/>
                          <a:pt x="40" y="8"/>
                          <a:pt x="40" y="8"/>
                        </a:cubicBezTo>
                        <a:cubicBezTo>
                          <a:pt x="0" y="6"/>
                          <a:pt x="4" y="28"/>
                          <a:pt x="4" y="28"/>
                        </a:cubicBezTo>
                        <a:cubicBezTo>
                          <a:pt x="8" y="16"/>
                          <a:pt x="37" y="20"/>
                          <a:pt x="40" y="2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2398"/>
                    <a:endParaRPr lang="en-US">
                      <a:solidFill>
                        <a:srgbClr val="1C1C1C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A6F7EFD2-7D3A-D644-AC85-2EC2D87FD743}"/>
                    </a:ext>
                  </a:extLst>
                </p:cNvPr>
                <p:cNvGrpSpPr/>
                <p:nvPr/>
              </p:nvGrpSpPr>
              <p:grpSpPr>
                <a:xfrm>
                  <a:off x="5289035" y="1399721"/>
                  <a:ext cx="178769" cy="218856"/>
                  <a:chOff x="10553315" y="2219094"/>
                  <a:chExt cx="178769" cy="218856"/>
                </a:xfrm>
                <a:grpFill/>
              </p:grpSpPr>
              <p:sp>
                <p:nvSpPr>
                  <p:cNvPr id="168" name="Freeform 427">
                    <a:extLst>
                      <a:ext uri="{FF2B5EF4-FFF2-40B4-BE49-F238E27FC236}">
                        <a16:creationId xmlns:a16="http://schemas.microsoft.com/office/drawing/2014/main" id="{187E0F43-309C-2743-9212-69F9EE25B2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10489430" y="2302849"/>
                    <a:ext cx="198986" cy="71215"/>
                  </a:xfrm>
                  <a:custGeom>
                    <a:avLst/>
                    <a:gdLst>
                      <a:gd name="T0" fmla="*/ 2147483647 w 60"/>
                      <a:gd name="T1" fmla="*/ 2147483647 h 28"/>
                      <a:gd name="T2" fmla="*/ 2147483647 w 60"/>
                      <a:gd name="T3" fmla="*/ 0 h 28"/>
                      <a:gd name="T4" fmla="*/ 0 w 60"/>
                      <a:gd name="T5" fmla="*/ 2147483647 h 28"/>
                      <a:gd name="T6" fmla="*/ 2147483647 w 60"/>
                      <a:gd name="T7" fmla="*/ 2147483647 h 28"/>
                      <a:gd name="T8" fmla="*/ 2147483647 w 60"/>
                      <a:gd name="T9" fmla="*/ 2147483647 h 28"/>
                      <a:gd name="T10" fmla="*/ 2147483647 w 60"/>
                      <a:gd name="T11" fmla="*/ 0 h 28"/>
                      <a:gd name="T12" fmla="*/ 2147483647 w 60"/>
                      <a:gd name="T13" fmla="*/ 2147483647 h 2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60"/>
                      <a:gd name="T22" fmla="*/ 0 h 28"/>
                      <a:gd name="T23" fmla="*/ 60 w 60"/>
                      <a:gd name="T24" fmla="*/ 28 h 2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60" h="28">
                        <a:moveTo>
                          <a:pt x="20" y="8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20" y="28"/>
                          <a:pt x="20" y="28"/>
                          <a:pt x="20" y="28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60" y="22"/>
                          <a:pt x="56" y="0"/>
                          <a:pt x="56" y="0"/>
                        </a:cubicBezTo>
                        <a:cubicBezTo>
                          <a:pt x="52" y="12"/>
                          <a:pt x="23" y="8"/>
                          <a:pt x="20" y="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2398"/>
                    <a:endParaRPr lang="en-US">
                      <a:solidFill>
                        <a:srgbClr val="1C1C1C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69" name="Freeform 428">
                    <a:extLst>
                      <a:ext uri="{FF2B5EF4-FFF2-40B4-BE49-F238E27FC236}">
                        <a16:creationId xmlns:a16="http://schemas.microsoft.com/office/drawing/2014/main" id="{42F89385-E95D-8441-993B-44A9F05243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10596984" y="2282979"/>
                    <a:ext cx="198986" cy="71215"/>
                  </a:xfrm>
                  <a:custGeom>
                    <a:avLst/>
                    <a:gdLst>
                      <a:gd name="T0" fmla="*/ 2147483647 w 60"/>
                      <a:gd name="T1" fmla="*/ 2147483647 h 28"/>
                      <a:gd name="T2" fmla="*/ 2147483647 w 60"/>
                      <a:gd name="T3" fmla="*/ 2147483647 h 28"/>
                      <a:gd name="T4" fmla="*/ 2147483647 w 60"/>
                      <a:gd name="T5" fmla="*/ 2147483647 h 28"/>
                      <a:gd name="T6" fmla="*/ 2147483647 w 60"/>
                      <a:gd name="T7" fmla="*/ 0 h 28"/>
                      <a:gd name="T8" fmla="*/ 2147483647 w 60"/>
                      <a:gd name="T9" fmla="*/ 2147483647 h 28"/>
                      <a:gd name="T10" fmla="*/ 2147483647 w 60"/>
                      <a:gd name="T11" fmla="*/ 2147483647 h 28"/>
                      <a:gd name="T12" fmla="*/ 2147483647 w 60"/>
                      <a:gd name="T13" fmla="*/ 2147483647 h 2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60"/>
                      <a:gd name="T22" fmla="*/ 0 h 28"/>
                      <a:gd name="T23" fmla="*/ 60 w 60"/>
                      <a:gd name="T24" fmla="*/ 28 h 2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60" h="28">
                        <a:moveTo>
                          <a:pt x="40" y="20"/>
                        </a:moveTo>
                        <a:cubicBezTo>
                          <a:pt x="40" y="28"/>
                          <a:pt x="40" y="28"/>
                          <a:pt x="40" y="28"/>
                        </a:cubicBezTo>
                        <a:cubicBezTo>
                          <a:pt x="60" y="14"/>
                          <a:pt x="60" y="14"/>
                          <a:pt x="60" y="14"/>
                        </a:cubicBez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40" y="8"/>
                          <a:pt x="40" y="8"/>
                          <a:pt x="40" y="8"/>
                        </a:cubicBezTo>
                        <a:cubicBezTo>
                          <a:pt x="0" y="6"/>
                          <a:pt x="4" y="28"/>
                          <a:pt x="4" y="28"/>
                        </a:cubicBezTo>
                        <a:cubicBezTo>
                          <a:pt x="8" y="16"/>
                          <a:pt x="37" y="20"/>
                          <a:pt x="40" y="2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2398"/>
                    <a:endParaRPr lang="en-US">
                      <a:solidFill>
                        <a:srgbClr val="1C1C1C"/>
                      </a:solidFill>
                      <a:latin typeface="Arial"/>
                    </a:endParaRPr>
                  </a:p>
                </p:txBody>
              </p:sp>
            </p:grpSp>
          </p:grpSp>
        </p:grpSp>
        <p:pic>
          <p:nvPicPr>
            <p:cNvPr id="160" name="CloudIcons_5x5_RGB-21.png" descr="CloudIcons_5x5_RGB-21.png">
              <a:extLst>
                <a:ext uri="{FF2B5EF4-FFF2-40B4-BE49-F238E27FC236}">
                  <a16:creationId xmlns:a16="http://schemas.microsoft.com/office/drawing/2014/main" id="{0D2EABEB-BDE4-444C-855B-01FD2267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4305" y="1064599"/>
              <a:ext cx="252001" cy="252001"/>
            </a:xfrm>
            <a:prstGeom prst="rect">
              <a:avLst/>
            </a:prstGeom>
            <a:grpFill/>
            <a:ln w="12700">
              <a:miter lim="400000"/>
            </a:ln>
          </p:spPr>
        </p:pic>
        <p:sp>
          <p:nvSpPr>
            <p:cNvPr id="161" name="Text Placeholder 10">
              <a:extLst>
                <a:ext uri="{FF2B5EF4-FFF2-40B4-BE49-F238E27FC236}">
                  <a16:creationId xmlns:a16="http://schemas.microsoft.com/office/drawing/2014/main" id="{59363ED8-983A-4F4E-891D-29E38AE572F4}"/>
                </a:ext>
              </a:extLst>
            </p:cNvPr>
            <p:cNvSpPr txBox="1"/>
            <p:nvPr/>
          </p:nvSpPr>
          <p:spPr>
            <a:xfrm>
              <a:off x="510562" y="1114399"/>
              <a:ext cx="984064" cy="138499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900" b="1" spc="20">
                  <a:solidFill>
                    <a:srgbClr val="022D61"/>
                  </a:solidFill>
                </a:defRPr>
              </a:lvl1pPr>
            </a:lstStyle>
            <a:p>
              <a:r>
                <a:rPr dirty="0"/>
                <a:t>Mule</a:t>
              </a:r>
              <a:r>
                <a:rPr lang="en-US" dirty="0"/>
                <a:t>S</a:t>
              </a:r>
              <a:r>
                <a:rPr dirty="0"/>
                <a:t>oft</a:t>
              </a:r>
            </a:p>
          </p:txBody>
        </p:sp>
      </p:grpSp>
      <p:pic>
        <p:nvPicPr>
          <p:cNvPr id="178" name="Shape 899" descr="Shape 899">
            <a:extLst>
              <a:ext uri="{FF2B5EF4-FFF2-40B4-BE49-F238E27FC236}">
                <a16:creationId xmlns:a16="http://schemas.microsoft.com/office/drawing/2014/main" id="{E8442520-D301-454B-B48C-94DCC11850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4391" y="1738880"/>
            <a:ext cx="681083" cy="4768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1935155-727C-5946-BFA7-48DF03070B38}"/>
              </a:ext>
            </a:extLst>
          </p:cNvPr>
          <p:cNvGrpSpPr/>
          <p:nvPr/>
        </p:nvGrpSpPr>
        <p:grpSpPr>
          <a:xfrm>
            <a:off x="101001" y="1420459"/>
            <a:ext cx="1748152" cy="1513898"/>
            <a:chOff x="101001" y="1420459"/>
            <a:chExt cx="1748152" cy="1513898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412D9F8-9162-F94A-9F00-FE13652A42D7}"/>
                </a:ext>
              </a:extLst>
            </p:cNvPr>
            <p:cNvGrpSpPr/>
            <p:nvPr/>
          </p:nvGrpSpPr>
          <p:grpSpPr>
            <a:xfrm>
              <a:off x="101001" y="1420459"/>
              <a:ext cx="1596340" cy="1513898"/>
              <a:chOff x="101001" y="1420459"/>
              <a:chExt cx="1596340" cy="1513898"/>
            </a:xfrm>
          </p:grpSpPr>
          <p:sp>
            <p:nvSpPr>
              <p:cNvPr id="184" name="Rounded Rectangle 183">
                <a:extLst>
                  <a:ext uri="{FF2B5EF4-FFF2-40B4-BE49-F238E27FC236}">
                    <a16:creationId xmlns:a16="http://schemas.microsoft.com/office/drawing/2014/main" id="{4A739CFF-4662-974F-902D-0D9EEE6D972A}"/>
                  </a:ext>
                </a:extLst>
              </p:cNvPr>
              <p:cNvSpPr/>
              <p:nvPr/>
            </p:nvSpPr>
            <p:spPr>
              <a:xfrm>
                <a:off x="101001" y="1654328"/>
                <a:ext cx="1596340" cy="1280029"/>
              </a:xfrm>
              <a:prstGeom prst="roundRect">
                <a:avLst>
                  <a:gd name="adj" fmla="val 4146"/>
                </a:avLst>
              </a:prstGeom>
              <a:solidFill>
                <a:srgbClr val="EBBC4F">
                  <a:alpha val="20000"/>
                </a:srgbClr>
              </a:solidFill>
              <a:ln w="12700"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Salesforce Sans"/>
                  <a:cs typeface="Salesforce Sans"/>
                </a:endParaRPr>
              </a:p>
            </p:txBody>
          </p: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48FE92A-8D23-9944-9D7F-A979A5B90934}"/>
                  </a:ext>
                </a:extLst>
              </p:cNvPr>
              <p:cNvGrpSpPr/>
              <p:nvPr/>
            </p:nvGrpSpPr>
            <p:grpSpPr>
              <a:xfrm>
                <a:off x="226088" y="2144104"/>
                <a:ext cx="1330736" cy="699231"/>
                <a:chOff x="213034" y="1983448"/>
                <a:chExt cx="1330736" cy="699231"/>
              </a:xfrm>
            </p:grpSpPr>
            <p:pic>
              <p:nvPicPr>
                <p:cNvPr id="189" name="Picture 188">
                  <a:extLst>
                    <a:ext uri="{FF2B5EF4-FFF2-40B4-BE49-F238E27FC236}">
                      <a16:creationId xmlns:a16="http://schemas.microsoft.com/office/drawing/2014/main" id="{110F90BE-9872-4C4B-B308-A8A1973A1D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493" y="1983448"/>
                  <a:ext cx="611606" cy="395410"/>
                </a:xfrm>
                <a:prstGeom prst="rect">
                  <a:avLst/>
                </a:prstGeom>
              </p:spPr>
            </p:pic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41BD8B76-DEB5-D945-92C0-0C68B3271F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1606" y="1983448"/>
                  <a:ext cx="611606" cy="395410"/>
                </a:xfrm>
                <a:prstGeom prst="rect">
                  <a:avLst/>
                </a:prstGeom>
              </p:spPr>
            </p:pic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C5E939E-9B61-264A-AA9E-AF1EF68930E9}"/>
                    </a:ext>
                  </a:extLst>
                </p:cNvPr>
                <p:cNvSpPr txBox="1"/>
                <p:nvPr/>
              </p:nvSpPr>
              <p:spPr>
                <a:xfrm>
                  <a:off x="213034" y="2374902"/>
                  <a:ext cx="6285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00" dirty="0">
                      <a:latin typeface="Salesforce Sans" panose="020B0505020202020203" pitchFamily="34" charset="77"/>
                    </a:rPr>
                    <a:t>Customer Portal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3C91EA88-BF40-0A4E-A91C-3548CB541B8B}"/>
                    </a:ext>
                  </a:extLst>
                </p:cNvPr>
                <p:cNvSpPr txBox="1"/>
                <p:nvPr/>
              </p:nvSpPr>
              <p:spPr>
                <a:xfrm>
                  <a:off x="915252" y="2374902"/>
                  <a:ext cx="6285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00" dirty="0">
                      <a:latin typeface="Salesforce Sans" panose="020B0505020202020203" pitchFamily="34" charset="77"/>
                    </a:rPr>
                    <a:t>Provider</a:t>
                  </a:r>
                  <a:br>
                    <a:rPr lang="en-US" sz="700" dirty="0">
                      <a:latin typeface="Salesforce Sans" panose="020B0505020202020203" pitchFamily="34" charset="77"/>
                    </a:rPr>
                  </a:br>
                  <a:r>
                    <a:rPr lang="en-US" sz="700" dirty="0">
                      <a:latin typeface="Salesforce Sans" panose="020B0505020202020203" pitchFamily="34" charset="77"/>
                    </a:rPr>
                    <a:t>Portal</a:t>
                  </a: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BEEAD34-8322-5B42-A1C8-CEF3055ACB4A}"/>
                  </a:ext>
                </a:extLst>
              </p:cNvPr>
              <p:cNvSpPr txBox="1"/>
              <p:nvPr/>
            </p:nvSpPr>
            <p:spPr>
              <a:xfrm>
                <a:off x="101001" y="1420459"/>
                <a:ext cx="1596340" cy="23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15">
                  <a:lnSpc>
                    <a:spcPct val="120000"/>
                  </a:lnSpc>
                  <a:spcBef>
                    <a:spcPts val="601"/>
                  </a:spcBef>
                </a:pPr>
                <a:r>
                  <a:rPr lang="en-US" sz="800" b="1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STAKEHOLDER UI SERVICES</a:t>
                </a:r>
              </a:p>
            </p:txBody>
          </p:sp>
          <p:sp>
            <p:nvSpPr>
              <p:cNvPr id="187" name="Text Placeholder 10">
                <a:extLst>
                  <a:ext uri="{FF2B5EF4-FFF2-40B4-BE49-F238E27FC236}">
                    <a16:creationId xmlns:a16="http://schemas.microsoft.com/office/drawing/2014/main" id="{A854B6FE-9AD3-C942-B1DF-CBEC468E6D9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7318" y="1805371"/>
                <a:ext cx="85981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ts val="300"/>
                  </a:spcAft>
                  <a:buClr>
                    <a:srgbClr val="7F7F7F"/>
                  </a:buClr>
                  <a:buSzPct val="100000"/>
                  <a:buFont typeface="Arial" charset="0"/>
                  <a:buNone/>
                  <a:defRPr lang="en-US" sz="2200" b="0" i="0" kern="1200" spc="0">
                    <a:solidFill>
                      <a:schemeClr val="accent2"/>
                    </a:solidFill>
                    <a:latin typeface="Salesforce Sans Light" charset="0"/>
                    <a:ea typeface="Salesforce Sans Light" charset="0"/>
                    <a:cs typeface="Salesforce Sans Light" charset="0"/>
                  </a:defRPr>
                </a:lvl1pPr>
                <a:lvl2pPr marL="182563" indent="-182563" algn="l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2pPr>
                <a:lvl3pPr marL="365125" indent="-182563" algn="l" rtl="0" eaLnBrk="1" fontAlgn="base" hangingPunct="1">
                  <a:spcBef>
                    <a:spcPct val="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sz="1600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3pPr>
                <a:lvl4pPr marL="547688" indent="-182563" algn="l" rtl="0" eaLnBrk="1" fontAlgn="base" hangingPunct="1">
                  <a:spcBef>
                    <a:spcPct val="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sz="1400" b="1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4pPr>
                <a:lvl5pPr algn="l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Clr>
                    <a:srgbClr val="7F7F7F"/>
                  </a:buClr>
                  <a:buSzPct val="100000"/>
                  <a:buFont typeface="Arial" charset="0"/>
                  <a:defRPr lang="en-US" sz="2000" kern="1200" dirty="0">
                    <a:solidFill>
                      <a:schemeClr val="accent2"/>
                    </a:solidFill>
                    <a:latin typeface="Salesforce Sans"/>
                    <a:ea typeface="ＭＳ Ｐゴシック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900" b="1" spc="20" dirty="0">
                    <a:solidFill>
                      <a:srgbClr val="E1A525"/>
                    </a:solidFill>
                    <a:latin typeface="Salesforce Sans" panose="020B0505020202020203" pitchFamily="34" charset="77"/>
                  </a:rPr>
                  <a:t>Community</a:t>
                </a:r>
              </a:p>
            </p:txBody>
          </p:sp>
          <p:pic>
            <p:nvPicPr>
              <p:cNvPr id="188" name="CloudIcons_5x5_RGB-01-10.png" descr="CloudIcons_5x5_RGB-01-10.png">
                <a:extLst>
                  <a:ext uri="{FF2B5EF4-FFF2-40B4-BE49-F238E27FC236}">
                    <a16:creationId xmlns:a16="http://schemas.microsoft.com/office/drawing/2014/main" id="{2A636F3F-9176-E54E-A708-023B84320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6495" y="1751922"/>
                <a:ext cx="252635" cy="25199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CD8A33A-37B9-E644-9893-9F886A9DA268}"/>
                </a:ext>
              </a:extLst>
            </p:cNvPr>
            <p:cNvGrpSpPr/>
            <p:nvPr/>
          </p:nvGrpSpPr>
          <p:grpSpPr>
            <a:xfrm rot="16376269">
              <a:off x="1650340" y="2302862"/>
              <a:ext cx="178769" cy="218856"/>
              <a:chOff x="10553315" y="2219094"/>
              <a:chExt cx="178769" cy="218856"/>
            </a:xfrm>
          </p:grpSpPr>
          <p:sp>
            <p:nvSpPr>
              <p:cNvPr id="182" name="Freeform 427">
                <a:extLst>
                  <a:ext uri="{FF2B5EF4-FFF2-40B4-BE49-F238E27FC236}">
                    <a16:creationId xmlns:a16="http://schemas.microsoft.com/office/drawing/2014/main" id="{E4474AA1-4C1A-3648-A95E-4AC6109F824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489430" y="230284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0 h 28"/>
                  <a:gd name="T4" fmla="*/ 0 w 60"/>
                  <a:gd name="T5" fmla="*/ 2147483647 h 28"/>
                  <a:gd name="T6" fmla="*/ 2147483647 w 60"/>
                  <a:gd name="T7" fmla="*/ 2147483647 h 28"/>
                  <a:gd name="T8" fmla="*/ 2147483647 w 60"/>
                  <a:gd name="T9" fmla="*/ 2147483647 h 28"/>
                  <a:gd name="T10" fmla="*/ 2147483647 w 60"/>
                  <a:gd name="T11" fmla="*/ 0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20" y="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60" y="22"/>
                      <a:pt x="56" y="0"/>
                      <a:pt x="56" y="0"/>
                    </a:cubicBezTo>
                    <a:cubicBezTo>
                      <a:pt x="52" y="12"/>
                      <a:pt x="23" y="8"/>
                      <a:pt x="20" y="8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>
                  <a:solidFill>
                    <a:srgbClr val="1C1C1C"/>
                  </a:solidFill>
                  <a:latin typeface="Arial"/>
                </a:endParaRPr>
              </a:p>
            </p:txBody>
          </p:sp>
          <p:sp>
            <p:nvSpPr>
              <p:cNvPr id="183" name="Freeform 428">
                <a:extLst>
                  <a:ext uri="{FF2B5EF4-FFF2-40B4-BE49-F238E27FC236}">
                    <a16:creationId xmlns:a16="http://schemas.microsoft.com/office/drawing/2014/main" id="{92BC1D2C-8A37-F348-8638-B4D044E64D9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596984" y="228297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2147483647 h 28"/>
                  <a:gd name="T4" fmla="*/ 2147483647 w 60"/>
                  <a:gd name="T5" fmla="*/ 2147483647 h 28"/>
                  <a:gd name="T6" fmla="*/ 2147483647 w 60"/>
                  <a:gd name="T7" fmla="*/ 0 h 28"/>
                  <a:gd name="T8" fmla="*/ 2147483647 w 60"/>
                  <a:gd name="T9" fmla="*/ 2147483647 h 28"/>
                  <a:gd name="T10" fmla="*/ 2147483647 w 60"/>
                  <a:gd name="T11" fmla="*/ 2147483647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40" y="2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0" y="6"/>
                      <a:pt x="4" y="28"/>
                      <a:pt x="4" y="28"/>
                    </a:cubicBezTo>
                    <a:cubicBezTo>
                      <a:pt x="8" y="16"/>
                      <a:pt x="37" y="20"/>
                      <a:pt x="40" y="20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>
                  <a:solidFill>
                    <a:srgbClr val="1C1C1C"/>
                  </a:solidFill>
                  <a:latin typeface="Arial"/>
                </a:endParaRP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E434E11-C68A-E045-B911-DCBB72A0AAAB}"/>
              </a:ext>
            </a:extLst>
          </p:cNvPr>
          <p:cNvGrpSpPr/>
          <p:nvPr/>
        </p:nvGrpSpPr>
        <p:grpSpPr>
          <a:xfrm>
            <a:off x="103502" y="2970706"/>
            <a:ext cx="1732403" cy="1568386"/>
            <a:chOff x="103502" y="2970706"/>
            <a:chExt cx="1732403" cy="1568386"/>
          </a:xfrm>
        </p:grpSpPr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0ED257AD-0F7A-C743-A962-F8BD21B2EFC0}"/>
                </a:ext>
              </a:extLst>
            </p:cNvPr>
            <p:cNvSpPr/>
            <p:nvPr/>
          </p:nvSpPr>
          <p:spPr>
            <a:xfrm>
              <a:off x="130136" y="3209668"/>
              <a:ext cx="1596340" cy="1329424"/>
            </a:xfrm>
            <a:prstGeom prst="roundRect">
              <a:avLst>
                <a:gd name="adj" fmla="val 4146"/>
              </a:avLst>
            </a:prstGeom>
            <a:solidFill>
              <a:schemeClr val="accent5">
                <a:alpha val="25000"/>
              </a:scheme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BB43947-6154-4845-AFF8-A46E2A0D148E}"/>
                </a:ext>
              </a:extLst>
            </p:cNvPr>
            <p:cNvGrpSpPr/>
            <p:nvPr/>
          </p:nvGrpSpPr>
          <p:grpSpPr>
            <a:xfrm>
              <a:off x="229056" y="3718240"/>
              <a:ext cx="1371866" cy="699231"/>
              <a:chOff x="3185629" y="3429210"/>
              <a:chExt cx="1371866" cy="699231"/>
            </a:xfrm>
          </p:grpSpPr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DA9D5CAB-805B-924F-8498-01A34F903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4201" y="3429210"/>
                <a:ext cx="611606" cy="395410"/>
              </a:xfrm>
              <a:prstGeom prst="rect">
                <a:avLst/>
              </a:prstGeom>
            </p:spPr>
          </p:pic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A390FAC3-EBB3-B449-87FC-5CA712961E93}"/>
                  </a:ext>
                </a:extLst>
              </p:cNvPr>
              <p:cNvSpPr txBox="1"/>
              <p:nvPr/>
            </p:nvSpPr>
            <p:spPr>
              <a:xfrm>
                <a:off x="3185629" y="3820664"/>
                <a:ext cx="6285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Salesforce Sans" panose="020B0505020202020203" pitchFamily="34" charset="77"/>
                  </a:rPr>
                  <a:t>Executive</a:t>
                </a:r>
                <a:br>
                  <a:rPr lang="en-US" sz="700" dirty="0">
                    <a:latin typeface="Salesforce Sans" panose="020B0505020202020203" pitchFamily="34" charset="77"/>
                  </a:rPr>
                </a:br>
                <a:r>
                  <a:rPr lang="en-US" sz="700" dirty="0">
                    <a:latin typeface="Salesforce Sans" panose="020B0505020202020203" pitchFamily="34" charset="77"/>
                  </a:rPr>
                  <a:t>Staff</a:t>
                </a: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F200B7FC-9460-F94F-A63D-465BA0090742}"/>
                  </a:ext>
                </a:extLst>
              </p:cNvPr>
              <p:cNvSpPr txBox="1"/>
              <p:nvPr/>
            </p:nvSpPr>
            <p:spPr>
              <a:xfrm>
                <a:off x="3887847" y="3820664"/>
                <a:ext cx="6285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Salesforce Sans" panose="020B0505020202020203" pitchFamily="34" charset="77"/>
                  </a:rPr>
                  <a:t>Case Workers</a:t>
                </a:r>
              </a:p>
            </p:txBody>
          </p:sp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80AB18B4-7154-D64B-B9D1-02CF40732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9619" y="3434526"/>
                <a:ext cx="529301" cy="396976"/>
              </a:xfrm>
              <a:prstGeom prst="rect">
                <a:avLst/>
              </a:prstGeom>
            </p:spPr>
          </p:pic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C78EAD9E-C91C-B64C-B148-2033A454D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59279" y="3528512"/>
                <a:ext cx="198216" cy="342374"/>
              </a:xfrm>
              <a:prstGeom prst="rect">
                <a:avLst/>
              </a:prstGeom>
            </p:spPr>
          </p:pic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967791D-BCE0-EF47-AA53-C9C6B899AEF6}"/>
                </a:ext>
              </a:extLst>
            </p:cNvPr>
            <p:cNvSpPr txBox="1"/>
            <p:nvPr/>
          </p:nvSpPr>
          <p:spPr>
            <a:xfrm>
              <a:off x="103502" y="2970706"/>
              <a:ext cx="1622974" cy="23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15">
                <a:lnSpc>
                  <a:spcPct val="120000"/>
                </a:lnSpc>
                <a:spcBef>
                  <a:spcPts val="601"/>
                </a:spcBef>
              </a:pPr>
              <a:r>
                <a:rPr lang="en-US" sz="800" b="1" dirty="0">
                  <a:solidFill>
                    <a:srgbClr val="4E6A91"/>
                  </a:solidFill>
                  <a:latin typeface="Salesforce Sans"/>
                  <a:cs typeface="Salesforce Sans"/>
                </a:rPr>
                <a:t>DES EMPLOYEE UI SERVICES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9792EC7-DD99-174C-BC03-DDAD85AA568A}"/>
                </a:ext>
              </a:extLst>
            </p:cNvPr>
            <p:cNvGrpSpPr/>
            <p:nvPr/>
          </p:nvGrpSpPr>
          <p:grpSpPr>
            <a:xfrm>
              <a:off x="396495" y="3323207"/>
              <a:ext cx="1264863" cy="280800"/>
              <a:chOff x="3397842" y="3044788"/>
              <a:chExt cx="1264863" cy="280800"/>
            </a:xfrm>
          </p:grpSpPr>
          <p:sp>
            <p:nvSpPr>
              <p:cNvPr id="201" name="Text Placeholder 10">
                <a:extLst>
                  <a:ext uri="{FF2B5EF4-FFF2-40B4-BE49-F238E27FC236}">
                    <a16:creationId xmlns:a16="http://schemas.microsoft.com/office/drawing/2014/main" id="{5937E3A0-5207-7345-A510-DC5CBE958E7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678642" y="3107473"/>
                <a:ext cx="984063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ts val="300"/>
                  </a:spcAft>
                  <a:buClr>
                    <a:srgbClr val="7F7F7F"/>
                  </a:buClr>
                  <a:buSzPct val="100000"/>
                  <a:buFont typeface="Arial" charset="0"/>
                  <a:buNone/>
                  <a:defRPr lang="en-US" sz="2200" b="0" i="0" kern="1200" spc="0">
                    <a:solidFill>
                      <a:schemeClr val="accent2"/>
                    </a:solidFill>
                    <a:latin typeface="Salesforce Sans Light" charset="0"/>
                    <a:ea typeface="Salesforce Sans Light" charset="0"/>
                    <a:cs typeface="Salesforce Sans Light" charset="0"/>
                  </a:defRPr>
                </a:lvl1pPr>
                <a:lvl2pPr marL="182563" indent="-182563" algn="l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2pPr>
                <a:lvl3pPr marL="365125" indent="-182563" algn="l" rtl="0" eaLnBrk="1" fontAlgn="base" hangingPunct="1">
                  <a:spcBef>
                    <a:spcPct val="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sz="1600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3pPr>
                <a:lvl4pPr marL="547688" indent="-182563" algn="l" rtl="0" eaLnBrk="1" fontAlgn="base" hangingPunct="1">
                  <a:spcBef>
                    <a:spcPct val="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sz="1400" b="1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4pPr>
                <a:lvl5pPr algn="l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Clr>
                    <a:srgbClr val="7F7F7F"/>
                  </a:buClr>
                  <a:buSzPct val="100000"/>
                  <a:buFont typeface="Arial" charset="0"/>
                  <a:defRPr lang="en-US" sz="2000" kern="1200" dirty="0">
                    <a:solidFill>
                      <a:schemeClr val="accent2"/>
                    </a:solidFill>
                    <a:latin typeface="Salesforce Sans"/>
                    <a:ea typeface="ＭＳ Ｐゴシック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900" b="1" spc="20" dirty="0">
                    <a:solidFill>
                      <a:srgbClr val="022D61"/>
                    </a:solidFill>
                    <a:latin typeface="Salesforce Sans" panose="020B0505020202020203" pitchFamily="34" charset="77"/>
                  </a:rPr>
                  <a:t>Lightning</a:t>
                </a:r>
              </a:p>
            </p:txBody>
          </p:sp>
          <p:pic>
            <p:nvPicPr>
              <p:cNvPr id="202" name="CloudIcons_5x5_RGB-27.png" descr="CloudIcons_5x5_RGB-27.png">
                <a:extLst>
                  <a:ext uri="{FF2B5EF4-FFF2-40B4-BE49-F238E27FC236}">
                    <a16:creationId xmlns:a16="http://schemas.microsoft.com/office/drawing/2014/main" id="{A5CC8D00-E661-CC46-8CB2-7CBDD5EFB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97842" y="3044788"/>
                <a:ext cx="280800" cy="280800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E3A1202F-C840-7B41-A30E-37A4A64EBF73}"/>
                </a:ext>
              </a:extLst>
            </p:cNvPr>
            <p:cNvGrpSpPr/>
            <p:nvPr/>
          </p:nvGrpSpPr>
          <p:grpSpPr>
            <a:xfrm rot="16376269">
              <a:off x="1637092" y="3852104"/>
              <a:ext cx="178769" cy="218856"/>
              <a:chOff x="10553315" y="2219094"/>
              <a:chExt cx="178769" cy="218856"/>
            </a:xfrm>
          </p:grpSpPr>
          <p:sp>
            <p:nvSpPr>
              <p:cNvPr id="199" name="Freeform 427">
                <a:extLst>
                  <a:ext uri="{FF2B5EF4-FFF2-40B4-BE49-F238E27FC236}">
                    <a16:creationId xmlns:a16="http://schemas.microsoft.com/office/drawing/2014/main" id="{DEB6C593-758C-D342-AFE8-D0AD8C20045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489430" y="230284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0 h 28"/>
                  <a:gd name="T4" fmla="*/ 0 w 60"/>
                  <a:gd name="T5" fmla="*/ 2147483647 h 28"/>
                  <a:gd name="T6" fmla="*/ 2147483647 w 60"/>
                  <a:gd name="T7" fmla="*/ 2147483647 h 28"/>
                  <a:gd name="T8" fmla="*/ 2147483647 w 60"/>
                  <a:gd name="T9" fmla="*/ 2147483647 h 28"/>
                  <a:gd name="T10" fmla="*/ 2147483647 w 60"/>
                  <a:gd name="T11" fmla="*/ 0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20" y="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60" y="22"/>
                      <a:pt x="56" y="0"/>
                      <a:pt x="56" y="0"/>
                    </a:cubicBezTo>
                    <a:cubicBezTo>
                      <a:pt x="52" y="12"/>
                      <a:pt x="23" y="8"/>
                      <a:pt x="20" y="8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>
                  <a:solidFill>
                    <a:srgbClr val="1C1C1C"/>
                  </a:solidFill>
                  <a:latin typeface="Arial"/>
                </a:endParaRPr>
              </a:p>
            </p:txBody>
          </p:sp>
          <p:sp>
            <p:nvSpPr>
              <p:cNvPr id="200" name="Freeform 428">
                <a:extLst>
                  <a:ext uri="{FF2B5EF4-FFF2-40B4-BE49-F238E27FC236}">
                    <a16:creationId xmlns:a16="http://schemas.microsoft.com/office/drawing/2014/main" id="{F1D08E0E-0BB7-B344-B3D4-9F18B7E83F7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596984" y="228297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2147483647 h 28"/>
                  <a:gd name="T4" fmla="*/ 2147483647 w 60"/>
                  <a:gd name="T5" fmla="*/ 2147483647 h 28"/>
                  <a:gd name="T6" fmla="*/ 2147483647 w 60"/>
                  <a:gd name="T7" fmla="*/ 0 h 28"/>
                  <a:gd name="T8" fmla="*/ 2147483647 w 60"/>
                  <a:gd name="T9" fmla="*/ 2147483647 h 28"/>
                  <a:gd name="T10" fmla="*/ 2147483647 w 60"/>
                  <a:gd name="T11" fmla="*/ 2147483647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40" y="2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0" y="6"/>
                      <a:pt x="4" y="28"/>
                      <a:pt x="4" y="28"/>
                    </a:cubicBezTo>
                    <a:cubicBezTo>
                      <a:pt x="8" y="16"/>
                      <a:pt x="37" y="20"/>
                      <a:pt x="40" y="20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>
                  <a:solidFill>
                    <a:srgbClr val="1C1C1C"/>
                  </a:solidFill>
                  <a:latin typeface="Arial"/>
                </a:endParaRPr>
              </a:p>
            </p:txBody>
          </p:sp>
        </p:grpSp>
      </p:grpSp>
      <p:pic>
        <p:nvPicPr>
          <p:cNvPr id="208" name="CloudIcons_5x5_RGB-27.png" descr="CloudIcons_5x5_RGB-27.png">
            <a:extLst>
              <a:ext uri="{FF2B5EF4-FFF2-40B4-BE49-F238E27FC236}">
                <a16:creationId xmlns:a16="http://schemas.microsoft.com/office/drawing/2014/main" id="{EB1A11D0-AE24-0242-8118-13DAEF7F01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55841" y="5008966"/>
            <a:ext cx="252001" cy="2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oogle Shape;1701;g784912c487_0_0">
            <a:extLst>
              <a:ext uri="{FF2B5EF4-FFF2-40B4-BE49-F238E27FC236}">
                <a16:creationId xmlns:a16="http://schemas.microsoft.com/office/drawing/2014/main" id="{7BB439C9-2F00-E94F-9BBA-01DB77D4E8AE}"/>
              </a:ext>
            </a:extLst>
          </p:cNvPr>
          <p:cNvSpPr/>
          <p:nvPr/>
        </p:nvSpPr>
        <p:spPr>
          <a:xfrm>
            <a:off x="2611951" y="1771134"/>
            <a:ext cx="6981992" cy="418151"/>
          </a:xfrm>
          <a:prstGeom prst="roundRect">
            <a:avLst>
              <a:gd name="adj" fmla="val 13201"/>
            </a:avLst>
          </a:prstGeom>
          <a:solidFill>
            <a:srgbClr val="CBE3F0"/>
          </a:solidFill>
          <a:ln w="12700">
            <a:solidFill>
              <a:srgbClr val="00A1E0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0" name="2019sf_Tableau_A_Salesforce_Company_Logo_RGB.png" descr="2019sf_Tableau_A_Salesforce_Company_Logo_RGB.png">
            <a:extLst>
              <a:ext uri="{FF2B5EF4-FFF2-40B4-BE49-F238E27FC236}">
                <a16:creationId xmlns:a16="http://schemas.microsoft.com/office/drawing/2014/main" id="{D7E84D1D-726E-7144-8E92-0E87B07CD6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51187" y="1868064"/>
            <a:ext cx="850362" cy="20231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ext Placeholder 10">
            <a:extLst>
              <a:ext uri="{FF2B5EF4-FFF2-40B4-BE49-F238E27FC236}">
                <a16:creationId xmlns:a16="http://schemas.microsoft.com/office/drawing/2014/main" id="{AF23C6BA-848E-8D4C-A7FF-C3797BB85C49}"/>
              </a:ext>
            </a:extLst>
          </p:cNvPr>
          <p:cNvSpPr txBox="1"/>
          <p:nvPr/>
        </p:nvSpPr>
        <p:spPr>
          <a:xfrm>
            <a:off x="3001173" y="1904487"/>
            <a:ext cx="984064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 b="1" spc="20">
                <a:solidFill>
                  <a:srgbClr val="022D61"/>
                </a:solidFill>
              </a:defRPr>
            </a:lvl1pPr>
          </a:lstStyle>
          <a:p>
            <a:r>
              <a:t>Analytics</a:t>
            </a:r>
          </a:p>
        </p:txBody>
      </p:sp>
      <p:pic>
        <p:nvPicPr>
          <p:cNvPr id="212" name="CloudIcons_5x5_RGB-01-29.png" descr="CloudIcons_5x5_RGB-01-29.png">
            <a:extLst>
              <a:ext uri="{FF2B5EF4-FFF2-40B4-BE49-F238E27FC236}">
                <a16:creationId xmlns:a16="http://schemas.microsoft.com/office/drawing/2014/main" id="{1D4B4D1C-22FA-794B-B4C4-EB87195B9B3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4859" y="1836577"/>
            <a:ext cx="269816" cy="269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Data Preparation">
            <a:extLst>
              <a:ext uri="{FF2B5EF4-FFF2-40B4-BE49-F238E27FC236}">
                <a16:creationId xmlns:a16="http://schemas.microsoft.com/office/drawing/2014/main" id="{D72D13E3-69E9-9840-8A0A-17011CB087B8}"/>
              </a:ext>
            </a:extLst>
          </p:cNvPr>
          <p:cNvSpPr/>
          <p:nvPr/>
        </p:nvSpPr>
        <p:spPr>
          <a:xfrm>
            <a:off x="3656236" y="1872028"/>
            <a:ext cx="941131" cy="194389"/>
          </a:xfrm>
          <a:prstGeom prst="roundRect">
            <a:avLst>
              <a:gd name="adj" fmla="val 19551"/>
            </a:avLst>
          </a:prstGeom>
          <a:solidFill>
            <a:srgbClr val="315B9B">
              <a:alpha val="59522"/>
            </a:srgbClr>
          </a:solidFill>
          <a:ln w="12700">
            <a:solidFill>
              <a:srgbClr val="315A9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rPr dirty="0"/>
              <a:t>Data Preparation</a:t>
            </a:r>
          </a:p>
        </p:txBody>
      </p:sp>
      <p:sp>
        <p:nvSpPr>
          <p:cNvPr id="214" name="Data Modelling">
            <a:extLst>
              <a:ext uri="{FF2B5EF4-FFF2-40B4-BE49-F238E27FC236}">
                <a16:creationId xmlns:a16="http://schemas.microsoft.com/office/drawing/2014/main" id="{259048B6-AB7F-1B4A-B579-841A78B7CA53}"/>
              </a:ext>
            </a:extLst>
          </p:cNvPr>
          <p:cNvSpPr/>
          <p:nvPr/>
        </p:nvSpPr>
        <p:spPr>
          <a:xfrm>
            <a:off x="4899113" y="1875116"/>
            <a:ext cx="941131" cy="194389"/>
          </a:xfrm>
          <a:prstGeom prst="roundRect">
            <a:avLst>
              <a:gd name="adj" fmla="val 19551"/>
            </a:avLst>
          </a:prstGeom>
          <a:solidFill>
            <a:srgbClr val="315B9B">
              <a:alpha val="59522"/>
            </a:srgbClr>
          </a:solidFill>
          <a:ln w="12700">
            <a:solidFill>
              <a:srgbClr val="315A9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t>Data Modelling</a:t>
            </a:r>
          </a:p>
        </p:txBody>
      </p:sp>
      <p:sp>
        <p:nvSpPr>
          <p:cNvPr id="215" name="Visual Analytics">
            <a:extLst>
              <a:ext uri="{FF2B5EF4-FFF2-40B4-BE49-F238E27FC236}">
                <a16:creationId xmlns:a16="http://schemas.microsoft.com/office/drawing/2014/main" id="{03DE9924-0B77-3C4E-88BA-12647E3CBEBA}"/>
              </a:ext>
            </a:extLst>
          </p:cNvPr>
          <p:cNvSpPr/>
          <p:nvPr/>
        </p:nvSpPr>
        <p:spPr>
          <a:xfrm>
            <a:off x="6141990" y="1874086"/>
            <a:ext cx="941131" cy="194389"/>
          </a:xfrm>
          <a:prstGeom prst="roundRect">
            <a:avLst>
              <a:gd name="adj" fmla="val 19551"/>
            </a:avLst>
          </a:prstGeom>
          <a:solidFill>
            <a:srgbClr val="315B9B">
              <a:alpha val="59522"/>
            </a:srgbClr>
          </a:solidFill>
          <a:ln w="12700">
            <a:solidFill>
              <a:srgbClr val="315A9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Data Visualization</a:t>
            </a:r>
            <a:endParaRPr dirty="0"/>
          </a:p>
        </p:txBody>
      </p:sp>
      <p:sp>
        <p:nvSpPr>
          <p:cNvPr id="216" name="Visual Analytics">
            <a:extLst>
              <a:ext uri="{FF2B5EF4-FFF2-40B4-BE49-F238E27FC236}">
                <a16:creationId xmlns:a16="http://schemas.microsoft.com/office/drawing/2014/main" id="{16A7A3DD-8550-4D49-AE81-6D58ADB71724}"/>
              </a:ext>
            </a:extLst>
          </p:cNvPr>
          <p:cNvSpPr/>
          <p:nvPr/>
        </p:nvSpPr>
        <p:spPr>
          <a:xfrm>
            <a:off x="7384866" y="1873057"/>
            <a:ext cx="941131" cy="194389"/>
          </a:xfrm>
          <a:prstGeom prst="roundRect">
            <a:avLst>
              <a:gd name="adj" fmla="val 19551"/>
            </a:avLst>
          </a:prstGeom>
          <a:solidFill>
            <a:srgbClr val="315B9B">
              <a:alpha val="59522"/>
            </a:srgbClr>
          </a:solidFill>
          <a:ln w="12700">
            <a:solidFill>
              <a:srgbClr val="315A9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Big Data</a:t>
            </a:r>
            <a:endParaRPr dirty="0"/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B8B2B16D-247D-754D-956D-B036182455CC}"/>
              </a:ext>
            </a:extLst>
          </p:cNvPr>
          <p:cNvSpPr/>
          <p:nvPr/>
        </p:nvSpPr>
        <p:spPr>
          <a:xfrm>
            <a:off x="1834064" y="2312949"/>
            <a:ext cx="3796394" cy="2073972"/>
          </a:xfrm>
          <a:prstGeom prst="roundRect">
            <a:avLst>
              <a:gd name="adj" fmla="val 4146"/>
            </a:avLst>
          </a:prstGeom>
          <a:solidFill>
            <a:srgbClr val="A11354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18" name="Text Placeholder 10">
            <a:extLst>
              <a:ext uri="{FF2B5EF4-FFF2-40B4-BE49-F238E27FC236}">
                <a16:creationId xmlns:a16="http://schemas.microsoft.com/office/drawing/2014/main" id="{02F598CD-164A-6049-A2C6-E5F13366CFD3}"/>
              </a:ext>
            </a:extLst>
          </p:cNvPr>
          <p:cNvSpPr txBox="1">
            <a:spLocks/>
          </p:cNvSpPr>
          <p:nvPr/>
        </p:nvSpPr>
        <p:spPr bwMode="auto">
          <a:xfrm>
            <a:off x="2261431" y="2437704"/>
            <a:ext cx="821108" cy="1384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721F42"/>
                </a:solidFill>
                <a:latin typeface="Salesforce Sans" panose="020B0505020202020203" pitchFamily="34" charset="77"/>
              </a:rPr>
              <a:t>Service</a:t>
            </a:r>
          </a:p>
        </p:txBody>
      </p:sp>
      <p:pic>
        <p:nvPicPr>
          <p:cNvPr id="219" name="CloudIcons_5x5_RGB-01-05.png" descr="CloudIcons_5x5_RGB-01-05.png">
            <a:extLst>
              <a:ext uri="{FF2B5EF4-FFF2-40B4-BE49-F238E27FC236}">
                <a16:creationId xmlns:a16="http://schemas.microsoft.com/office/drawing/2014/main" id="{C698684A-3527-F942-90E2-020EEAC0532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8295" y="2395018"/>
            <a:ext cx="245377" cy="241613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DEE49171-D2D9-3346-9F43-D24403341D98}"/>
              </a:ext>
            </a:extLst>
          </p:cNvPr>
          <p:cNvSpPr/>
          <p:nvPr/>
        </p:nvSpPr>
        <p:spPr>
          <a:xfrm>
            <a:off x="5842990" y="2311839"/>
            <a:ext cx="3747602" cy="2073972"/>
          </a:xfrm>
          <a:prstGeom prst="roundRect">
            <a:avLst>
              <a:gd name="adj" fmla="val 4146"/>
            </a:avLst>
          </a:prstGeom>
          <a:solidFill>
            <a:srgbClr val="A11354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21" name="Text Placeholder 10">
            <a:extLst>
              <a:ext uri="{FF2B5EF4-FFF2-40B4-BE49-F238E27FC236}">
                <a16:creationId xmlns:a16="http://schemas.microsoft.com/office/drawing/2014/main" id="{DC067FEB-4B6F-6340-A8F2-E478CFDAFFEC}"/>
              </a:ext>
            </a:extLst>
          </p:cNvPr>
          <p:cNvSpPr txBox="1">
            <a:spLocks/>
          </p:cNvSpPr>
          <p:nvPr/>
        </p:nvSpPr>
        <p:spPr bwMode="auto">
          <a:xfrm>
            <a:off x="6175987" y="2436594"/>
            <a:ext cx="1679445" cy="1384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721F42"/>
                </a:solidFill>
                <a:latin typeface="Salesforce Sans" panose="020B0505020202020203" pitchFamily="34" charset="77"/>
              </a:rPr>
              <a:t>Industries</a:t>
            </a:r>
          </a:p>
        </p:txBody>
      </p:sp>
      <p:pic>
        <p:nvPicPr>
          <p:cNvPr id="222" name="CloudIcons_5x5_RGB-01-17.png" descr="CloudIcons_5x5_RGB-01-17.png">
            <a:extLst>
              <a:ext uri="{FF2B5EF4-FFF2-40B4-BE49-F238E27FC236}">
                <a16:creationId xmlns:a16="http://schemas.microsoft.com/office/drawing/2014/main" id="{9D70FBDC-5D34-BA49-B461-34D1A7B8A1B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01884" y="2402479"/>
            <a:ext cx="228530" cy="228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50544836-609F-7748-95EE-4D246F193B2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6039" b="32174"/>
          <a:stretch/>
        </p:blipFill>
        <p:spPr>
          <a:xfrm>
            <a:off x="8680330" y="2366817"/>
            <a:ext cx="783599" cy="244169"/>
          </a:xfrm>
          <a:prstGeom prst="rect">
            <a:avLst/>
          </a:prstGeom>
        </p:spPr>
      </p:pic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FB0433B-0F92-9240-BC68-E0B9797621A3}"/>
              </a:ext>
            </a:extLst>
          </p:cNvPr>
          <p:cNvGrpSpPr/>
          <p:nvPr/>
        </p:nvGrpSpPr>
        <p:grpSpPr>
          <a:xfrm>
            <a:off x="1959465" y="2905165"/>
            <a:ext cx="3533497" cy="1371824"/>
            <a:chOff x="1959465" y="2757055"/>
            <a:chExt cx="3533497" cy="1371824"/>
          </a:xfrm>
        </p:grpSpPr>
        <p:sp>
          <p:nvSpPr>
            <p:cNvPr id="225" name="Cases">
              <a:extLst>
                <a:ext uri="{FF2B5EF4-FFF2-40B4-BE49-F238E27FC236}">
                  <a16:creationId xmlns:a16="http://schemas.microsoft.com/office/drawing/2014/main" id="{24A620F4-DD40-AA43-9A6B-508DFD8B1033}"/>
                </a:ext>
              </a:extLst>
            </p:cNvPr>
            <p:cNvSpPr/>
            <p:nvPr/>
          </p:nvSpPr>
          <p:spPr>
            <a:xfrm>
              <a:off x="1959465" y="2757055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Cases</a:t>
              </a:r>
            </a:p>
          </p:txBody>
        </p:sp>
        <p:sp>
          <p:nvSpPr>
            <p:cNvPr id="226" name="Workflows">
              <a:extLst>
                <a:ext uri="{FF2B5EF4-FFF2-40B4-BE49-F238E27FC236}">
                  <a16:creationId xmlns:a16="http://schemas.microsoft.com/office/drawing/2014/main" id="{B19D1AA9-20DB-BF46-A396-C2B9EE2F3DF9}"/>
                </a:ext>
              </a:extLst>
            </p:cNvPr>
            <p:cNvSpPr/>
            <p:nvPr/>
          </p:nvSpPr>
          <p:spPr>
            <a:xfrm>
              <a:off x="1959465" y="3130543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Queues</a:t>
              </a:r>
              <a:endParaRPr dirty="0"/>
            </a:p>
          </p:txBody>
        </p:sp>
        <p:sp>
          <p:nvSpPr>
            <p:cNvPr id="227" name="Processes">
              <a:extLst>
                <a:ext uri="{FF2B5EF4-FFF2-40B4-BE49-F238E27FC236}">
                  <a16:creationId xmlns:a16="http://schemas.microsoft.com/office/drawing/2014/main" id="{0644AECD-129A-6245-A18B-C358EF64924D}"/>
                </a:ext>
              </a:extLst>
            </p:cNvPr>
            <p:cNvSpPr/>
            <p:nvPr/>
          </p:nvSpPr>
          <p:spPr>
            <a:xfrm>
              <a:off x="2879576" y="2757055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Omni-Channel</a:t>
              </a:r>
            </a:p>
          </p:txBody>
        </p:sp>
        <p:sp>
          <p:nvSpPr>
            <p:cNvPr id="228" name="Omni-Channel">
              <a:extLst>
                <a:ext uri="{FF2B5EF4-FFF2-40B4-BE49-F238E27FC236}">
                  <a16:creationId xmlns:a16="http://schemas.microsoft.com/office/drawing/2014/main" id="{CB5572A0-E86E-824E-A3D5-A912B01C6570}"/>
                </a:ext>
              </a:extLst>
            </p:cNvPr>
            <p:cNvSpPr/>
            <p:nvPr/>
          </p:nvSpPr>
          <p:spPr>
            <a:xfrm>
              <a:off x="2879576" y="3130543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Omni-Channel</a:t>
              </a:r>
            </a:p>
          </p:txBody>
        </p:sp>
        <p:sp>
          <p:nvSpPr>
            <p:cNvPr id="229" name="Milestones">
              <a:extLst>
                <a:ext uri="{FF2B5EF4-FFF2-40B4-BE49-F238E27FC236}">
                  <a16:creationId xmlns:a16="http://schemas.microsoft.com/office/drawing/2014/main" id="{3475540C-31DC-274F-8947-A3FEC6748B96}"/>
                </a:ext>
              </a:extLst>
            </p:cNvPr>
            <p:cNvSpPr/>
            <p:nvPr/>
          </p:nvSpPr>
          <p:spPr>
            <a:xfrm>
              <a:off x="3799687" y="2757055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Entitlements</a:t>
              </a:r>
              <a:endParaRPr dirty="0"/>
            </a:p>
          </p:txBody>
        </p:sp>
        <p:sp>
          <p:nvSpPr>
            <p:cNvPr id="230" name="Routing">
              <a:extLst>
                <a:ext uri="{FF2B5EF4-FFF2-40B4-BE49-F238E27FC236}">
                  <a16:creationId xmlns:a16="http://schemas.microsoft.com/office/drawing/2014/main" id="{4805FFDE-89E4-E145-8072-FE2E59EA30E7}"/>
                </a:ext>
              </a:extLst>
            </p:cNvPr>
            <p:cNvSpPr/>
            <p:nvPr/>
          </p:nvSpPr>
          <p:spPr>
            <a:xfrm>
              <a:off x="4719799" y="2757055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Milestones</a:t>
              </a:r>
            </a:p>
          </p:txBody>
        </p:sp>
        <p:sp>
          <p:nvSpPr>
            <p:cNvPr id="231" name="Knowledge">
              <a:extLst>
                <a:ext uri="{FF2B5EF4-FFF2-40B4-BE49-F238E27FC236}">
                  <a16:creationId xmlns:a16="http://schemas.microsoft.com/office/drawing/2014/main" id="{A5591F23-3DA0-5A40-AC61-5C34A22987C3}"/>
                </a:ext>
              </a:extLst>
            </p:cNvPr>
            <p:cNvSpPr/>
            <p:nvPr/>
          </p:nvSpPr>
          <p:spPr>
            <a:xfrm>
              <a:off x="4719799" y="3130543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Knowledge</a:t>
              </a:r>
            </a:p>
          </p:txBody>
        </p:sp>
        <p:sp>
          <p:nvSpPr>
            <p:cNvPr id="232" name="Field Service">
              <a:extLst>
                <a:ext uri="{FF2B5EF4-FFF2-40B4-BE49-F238E27FC236}">
                  <a16:creationId xmlns:a16="http://schemas.microsoft.com/office/drawing/2014/main" id="{391EFB50-84F8-1144-8638-1CE4DCEAFE58}"/>
                </a:ext>
              </a:extLst>
            </p:cNvPr>
            <p:cNvSpPr/>
            <p:nvPr/>
          </p:nvSpPr>
          <p:spPr>
            <a:xfrm>
              <a:off x="3799687" y="3128438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Field Service</a:t>
              </a:r>
            </a:p>
          </p:txBody>
        </p:sp>
        <p:sp>
          <p:nvSpPr>
            <p:cNvPr id="233" name="Cases">
              <a:extLst>
                <a:ext uri="{FF2B5EF4-FFF2-40B4-BE49-F238E27FC236}">
                  <a16:creationId xmlns:a16="http://schemas.microsoft.com/office/drawing/2014/main" id="{7D97D375-9A93-EB45-A281-3F11E2158C1A}"/>
                </a:ext>
              </a:extLst>
            </p:cNvPr>
            <p:cNvSpPr/>
            <p:nvPr/>
          </p:nvSpPr>
          <p:spPr>
            <a:xfrm>
              <a:off x="1967165" y="3503390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Scheduling</a:t>
              </a:r>
              <a:endParaRPr dirty="0"/>
            </a:p>
          </p:txBody>
        </p:sp>
        <p:sp>
          <p:nvSpPr>
            <p:cNvPr id="234" name="Workflows">
              <a:extLst>
                <a:ext uri="{FF2B5EF4-FFF2-40B4-BE49-F238E27FC236}">
                  <a16:creationId xmlns:a16="http://schemas.microsoft.com/office/drawing/2014/main" id="{9A2E29B4-5EA2-C64E-A062-EAC0EBCED4E5}"/>
                </a:ext>
              </a:extLst>
            </p:cNvPr>
            <p:cNvSpPr/>
            <p:nvPr/>
          </p:nvSpPr>
          <p:spPr>
            <a:xfrm>
              <a:off x="1967165" y="3876878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Console UI</a:t>
              </a:r>
              <a:endParaRPr dirty="0"/>
            </a:p>
          </p:txBody>
        </p:sp>
        <p:sp>
          <p:nvSpPr>
            <p:cNvPr id="235" name="Processes">
              <a:extLst>
                <a:ext uri="{FF2B5EF4-FFF2-40B4-BE49-F238E27FC236}">
                  <a16:creationId xmlns:a16="http://schemas.microsoft.com/office/drawing/2014/main" id="{4A340729-FB61-844C-8BF5-7B69FF2F2C3A}"/>
                </a:ext>
              </a:extLst>
            </p:cNvPr>
            <p:cNvSpPr/>
            <p:nvPr/>
          </p:nvSpPr>
          <p:spPr>
            <a:xfrm>
              <a:off x="2887276" y="3503390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Escalation</a:t>
              </a:r>
              <a:br>
                <a:rPr lang="en-US" dirty="0"/>
              </a:br>
              <a:r>
                <a:rPr lang="en-US" dirty="0"/>
                <a:t>Rules</a:t>
              </a:r>
              <a:endParaRPr dirty="0"/>
            </a:p>
          </p:txBody>
        </p:sp>
        <p:sp>
          <p:nvSpPr>
            <p:cNvPr id="236" name="Omni-Channel">
              <a:extLst>
                <a:ext uri="{FF2B5EF4-FFF2-40B4-BE49-F238E27FC236}">
                  <a16:creationId xmlns:a16="http://schemas.microsoft.com/office/drawing/2014/main" id="{8CEC05E4-6A52-3748-AE75-F6EF5E74B0E6}"/>
                </a:ext>
              </a:extLst>
            </p:cNvPr>
            <p:cNvSpPr/>
            <p:nvPr/>
          </p:nvSpPr>
          <p:spPr>
            <a:xfrm>
              <a:off x="2887276" y="3876878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Collaboration</a:t>
              </a:r>
              <a:endParaRPr dirty="0"/>
            </a:p>
          </p:txBody>
        </p:sp>
        <p:sp>
          <p:nvSpPr>
            <p:cNvPr id="237" name="Milestones">
              <a:extLst>
                <a:ext uri="{FF2B5EF4-FFF2-40B4-BE49-F238E27FC236}">
                  <a16:creationId xmlns:a16="http://schemas.microsoft.com/office/drawing/2014/main" id="{1C02ECAB-9B7C-754F-9C6F-B344C2A5A047}"/>
                </a:ext>
              </a:extLst>
            </p:cNvPr>
            <p:cNvSpPr/>
            <p:nvPr/>
          </p:nvSpPr>
          <p:spPr>
            <a:xfrm>
              <a:off x="3807387" y="3503390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Assignment</a:t>
              </a:r>
              <a:br>
                <a:rPr lang="en-US" dirty="0"/>
              </a:br>
              <a:r>
                <a:rPr lang="en-US" dirty="0"/>
                <a:t>Rules</a:t>
              </a:r>
              <a:endParaRPr dirty="0"/>
            </a:p>
          </p:txBody>
        </p:sp>
        <p:sp>
          <p:nvSpPr>
            <p:cNvPr id="238" name="Routing">
              <a:extLst>
                <a:ext uri="{FF2B5EF4-FFF2-40B4-BE49-F238E27FC236}">
                  <a16:creationId xmlns:a16="http://schemas.microsoft.com/office/drawing/2014/main" id="{992ABB57-AE1E-F04A-A6E1-75E899133B86}"/>
                </a:ext>
              </a:extLst>
            </p:cNvPr>
            <p:cNvSpPr/>
            <p:nvPr/>
          </p:nvSpPr>
          <p:spPr>
            <a:xfrm>
              <a:off x="4727499" y="3503390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Case Teams</a:t>
              </a:r>
              <a:endParaRPr dirty="0"/>
            </a:p>
          </p:txBody>
        </p:sp>
        <p:sp>
          <p:nvSpPr>
            <p:cNvPr id="239" name="Knowledge">
              <a:extLst>
                <a:ext uri="{FF2B5EF4-FFF2-40B4-BE49-F238E27FC236}">
                  <a16:creationId xmlns:a16="http://schemas.microsoft.com/office/drawing/2014/main" id="{5C8D127A-9E35-4247-AAA6-C77307333426}"/>
                </a:ext>
              </a:extLst>
            </p:cNvPr>
            <p:cNvSpPr/>
            <p:nvPr/>
          </p:nvSpPr>
          <p:spPr>
            <a:xfrm>
              <a:off x="4727499" y="3876878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Email Templates</a:t>
              </a:r>
            </a:p>
          </p:txBody>
        </p:sp>
        <p:sp>
          <p:nvSpPr>
            <p:cNvPr id="240" name="Field Service">
              <a:extLst>
                <a:ext uri="{FF2B5EF4-FFF2-40B4-BE49-F238E27FC236}">
                  <a16:creationId xmlns:a16="http://schemas.microsoft.com/office/drawing/2014/main" id="{B0842856-A5C9-B047-AA7E-C79BA9F27B25}"/>
                </a:ext>
              </a:extLst>
            </p:cNvPr>
            <p:cNvSpPr/>
            <p:nvPr/>
          </p:nvSpPr>
          <p:spPr>
            <a:xfrm>
              <a:off x="3807387" y="3874773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CTI / Voice</a:t>
              </a:r>
              <a:endParaRPr dirty="0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D9CD47D-B44F-9B48-B61B-670F440B11EF}"/>
              </a:ext>
            </a:extLst>
          </p:cNvPr>
          <p:cNvGrpSpPr/>
          <p:nvPr/>
        </p:nvGrpSpPr>
        <p:grpSpPr>
          <a:xfrm>
            <a:off x="5950042" y="2904321"/>
            <a:ext cx="3533497" cy="1371824"/>
            <a:chOff x="1959465" y="2757055"/>
            <a:chExt cx="3533497" cy="1371824"/>
          </a:xfrm>
        </p:grpSpPr>
        <p:sp>
          <p:nvSpPr>
            <p:cNvPr id="242" name="Cases">
              <a:extLst>
                <a:ext uri="{FF2B5EF4-FFF2-40B4-BE49-F238E27FC236}">
                  <a16:creationId xmlns:a16="http://schemas.microsoft.com/office/drawing/2014/main" id="{E8FBF2E6-EACA-7243-945C-675F8FE4B0F3}"/>
                </a:ext>
              </a:extLst>
            </p:cNvPr>
            <p:cNvSpPr/>
            <p:nvPr/>
          </p:nvSpPr>
          <p:spPr>
            <a:xfrm>
              <a:off x="1959465" y="2757055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HHS Data Model</a:t>
              </a:r>
              <a:endParaRPr dirty="0"/>
            </a:p>
          </p:txBody>
        </p:sp>
        <p:sp>
          <p:nvSpPr>
            <p:cNvPr id="243" name="Workflows">
              <a:extLst>
                <a:ext uri="{FF2B5EF4-FFF2-40B4-BE49-F238E27FC236}">
                  <a16:creationId xmlns:a16="http://schemas.microsoft.com/office/drawing/2014/main" id="{FAD5C187-6289-714A-84ED-3C7751E7237F}"/>
                </a:ext>
              </a:extLst>
            </p:cNvPr>
            <p:cNvSpPr/>
            <p:nvPr/>
          </p:nvSpPr>
          <p:spPr>
            <a:xfrm>
              <a:off x="1959465" y="3130543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Integration</a:t>
              </a:r>
              <a:br>
                <a:rPr lang="en-US" dirty="0"/>
              </a:br>
              <a:r>
                <a:rPr lang="en-US" dirty="0"/>
                <a:t>Procedures</a:t>
              </a:r>
              <a:endParaRPr dirty="0"/>
            </a:p>
          </p:txBody>
        </p:sp>
        <p:sp>
          <p:nvSpPr>
            <p:cNvPr id="244" name="Processes">
              <a:extLst>
                <a:ext uri="{FF2B5EF4-FFF2-40B4-BE49-F238E27FC236}">
                  <a16:creationId xmlns:a16="http://schemas.microsoft.com/office/drawing/2014/main" id="{CF0CA7BC-553B-6043-9545-33B58C4CE609}"/>
                </a:ext>
              </a:extLst>
            </p:cNvPr>
            <p:cNvSpPr/>
            <p:nvPr/>
          </p:nvSpPr>
          <p:spPr>
            <a:xfrm>
              <a:off x="2879576" y="2757055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 err="1"/>
                <a:t>OmniScript</a:t>
              </a:r>
              <a:br>
                <a:rPr lang="en-US" dirty="0"/>
              </a:br>
              <a:r>
                <a:rPr lang="en-US" dirty="0"/>
                <a:t>Guided Forms</a:t>
              </a:r>
              <a:endParaRPr dirty="0"/>
            </a:p>
          </p:txBody>
        </p:sp>
        <p:sp>
          <p:nvSpPr>
            <p:cNvPr id="245" name="Omni-Channel">
              <a:extLst>
                <a:ext uri="{FF2B5EF4-FFF2-40B4-BE49-F238E27FC236}">
                  <a16:creationId xmlns:a16="http://schemas.microsoft.com/office/drawing/2014/main" id="{8C970D8A-2445-124E-9974-6A47BBA48E58}"/>
                </a:ext>
              </a:extLst>
            </p:cNvPr>
            <p:cNvSpPr/>
            <p:nvPr/>
          </p:nvSpPr>
          <p:spPr>
            <a:xfrm>
              <a:off x="2879576" y="3130543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Calculation</a:t>
              </a:r>
              <a:br>
                <a:rPr lang="en-US" dirty="0"/>
              </a:br>
              <a:r>
                <a:rPr lang="en-US" dirty="0"/>
                <a:t>Procedures</a:t>
              </a:r>
              <a:endParaRPr dirty="0"/>
            </a:p>
          </p:txBody>
        </p:sp>
        <p:sp>
          <p:nvSpPr>
            <p:cNvPr id="246" name="Milestones">
              <a:extLst>
                <a:ext uri="{FF2B5EF4-FFF2-40B4-BE49-F238E27FC236}">
                  <a16:creationId xmlns:a16="http://schemas.microsoft.com/office/drawing/2014/main" id="{36D72DD2-B9B8-564C-915B-A1BE2361FA11}"/>
                </a:ext>
              </a:extLst>
            </p:cNvPr>
            <p:cNvSpPr/>
            <p:nvPr/>
          </p:nvSpPr>
          <p:spPr>
            <a:xfrm>
              <a:off x="3799687" y="2757055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Card Framework</a:t>
              </a:r>
              <a:endParaRPr dirty="0"/>
            </a:p>
          </p:txBody>
        </p:sp>
        <p:sp>
          <p:nvSpPr>
            <p:cNvPr id="247" name="Routing">
              <a:extLst>
                <a:ext uri="{FF2B5EF4-FFF2-40B4-BE49-F238E27FC236}">
                  <a16:creationId xmlns:a16="http://schemas.microsoft.com/office/drawing/2014/main" id="{AE12ED15-6122-2C4E-BD6F-7FE935FD2896}"/>
                </a:ext>
              </a:extLst>
            </p:cNvPr>
            <p:cNvSpPr/>
            <p:nvPr/>
          </p:nvSpPr>
          <p:spPr>
            <a:xfrm>
              <a:off x="4719799" y="2757055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Data Raptor</a:t>
              </a:r>
              <a:endParaRPr dirty="0"/>
            </a:p>
          </p:txBody>
        </p:sp>
        <p:sp>
          <p:nvSpPr>
            <p:cNvPr id="248" name="Knowledge">
              <a:extLst>
                <a:ext uri="{FF2B5EF4-FFF2-40B4-BE49-F238E27FC236}">
                  <a16:creationId xmlns:a16="http://schemas.microsoft.com/office/drawing/2014/main" id="{8B7FBBCE-0FC7-B744-A875-89C13663BE64}"/>
                </a:ext>
              </a:extLst>
            </p:cNvPr>
            <p:cNvSpPr/>
            <p:nvPr/>
          </p:nvSpPr>
          <p:spPr>
            <a:xfrm>
              <a:off x="4719799" y="3130543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Party Model</a:t>
              </a:r>
              <a:endParaRPr dirty="0"/>
            </a:p>
          </p:txBody>
        </p:sp>
        <p:sp>
          <p:nvSpPr>
            <p:cNvPr id="249" name="Field Service">
              <a:extLst>
                <a:ext uri="{FF2B5EF4-FFF2-40B4-BE49-F238E27FC236}">
                  <a16:creationId xmlns:a16="http://schemas.microsoft.com/office/drawing/2014/main" id="{9373E741-2618-E14E-B70C-4B96E27B6F17}"/>
                </a:ext>
              </a:extLst>
            </p:cNvPr>
            <p:cNvSpPr/>
            <p:nvPr/>
          </p:nvSpPr>
          <p:spPr>
            <a:xfrm>
              <a:off x="3799687" y="3128438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 err="1"/>
                <a:t>Householding</a:t>
              </a:r>
              <a:endParaRPr dirty="0"/>
            </a:p>
          </p:txBody>
        </p:sp>
        <p:sp>
          <p:nvSpPr>
            <p:cNvPr id="250" name="Cases">
              <a:extLst>
                <a:ext uri="{FF2B5EF4-FFF2-40B4-BE49-F238E27FC236}">
                  <a16:creationId xmlns:a16="http://schemas.microsoft.com/office/drawing/2014/main" id="{5FCBDF5A-5AFA-F647-921B-FB59FE9C3689}"/>
                </a:ext>
              </a:extLst>
            </p:cNvPr>
            <p:cNvSpPr/>
            <p:nvPr/>
          </p:nvSpPr>
          <p:spPr>
            <a:xfrm>
              <a:off x="1967165" y="3503390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Relationship</a:t>
              </a:r>
              <a:br>
                <a:rPr lang="en-US" dirty="0"/>
              </a:br>
              <a:r>
                <a:rPr lang="en-US" dirty="0"/>
                <a:t>Diagram</a:t>
              </a:r>
              <a:endParaRPr dirty="0"/>
            </a:p>
          </p:txBody>
        </p:sp>
        <p:sp>
          <p:nvSpPr>
            <p:cNvPr id="251" name="Workflows">
              <a:extLst>
                <a:ext uri="{FF2B5EF4-FFF2-40B4-BE49-F238E27FC236}">
                  <a16:creationId xmlns:a16="http://schemas.microsoft.com/office/drawing/2014/main" id="{55499FA0-0F2A-594F-B18A-2258794B61EA}"/>
                </a:ext>
              </a:extLst>
            </p:cNvPr>
            <p:cNvSpPr/>
            <p:nvPr/>
          </p:nvSpPr>
          <p:spPr>
            <a:xfrm>
              <a:off x="1967165" y="3876878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Service Plans</a:t>
              </a:r>
            </a:p>
          </p:txBody>
        </p:sp>
        <p:sp>
          <p:nvSpPr>
            <p:cNvPr id="252" name="Processes">
              <a:extLst>
                <a:ext uri="{FF2B5EF4-FFF2-40B4-BE49-F238E27FC236}">
                  <a16:creationId xmlns:a16="http://schemas.microsoft.com/office/drawing/2014/main" id="{708052E8-A504-AE4A-A389-F16773C4CDA7}"/>
                </a:ext>
              </a:extLst>
            </p:cNvPr>
            <p:cNvSpPr/>
            <p:nvPr/>
          </p:nvSpPr>
          <p:spPr>
            <a:xfrm>
              <a:off x="2887276" y="3503390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Applications</a:t>
              </a:r>
              <a:endParaRPr dirty="0"/>
            </a:p>
          </p:txBody>
        </p:sp>
        <p:sp>
          <p:nvSpPr>
            <p:cNvPr id="253" name="Omni-Channel">
              <a:extLst>
                <a:ext uri="{FF2B5EF4-FFF2-40B4-BE49-F238E27FC236}">
                  <a16:creationId xmlns:a16="http://schemas.microsoft.com/office/drawing/2014/main" id="{3C252C8E-5BC4-E14F-8DC5-036E40CB990A}"/>
                </a:ext>
              </a:extLst>
            </p:cNvPr>
            <p:cNvSpPr/>
            <p:nvPr/>
          </p:nvSpPr>
          <p:spPr>
            <a:xfrm>
              <a:off x="2887276" y="3876878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Assessments</a:t>
              </a:r>
              <a:endParaRPr dirty="0"/>
            </a:p>
          </p:txBody>
        </p:sp>
        <p:sp>
          <p:nvSpPr>
            <p:cNvPr id="254" name="Milestones">
              <a:extLst>
                <a:ext uri="{FF2B5EF4-FFF2-40B4-BE49-F238E27FC236}">
                  <a16:creationId xmlns:a16="http://schemas.microsoft.com/office/drawing/2014/main" id="{8266D02F-6114-484E-BBDB-B13992A44255}"/>
                </a:ext>
              </a:extLst>
            </p:cNvPr>
            <p:cNvSpPr/>
            <p:nvPr/>
          </p:nvSpPr>
          <p:spPr>
            <a:xfrm>
              <a:off x="3807387" y="3503390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Program</a:t>
              </a:r>
              <a:br>
                <a:rPr lang="en-US" dirty="0"/>
              </a:br>
              <a:r>
                <a:rPr lang="en-US" dirty="0"/>
                <a:t>Enrollment</a:t>
              </a:r>
              <a:endParaRPr dirty="0"/>
            </a:p>
          </p:txBody>
        </p:sp>
        <p:sp>
          <p:nvSpPr>
            <p:cNvPr id="255" name="Routing">
              <a:extLst>
                <a:ext uri="{FF2B5EF4-FFF2-40B4-BE49-F238E27FC236}">
                  <a16:creationId xmlns:a16="http://schemas.microsoft.com/office/drawing/2014/main" id="{496D9958-E53D-574D-911B-B91763B1AFE5}"/>
                </a:ext>
              </a:extLst>
            </p:cNvPr>
            <p:cNvSpPr/>
            <p:nvPr/>
          </p:nvSpPr>
          <p:spPr>
            <a:xfrm>
              <a:off x="4727499" y="3503390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EDBC</a:t>
              </a:r>
              <a:endParaRPr dirty="0"/>
            </a:p>
          </p:txBody>
        </p:sp>
        <p:sp>
          <p:nvSpPr>
            <p:cNvPr id="256" name="Knowledge">
              <a:extLst>
                <a:ext uri="{FF2B5EF4-FFF2-40B4-BE49-F238E27FC236}">
                  <a16:creationId xmlns:a16="http://schemas.microsoft.com/office/drawing/2014/main" id="{ED7C9052-5782-2941-84EA-5A0C27D19211}"/>
                </a:ext>
              </a:extLst>
            </p:cNvPr>
            <p:cNvSpPr/>
            <p:nvPr/>
          </p:nvSpPr>
          <p:spPr>
            <a:xfrm>
              <a:off x="4727499" y="3876878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Reference</a:t>
              </a:r>
              <a:br>
                <a:rPr lang="en-US" dirty="0"/>
              </a:br>
              <a:r>
                <a:rPr lang="en-US" dirty="0"/>
                <a:t>Application</a:t>
              </a:r>
              <a:endParaRPr dirty="0"/>
            </a:p>
          </p:txBody>
        </p:sp>
        <p:sp>
          <p:nvSpPr>
            <p:cNvPr id="257" name="Field Service">
              <a:extLst>
                <a:ext uri="{FF2B5EF4-FFF2-40B4-BE49-F238E27FC236}">
                  <a16:creationId xmlns:a16="http://schemas.microsoft.com/office/drawing/2014/main" id="{C44C09A4-399B-1042-8AA9-24A2FF86E0E5}"/>
                </a:ext>
              </a:extLst>
            </p:cNvPr>
            <p:cNvSpPr/>
            <p:nvPr/>
          </p:nvSpPr>
          <p:spPr>
            <a:xfrm>
              <a:off x="3807387" y="3874773"/>
              <a:ext cx="765463" cy="252001"/>
            </a:xfrm>
            <a:prstGeom prst="roundRect">
              <a:avLst>
                <a:gd name="adj" fmla="val 21550"/>
              </a:avLst>
            </a:prstGeom>
            <a:solidFill>
              <a:srgbClr val="C56D9C"/>
            </a:solidFill>
            <a:ln w="12700">
              <a:solidFill>
                <a:srgbClr val="7A2B2A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/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Business Process</a:t>
              </a:r>
              <a:br>
                <a:rPr lang="en-US" dirty="0"/>
              </a:br>
              <a:r>
                <a:rPr lang="en-US" dirty="0"/>
                <a:t>Library</a:t>
              </a:r>
              <a:endParaRPr dirty="0"/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FCE6676-EC70-0045-AE75-7E469DB4F787}"/>
              </a:ext>
            </a:extLst>
          </p:cNvPr>
          <p:cNvCxnSpPr>
            <a:cxnSpLocks/>
          </p:cNvCxnSpPr>
          <p:nvPr/>
        </p:nvCxnSpPr>
        <p:spPr>
          <a:xfrm>
            <a:off x="1968295" y="2738545"/>
            <a:ext cx="3524779" cy="0"/>
          </a:xfrm>
          <a:prstGeom prst="line">
            <a:avLst/>
          </a:prstGeom>
          <a:ln w="9525" cmpd="sng">
            <a:solidFill>
              <a:srgbClr val="D367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EB4DA19F-D9F8-BC4C-98DD-C1F77B45CA1E}"/>
              </a:ext>
            </a:extLst>
          </p:cNvPr>
          <p:cNvCxnSpPr>
            <a:cxnSpLocks/>
          </p:cNvCxnSpPr>
          <p:nvPr/>
        </p:nvCxnSpPr>
        <p:spPr>
          <a:xfrm>
            <a:off x="5939150" y="2739452"/>
            <a:ext cx="3524779" cy="0"/>
          </a:xfrm>
          <a:prstGeom prst="line">
            <a:avLst/>
          </a:prstGeom>
          <a:ln w="9525" cmpd="sng">
            <a:solidFill>
              <a:srgbClr val="D367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D1936817-5D35-084E-A956-1723BE6E9EB6}"/>
              </a:ext>
            </a:extLst>
          </p:cNvPr>
          <p:cNvGrpSpPr/>
          <p:nvPr/>
        </p:nvGrpSpPr>
        <p:grpSpPr>
          <a:xfrm>
            <a:off x="9740508" y="1916552"/>
            <a:ext cx="2326451" cy="2383016"/>
            <a:chOff x="12546638" y="3019448"/>
            <a:chExt cx="2326451" cy="2383016"/>
          </a:xfrm>
        </p:grpSpPr>
        <p:sp>
          <p:nvSpPr>
            <p:cNvPr id="261" name="Rounded Rectangle 260">
              <a:extLst>
                <a:ext uri="{FF2B5EF4-FFF2-40B4-BE49-F238E27FC236}">
                  <a16:creationId xmlns:a16="http://schemas.microsoft.com/office/drawing/2014/main" id="{AF91878F-FA6A-6A41-80B0-2468A1BD1F5B}"/>
                </a:ext>
              </a:extLst>
            </p:cNvPr>
            <p:cNvSpPr/>
            <p:nvPr/>
          </p:nvSpPr>
          <p:spPr>
            <a:xfrm>
              <a:off x="13276749" y="3235392"/>
              <a:ext cx="1596340" cy="2167072"/>
            </a:xfrm>
            <a:prstGeom prst="roundRect">
              <a:avLst>
                <a:gd name="adj" fmla="val 4146"/>
              </a:avLst>
            </a:prstGeom>
            <a:solidFill>
              <a:srgbClr val="215CA0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A9049E2C-B326-D145-B3D9-A1687FFE01AB}"/>
                </a:ext>
              </a:extLst>
            </p:cNvPr>
            <p:cNvSpPr>
              <a:spLocks/>
            </p:cNvSpPr>
            <p:nvPr/>
          </p:nvSpPr>
          <p:spPr>
            <a:xfrm>
              <a:off x="13434253" y="421066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rgbClr val="FFFFFF"/>
            </a:solidFill>
            <a:ln w="12700" cap="flat" cmpd="sng" algn="ctr">
              <a:solidFill>
                <a:srgbClr val="2E3961"/>
              </a:solidFill>
              <a:prstDash val="solid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  <a:t>DECISIONS ON DEMAND</a:t>
              </a:r>
              <a:b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</a:br>
              <a:r>
                <a:rPr lang="en-US" sz="6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BUSINESS RULES ENGINE</a:t>
              </a: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2E3961"/>
                </a:solidFill>
                <a:effectLst/>
                <a:uLnTx/>
                <a:uFillTx/>
                <a:latin typeface="Salesforce Sans"/>
                <a:ea typeface="+mn-ea"/>
                <a:cs typeface="Salesforce Sans"/>
              </a:endParaRPr>
            </a:p>
          </p:txBody>
        </p:sp>
        <p:sp>
          <p:nvSpPr>
            <p:cNvPr id="263" name="Rounded Rectangle 262">
              <a:extLst>
                <a:ext uri="{FF2B5EF4-FFF2-40B4-BE49-F238E27FC236}">
                  <a16:creationId xmlns:a16="http://schemas.microsoft.com/office/drawing/2014/main" id="{63D52FCB-9472-7D46-B8FD-915B8D2F9904}"/>
                </a:ext>
              </a:extLst>
            </p:cNvPr>
            <p:cNvSpPr>
              <a:spLocks/>
            </p:cNvSpPr>
            <p:nvPr/>
          </p:nvSpPr>
          <p:spPr>
            <a:xfrm>
              <a:off x="13434253" y="3651263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rgbClr val="FFFFFF"/>
            </a:solidFill>
            <a:ln w="12700" cap="flat" cmpd="sng" algn="ctr">
              <a:solidFill>
                <a:srgbClr val="002060"/>
              </a:solidFill>
              <a:prstDash val="solid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  <a:t>CONGA COMPOSER</a:t>
              </a:r>
              <a:br>
                <a:rPr lang="en-US" sz="8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</a:br>
              <a:r>
                <a:rPr lang="en-US" sz="6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  <a:t>DOCUMENT GENERATION</a:t>
              </a: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2E3961"/>
                </a:solidFill>
                <a:effectLst/>
                <a:uLnTx/>
                <a:uFillTx/>
                <a:latin typeface="Salesforce Sans"/>
                <a:ea typeface="+mn-ea"/>
                <a:cs typeface="Salesforce Sans"/>
              </a:endParaRPr>
            </a:p>
          </p:txBody>
        </p:sp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CF569055-CE1A-C14D-B78B-FC6980F7A05B}"/>
                </a:ext>
              </a:extLst>
            </p:cNvPr>
            <p:cNvSpPr>
              <a:spLocks/>
            </p:cNvSpPr>
            <p:nvPr/>
          </p:nvSpPr>
          <p:spPr>
            <a:xfrm>
              <a:off x="13434253" y="4770057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rgbClr val="FFFFFF"/>
            </a:solidFill>
            <a:ln w="12700" cap="flat" cmpd="sng" algn="ctr">
              <a:solidFill>
                <a:srgbClr val="2E3961"/>
              </a:solidFill>
              <a:prstDash val="solid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  <a:t>CHARGENT</a:t>
              </a:r>
              <a:b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</a:b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  <a:t>PAYMENT PROCESSING GATEWAYS</a:t>
              </a: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2E3961"/>
                </a:solidFill>
                <a:effectLst/>
                <a:uLnTx/>
                <a:uFillTx/>
                <a:latin typeface="Salesforce Sans"/>
                <a:ea typeface="+mn-ea"/>
                <a:cs typeface="Salesforce Sans"/>
              </a:endParaRPr>
            </a:p>
          </p:txBody>
        </p: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A3F9C0EB-0B2D-1242-825B-F66A4E465FE7}"/>
                </a:ext>
              </a:extLst>
            </p:cNvPr>
            <p:cNvCxnSpPr>
              <a:cxnSpLocks/>
              <a:endCxn id="261" idx="1"/>
            </p:cNvCxnSpPr>
            <p:nvPr/>
          </p:nvCxnSpPr>
          <p:spPr>
            <a:xfrm>
              <a:off x="12546638" y="3873930"/>
              <a:ext cx="730111" cy="44499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206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02FA2CA6-8708-184E-B914-9CCE93A1CB85}"/>
                </a:ext>
              </a:extLst>
            </p:cNvPr>
            <p:cNvSpPr txBox="1"/>
            <p:nvPr/>
          </p:nvSpPr>
          <p:spPr>
            <a:xfrm>
              <a:off x="13276749" y="3330393"/>
              <a:ext cx="15963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Salesforce Sans" panose="020B0505020202020203" pitchFamily="34" charset="77"/>
                </a:rPr>
                <a:t>APP EXCHANGE</a:t>
              </a:r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0CB12DFF-E5EF-5743-9FAC-49DC04B7F887}"/>
                </a:ext>
              </a:extLst>
            </p:cNvPr>
            <p:cNvGrpSpPr/>
            <p:nvPr/>
          </p:nvGrpSpPr>
          <p:grpSpPr>
            <a:xfrm>
              <a:off x="13905819" y="3019448"/>
              <a:ext cx="336392" cy="336392"/>
              <a:chOff x="6914817" y="4103841"/>
              <a:chExt cx="336392" cy="336392"/>
            </a:xfrm>
          </p:grpSpPr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3B560F99-1FFD-A54C-BEED-709FF96CBB0E}"/>
                  </a:ext>
                </a:extLst>
              </p:cNvPr>
              <p:cNvSpPr/>
              <p:nvPr/>
            </p:nvSpPr>
            <p:spPr>
              <a:xfrm>
                <a:off x="6914817" y="4103841"/>
                <a:ext cx="336392" cy="3363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269" name="AppExchange-Icon.png" descr="AppExchange-Icon.png">
                <a:extLst>
                  <a:ext uri="{FF2B5EF4-FFF2-40B4-BE49-F238E27FC236}">
                    <a16:creationId xmlns:a16="http://schemas.microsoft.com/office/drawing/2014/main" id="{94B790AC-7414-C64C-A1D4-D6D7056A9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48013" y="4137037"/>
                <a:ext cx="270001" cy="270000"/>
              </a:xfrm>
              <a:prstGeom prst="rect">
                <a:avLst/>
              </a:prstGeom>
              <a:ln w="25400">
                <a:miter lim="400000"/>
              </a:ln>
            </p:spPr>
          </p:pic>
        </p:grpSp>
      </p:grp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1C418D8B-A669-E344-AD6C-5E5CA1C74CD7}"/>
              </a:ext>
            </a:extLst>
          </p:cNvPr>
          <p:cNvSpPr/>
          <p:nvPr/>
        </p:nvSpPr>
        <p:spPr>
          <a:xfrm rot="5400000">
            <a:off x="4514524" y="-4337335"/>
            <a:ext cx="713303" cy="9602935"/>
          </a:xfrm>
          <a:prstGeom prst="roundRect">
            <a:avLst>
              <a:gd name="adj" fmla="val 10829"/>
            </a:avLst>
          </a:prstGeom>
          <a:solidFill>
            <a:schemeClr val="bg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txBody>
          <a:bodyPr rtlCol="0" anchor="ctr"/>
          <a:lstStyle/>
          <a:p>
            <a:pPr marL="0" marR="0" lvl="0" indent="0" algn="ctr" defTabSz="913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VAG Rounded Std Light"/>
            </a:endParaRP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895FD82-1153-E14A-A989-A0CBBF7AADFA}"/>
              </a:ext>
            </a:extLst>
          </p:cNvPr>
          <p:cNvGrpSpPr/>
          <p:nvPr/>
        </p:nvGrpSpPr>
        <p:grpSpPr>
          <a:xfrm>
            <a:off x="2626232" y="237010"/>
            <a:ext cx="1390112" cy="558607"/>
            <a:chOff x="1319510" y="192195"/>
            <a:chExt cx="1390112" cy="558607"/>
          </a:xfrm>
        </p:grpSpPr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C22F132A-0555-F149-85E9-1BB13BE06AFE}"/>
                </a:ext>
              </a:extLst>
            </p:cNvPr>
            <p:cNvGrpSpPr/>
            <p:nvPr/>
          </p:nvGrpSpPr>
          <p:grpSpPr>
            <a:xfrm>
              <a:off x="1319510" y="193621"/>
              <a:ext cx="570881" cy="557181"/>
              <a:chOff x="1318249" y="192195"/>
              <a:chExt cx="570881" cy="557181"/>
            </a:xfrm>
          </p:grpSpPr>
          <p:grpSp>
            <p:nvGrpSpPr>
              <p:cNvPr id="324" name="Group 9969">
                <a:extLst>
                  <a:ext uri="{FF2B5EF4-FFF2-40B4-BE49-F238E27FC236}">
                    <a16:creationId xmlns:a16="http://schemas.microsoft.com/office/drawing/2014/main" id="{34DF57FA-CB2F-4F46-A692-DC7F982911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86876" y="192195"/>
                <a:ext cx="458679" cy="326220"/>
                <a:chOff x="3065463" y="1077913"/>
                <a:chExt cx="177800" cy="203200"/>
              </a:xfrm>
              <a:solidFill>
                <a:srgbClr val="4E6A91"/>
              </a:solidFill>
            </p:grpSpPr>
            <p:sp>
              <p:nvSpPr>
                <p:cNvPr id="326" name="Oval 422">
                  <a:extLst>
                    <a:ext uri="{FF2B5EF4-FFF2-40B4-BE49-F238E27FC236}">
                      <a16:creationId xmlns:a16="http://schemas.microsoft.com/office/drawing/2014/main" id="{E28E82A8-E4AB-CF41-A4E3-848605FC2B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5463" y="1077913"/>
                  <a:ext cx="177800" cy="50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sz="1401" dirty="0">
                    <a:solidFill>
                      <a:prstClr val="black"/>
                    </a:solidFill>
                    <a:cs typeface="Cordia New" pitchFamily="34" charset="-34"/>
                  </a:endParaRPr>
                </a:p>
              </p:txBody>
            </p:sp>
            <p:sp>
              <p:nvSpPr>
                <p:cNvPr id="327" name="Freeform 423">
                  <a:extLst>
                    <a:ext uri="{FF2B5EF4-FFF2-40B4-BE49-F238E27FC236}">
                      <a16:creationId xmlns:a16="http://schemas.microsoft.com/office/drawing/2014/main" id="{2233665F-AC75-D94C-B901-563ACDD93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223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28" name="Freeform 424">
                  <a:extLst>
                    <a:ext uri="{FF2B5EF4-FFF2-40B4-BE49-F238E27FC236}">
                      <a16:creationId xmlns:a16="http://schemas.microsoft.com/office/drawing/2014/main" id="{E4FBAD4E-61C3-AC43-ACDC-67310AAA3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731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29" name="Freeform 425">
                  <a:extLst>
                    <a:ext uri="{FF2B5EF4-FFF2-40B4-BE49-F238E27FC236}">
                      <a16:creationId xmlns:a16="http://schemas.microsoft.com/office/drawing/2014/main" id="{CC8B121C-4744-E243-9A95-0886FEEEDF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2239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D5639478-F654-5944-9378-2862972DCFCC}"/>
                  </a:ext>
                </a:extLst>
              </p:cNvPr>
              <p:cNvSpPr txBox="1"/>
              <p:nvPr/>
            </p:nvSpPr>
            <p:spPr>
              <a:xfrm>
                <a:off x="1318249" y="518415"/>
                <a:ext cx="570881" cy="23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15">
                  <a:lnSpc>
                    <a:spcPct val="120000"/>
                  </a:lnSpc>
                  <a:spcBef>
                    <a:spcPts val="601"/>
                  </a:spcBef>
                </a:pPr>
                <a:r>
                  <a:rPr lang="en-US" sz="800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CCWIS</a:t>
                </a:r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4827864A-7D12-0348-818A-8EB0FBEFDC2D}"/>
                </a:ext>
              </a:extLst>
            </p:cNvPr>
            <p:cNvGrpSpPr/>
            <p:nvPr/>
          </p:nvGrpSpPr>
          <p:grpSpPr>
            <a:xfrm>
              <a:off x="2138741" y="192195"/>
              <a:ext cx="570881" cy="557181"/>
              <a:chOff x="2138741" y="192195"/>
              <a:chExt cx="570881" cy="557181"/>
            </a:xfrm>
          </p:grpSpPr>
          <p:grpSp>
            <p:nvGrpSpPr>
              <p:cNvPr id="318" name="Group 9969">
                <a:extLst>
                  <a:ext uri="{FF2B5EF4-FFF2-40B4-BE49-F238E27FC236}">
                    <a16:creationId xmlns:a16="http://schemas.microsoft.com/office/drawing/2014/main" id="{A3202517-24F4-8443-A7AF-85A52F10D2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7368" y="192195"/>
                <a:ext cx="458679" cy="326220"/>
                <a:chOff x="3065463" y="1077913"/>
                <a:chExt cx="177800" cy="203200"/>
              </a:xfrm>
              <a:solidFill>
                <a:srgbClr val="4E6A91"/>
              </a:solidFill>
            </p:grpSpPr>
            <p:sp>
              <p:nvSpPr>
                <p:cNvPr id="320" name="Oval 422">
                  <a:extLst>
                    <a:ext uri="{FF2B5EF4-FFF2-40B4-BE49-F238E27FC236}">
                      <a16:creationId xmlns:a16="http://schemas.microsoft.com/office/drawing/2014/main" id="{05AB6E93-C656-DB41-9A0E-358CA26B67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5463" y="1077913"/>
                  <a:ext cx="177800" cy="50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sz="1401" dirty="0">
                    <a:solidFill>
                      <a:prstClr val="black"/>
                    </a:solidFill>
                    <a:cs typeface="Cordia New" pitchFamily="34" charset="-34"/>
                  </a:endParaRPr>
                </a:p>
              </p:txBody>
            </p:sp>
            <p:sp>
              <p:nvSpPr>
                <p:cNvPr id="321" name="Freeform 423">
                  <a:extLst>
                    <a:ext uri="{FF2B5EF4-FFF2-40B4-BE49-F238E27FC236}">
                      <a16:creationId xmlns:a16="http://schemas.microsoft.com/office/drawing/2014/main" id="{C33F99C4-8E9B-394E-8D39-6223B0765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223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22" name="Freeform 424">
                  <a:extLst>
                    <a:ext uri="{FF2B5EF4-FFF2-40B4-BE49-F238E27FC236}">
                      <a16:creationId xmlns:a16="http://schemas.microsoft.com/office/drawing/2014/main" id="{75C520C5-C250-684E-AD74-8B2C38E2F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731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23" name="Freeform 425">
                  <a:extLst>
                    <a:ext uri="{FF2B5EF4-FFF2-40B4-BE49-F238E27FC236}">
                      <a16:creationId xmlns:a16="http://schemas.microsoft.com/office/drawing/2014/main" id="{D9B211F8-5AFA-1147-A743-A31AFD937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2239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BB330729-854C-E34D-A154-0B9127E8273E}"/>
                  </a:ext>
                </a:extLst>
              </p:cNvPr>
              <p:cNvSpPr txBox="1"/>
              <p:nvPr/>
            </p:nvSpPr>
            <p:spPr>
              <a:xfrm>
                <a:off x="2138741" y="518415"/>
                <a:ext cx="570881" cy="23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15">
                  <a:lnSpc>
                    <a:spcPct val="120000"/>
                  </a:lnSpc>
                  <a:spcBef>
                    <a:spcPts val="601"/>
                  </a:spcBef>
                </a:pPr>
                <a:r>
                  <a:rPr lang="en-US" sz="800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ARICS</a:t>
                </a:r>
              </a:p>
            </p:txBody>
          </p:sp>
        </p:grp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8CD5E510-7D5B-0749-80C7-170270D02D11}"/>
              </a:ext>
            </a:extLst>
          </p:cNvPr>
          <p:cNvSpPr txBox="1"/>
          <p:nvPr/>
        </p:nvSpPr>
        <p:spPr>
          <a:xfrm>
            <a:off x="-192682" y="282667"/>
            <a:ext cx="26384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15">
              <a:spcBef>
                <a:spcPts val="601"/>
              </a:spcBef>
            </a:pPr>
            <a:r>
              <a:rPr lang="en-US" sz="1050" b="1" dirty="0">
                <a:solidFill>
                  <a:srgbClr val="4E6A91"/>
                </a:solidFill>
                <a:latin typeface="Salesforce Sans"/>
                <a:cs typeface="Salesforce Sans"/>
              </a:rPr>
              <a:t>STATE OF ARIZONA DES</a:t>
            </a:r>
            <a:br>
              <a:rPr lang="en-US" sz="1050" b="1" dirty="0">
                <a:solidFill>
                  <a:srgbClr val="4E6A91"/>
                </a:solidFill>
                <a:latin typeface="Salesforce Sans"/>
                <a:cs typeface="Salesforce Sans"/>
              </a:rPr>
            </a:br>
            <a:r>
              <a:rPr lang="en-US" sz="1050" b="1" dirty="0">
                <a:solidFill>
                  <a:srgbClr val="4E6A91"/>
                </a:solidFill>
                <a:latin typeface="Salesforce Sans"/>
                <a:cs typeface="Salesforce Sans"/>
              </a:rPr>
              <a:t>DATA SOURCES</a:t>
            </a: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43C2862D-A501-2B42-9EA5-BC1B474BA9D5}"/>
              </a:ext>
            </a:extLst>
          </p:cNvPr>
          <p:cNvGrpSpPr/>
          <p:nvPr/>
        </p:nvGrpSpPr>
        <p:grpSpPr>
          <a:xfrm>
            <a:off x="4738585" y="237010"/>
            <a:ext cx="1801740" cy="558607"/>
            <a:chOff x="1169446" y="192195"/>
            <a:chExt cx="1801740" cy="558607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29B54B63-A269-724F-AE74-CB75085523AF}"/>
                </a:ext>
              </a:extLst>
            </p:cNvPr>
            <p:cNvGrpSpPr/>
            <p:nvPr/>
          </p:nvGrpSpPr>
          <p:grpSpPr>
            <a:xfrm>
              <a:off x="1169446" y="193621"/>
              <a:ext cx="905533" cy="557181"/>
              <a:chOff x="1168185" y="192195"/>
              <a:chExt cx="905533" cy="557181"/>
            </a:xfrm>
          </p:grpSpPr>
          <p:grpSp>
            <p:nvGrpSpPr>
              <p:cNvPr id="310" name="Group 9969">
                <a:extLst>
                  <a:ext uri="{FF2B5EF4-FFF2-40B4-BE49-F238E27FC236}">
                    <a16:creationId xmlns:a16="http://schemas.microsoft.com/office/drawing/2014/main" id="{2DE19720-0084-F942-92B1-B13E4AC0C9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86876" y="192195"/>
                <a:ext cx="458679" cy="326220"/>
                <a:chOff x="3065463" y="1077913"/>
                <a:chExt cx="177800" cy="203200"/>
              </a:xfrm>
              <a:solidFill>
                <a:srgbClr val="4E6A91"/>
              </a:solidFill>
            </p:grpSpPr>
            <p:sp>
              <p:nvSpPr>
                <p:cNvPr id="312" name="Oval 422">
                  <a:extLst>
                    <a:ext uri="{FF2B5EF4-FFF2-40B4-BE49-F238E27FC236}">
                      <a16:creationId xmlns:a16="http://schemas.microsoft.com/office/drawing/2014/main" id="{CB882EB9-823C-114B-AC79-9B886C0685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5463" y="1077913"/>
                  <a:ext cx="177800" cy="50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sz="1401" dirty="0">
                    <a:solidFill>
                      <a:prstClr val="black"/>
                    </a:solidFill>
                    <a:cs typeface="Cordia New" pitchFamily="34" charset="-34"/>
                  </a:endParaRPr>
                </a:p>
              </p:txBody>
            </p:sp>
            <p:sp>
              <p:nvSpPr>
                <p:cNvPr id="313" name="Freeform 423">
                  <a:extLst>
                    <a:ext uri="{FF2B5EF4-FFF2-40B4-BE49-F238E27FC236}">
                      <a16:creationId xmlns:a16="http://schemas.microsoft.com/office/drawing/2014/main" id="{E23AE456-F71F-674E-9934-5B7F2EAB9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223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14" name="Freeform 424">
                  <a:extLst>
                    <a:ext uri="{FF2B5EF4-FFF2-40B4-BE49-F238E27FC236}">
                      <a16:creationId xmlns:a16="http://schemas.microsoft.com/office/drawing/2014/main" id="{EE9F4F22-C1C9-094C-A5C3-481DD8510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731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15" name="Freeform 425">
                  <a:extLst>
                    <a:ext uri="{FF2B5EF4-FFF2-40B4-BE49-F238E27FC236}">
                      <a16:creationId xmlns:a16="http://schemas.microsoft.com/office/drawing/2014/main" id="{389A314A-2928-164E-AE72-CC1A76B36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2239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8842C7EF-9660-084B-9661-0C2FFF8AC955}"/>
                  </a:ext>
                </a:extLst>
              </p:cNvPr>
              <p:cNvSpPr txBox="1"/>
              <p:nvPr/>
            </p:nvSpPr>
            <p:spPr>
              <a:xfrm>
                <a:off x="1168185" y="518415"/>
                <a:ext cx="905533" cy="23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15">
                  <a:lnSpc>
                    <a:spcPct val="120000"/>
                  </a:lnSpc>
                  <a:spcBef>
                    <a:spcPts val="601"/>
                  </a:spcBef>
                </a:pPr>
                <a:r>
                  <a:rPr lang="en-US" sz="800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OMBUDSMAN</a:t>
                </a: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00043F83-0E13-1B4B-8196-0B36AADFF5B7}"/>
                </a:ext>
              </a:extLst>
            </p:cNvPr>
            <p:cNvGrpSpPr/>
            <p:nvPr/>
          </p:nvGrpSpPr>
          <p:grpSpPr>
            <a:xfrm>
              <a:off x="1955861" y="192195"/>
              <a:ext cx="1015325" cy="557181"/>
              <a:chOff x="1955861" y="192195"/>
              <a:chExt cx="1015325" cy="557181"/>
            </a:xfrm>
          </p:grpSpPr>
          <p:grpSp>
            <p:nvGrpSpPr>
              <p:cNvPr id="304" name="Group 9969">
                <a:extLst>
                  <a:ext uri="{FF2B5EF4-FFF2-40B4-BE49-F238E27FC236}">
                    <a16:creationId xmlns:a16="http://schemas.microsoft.com/office/drawing/2014/main" id="{94DDF917-FEEB-4A41-ADD0-0919F6BB5A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7368" y="192195"/>
                <a:ext cx="458679" cy="326220"/>
                <a:chOff x="3065463" y="1077913"/>
                <a:chExt cx="177800" cy="203200"/>
              </a:xfrm>
              <a:solidFill>
                <a:srgbClr val="4E6A91"/>
              </a:solidFill>
            </p:grpSpPr>
            <p:sp>
              <p:nvSpPr>
                <p:cNvPr id="306" name="Oval 422">
                  <a:extLst>
                    <a:ext uri="{FF2B5EF4-FFF2-40B4-BE49-F238E27FC236}">
                      <a16:creationId xmlns:a16="http://schemas.microsoft.com/office/drawing/2014/main" id="{D82ABE5C-FBEC-E64D-B606-AB04A6C194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5463" y="1077913"/>
                  <a:ext cx="177800" cy="50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sz="1401" dirty="0">
                    <a:solidFill>
                      <a:prstClr val="black"/>
                    </a:solidFill>
                    <a:cs typeface="Cordia New" pitchFamily="34" charset="-34"/>
                  </a:endParaRPr>
                </a:p>
              </p:txBody>
            </p:sp>
            <p:sp>
              <p:nvSpPr>
                <p:cNvPr id="307" name="Freeform 423">
                  <a:extLst>
                    <a:ext uri="{FF2B5EF4-FFF2-40B4-BE49-F238E27FC236}">
                      <a16:creationId xmlns:a16="http://schemas.microsoft.com/office/drawing/2014/main" id="{05332ABF-33CD-B442-AA1C-2494C8F04E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223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08" name="Freeform 424">
                  <a:extLst>
                    <a:ext uri="{FF2B5EF4-FFF2-40B4-BE49-F238E27FC236}">
                      <a16:creationId xmlns:a16="http://schemas.microsoft.com/office/drawing/2014/main" id="{3EDB9FAF-EE11-F343-96A5-DC5C1895A6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731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09" name="Freeform 425">
                  <a:extLst>
                    <a:ext uri="{FF2B5EF4-FFF2-40B4-BE49-F238E27FC236}">
                      <a16:creationId xmlns:a16="http://schemas.microsoft.com/office/drawing/2014/main" id="{414E5F6A-5A90-A442-AA14-2175B1A5ED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2239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6DF1D55-B4C4-B949-9E2C-A1566443736D}"/>
                  </a:ext>
                </a:extLst>
              </p:cNvPr>
              <p:cNvSpPr txBox="1"/>
              <p:nvPr/>
            </p:nvSpPr>
            <p:spPr>
              <a:xfrm>
                <a:off x="1955861" y="518415"/>
                <a:ext cx="1015325" cy="23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15">
                  <a:lnSpc>
                    <a:spcPct val="120000"/>
                  </a:lnSpc>
                  <a:spcBef>
                    <a:spcPts val="601"/>
                  </a:spcBef>
                </a:pPr>
                <a:r>
                  <a:rPr lang="en-US" sz="800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REFUGEE ASST.</a:t>
                </a:r>
              </a:p>
            </p:txBody>
          </p:sp>
        </p:grp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408B8DD1-E840-A64B-9365-FEC736079920}"/>
              </a:ext>
            </a:extLst>
          </p:cNvPr>
          <p:cNvGrpSpPr/>
          <p:nvPr/>
        </p:nvGrpSpPr>
        <p:grpSpPr>
          <a:xfrm>
            <a:off x="7129595" y="237010"/>
            <a:ext cx="1510316" cy="558607"/>
            <a:chOff x="1319510" y="192195"/>
            <a:chExt cx="1510316" cy="558607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A3C4D969-6032-FA46-A54D-E74BF255E2A8}"/>
                </a:ext>
              </a:extLst>
            </p:cNvPr>
            <p:cNvGrpSpPr/>
            <p:nvPr/>
          </p:nvGrpSpPr>
          <p:grpSpPr>
            <a:xfrm>
              <a:off x="1319510" y="193621"/>
              <a:ext cx="570881" cy="557181"/>
              <a:chOff x="1318249" y="192195"/>
              <a:chExt cx="570881" cy="557181"/>
            </a:xfrm>
          </p:grpSpPr>
          <p:grpSp>
            <p:nvGrpSpPr>
              <p:cNvPr id="296" name="Group 9969">
                <a:extLst>
                  <a:ext uri="{FF2B5EF4-FFF2-40B4-BE49-F238E27FC236}">
                    <a16:creationId xmlns:a16="http://schemas.microsoft.com/office/drawing/2014/main" id="{375573DB-3F15-C144-9D4B-2D7DCE9630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86876" y="192195"/>
                <a:ext cx="458679" cy="326220"/>
                <a:chOff x="3065463" y="1077913"/>
                <a:chExt cx="177800" cy="203200"/>
              </a:xfrm>
              <a:solidFill>
                <a:srgbClr val="4E6A91"/>
              </a:solidFill>
            </p:grpSpPr>
            <p:sp>
              <p:nvSpPr>
                <p:cNvPr id="298" name="Oval 422">
                  <a:extLst>
                    <a:ext uri="{FF2B5EF4-FFF2-40B4-BE49-F238E27FC236}">
                      <a16:creationId xmlns:a16="http://schemas.microsoft.com/office/drawing/2014/main" id="{889DEBD7-D091-7E48-BB8E-5139ED402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5463" y="1077913"/>
                  <a:ext cx="177800" cy="50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sz="1401" dirty="0">
                    <a:solidFill>
                      <a:prstClr val="black"/>
                    </a:solidFill>
                    <a:cs typeface="Cordia New" pitchFamily="34" charset="-34"/>
                  </a:endParaRPr>
                </a:p>
              </p:txBody>
            </p:sp>
            <p:sp>
              <p:nvSpPr>
                <p:cNvPr id="299" name="Freeform 423">
                  <a:extLst>
                    <a:ext uri="{FF2B5EF4-FFF2-40B4-BE49-F238E27FC236}">
                      <a16:creationId xmlns:a16="http://schemas.microsoft.com/office/drawing/2014/main" id="{D31C14D7-E5B3-9248-B131-0B3081968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223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00" name="Freeform 424">
                  <a:extLst>
                    <a:ext uri="{FF2B5EF4-FFF2-40B4-BE49-F238E27FC236}">
                      <a16:creationId xmlns:a16="http://schemas.microsoft.com/office/drawing/2014/main" id="{96626096-8535-9B45-A2C0-533AB70CD6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731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01" name="Freeform 425">
                  <a:extLst>
                    <a:ext uri="{FF2B5EF4-FFF2-40B4-BE49-F238E27FC236}">
                      <a16:creationId xmlns:a16="http://schemas.microsoft.com/office/drawing/2014/main" id="{9F186CFC-3B30-5542-A0AA-F52A293DFC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2239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4BE3D6F1-F555-6246-8ADA-061FB96A31EF}"/>
                  </a:ext>
                </a:extLst>
              </p:cNvPr>
              <p:cNvSpPr txBox="1"/>
              <p:nvPr/>
            </p:nvSpPr>
            <p:spPr>
              <a:xfrm>
                <a:off x="1318249" y="518415"/>
                <a:ext cx="570881" cy="23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15">
                  <a:lnSpc>
                    <a:spcPct val="120000"/>
                  </a:lnSpc>
                  <a:spcBef>
                    <a:spcPts val="601"/>
                  </a:spcBef>
                </a:pPr>
                <a:r>
                  <a:rPr lang="en-US" sz="800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IV-D</a:t>
                </a: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CB18B90-32A8-D240-9F48-3407BBB30B19}"/>
                </a:ext>
              </a:extLst>
            </p:cNvPr>
            <p:cNvGrpSpPr/>
            <p:nvPr/>
          </p:nvGrpSpPr>
          <p:grpSpPr>
            <a:xfrm>
              <a:off x="2021923" y="192195"/>
              <a:ext cx="807903" cy="557181"/>
              <a:chOff x="2021923" y="192195"/>
              <a:chExt cx="807903" cy="557181"/>
            </a:xfrm>
          </p:grpSpPr>
          <p:grpSp>
            <p:nvGrpSpPr>
              <p:cNvPr id="290" name="Group 9969">
                <a:extLst>
                  <a:ext uri="{FF2B5EF4-FFF2-40B4-BE49-F238E27FC236}">
                    <a16:creationId xmlns:a16="http://schemas.microsoft.com/office/drawing/2014/main" id="{C7611FA2-64B2-EC4A-8E7E-742EAB28DC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7368" y="192195"/>
                <a:ext cx="458679" cy="326220"/>
                <a:chOff x="3065463" y="1077913"/>
                <a:chExt cx="177800" cy="203200"/>
              </a:xfrm>
              <a:solidFill>
                <a:srgbClr val="4E6A91"/>
              </a:solidFill>
            </p:grpSpPr>
            <p:sp>
              <p:nvSpPr>
                <p:cNvPr id="292" name="Oval 422">
                  <a:extLst>
                    <a:ext uri="{FF2B5EF4-FFF2-40B4-BE49-F238E27FC236}">
                      <a16:creationId xmlns:a16="http://schemas.microsoft.com/office/drawing/2014/main" id="{B514A331-24BB-F540-8ABC-E43D222E9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5463" y="1077913"/>
                  <a:ext cx="177800" cy="50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sz="1401" dirty="0">
                    <a:solidFill>
                      <a:prstClr val="black"/>
                    </a:solidFill>
                    <a:cs typeface="Cordia New" pitchFamily="34" charset="-34"/>
                  </a:endParaRPr>
                </a:p>
              </p:txBody>
            </p:sp>
            <p:sp>
              <p:nvSpPr>
                <p:cNvPr id="293" name="Freeform 423">
                  <a:extLst>
                    <a:ext uri="{FF2B5EF4-FFF2-40B4-BE49-F238E27FC236}">
                      <a16:creationId xmlns:a16="http://schemas.microsoft.com/office/drawing/2014/main" id="{92D0D693-A64C-2E4C-BA65-5BCD1A929D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223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94" name="Freeform 424">
                  <a:extLst>
                    <a:ext uri="{FF2B5EF4-FFF2-40B4-BE49-F238E27FC236}">
                      <a16:creationId xmlns:a16="http://schemas.microsoft.com/office/drawing/2014/main" id="{32FC9CF9-03AD-6046-9104-EABBC9DEE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731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95" name="Freeform 425">
                  <a:extLst>
                    <a:ext uri="{FF2B5EF4-FFF2-40B4-BE49-F238E27FC236}">
                      <a16:creationId xmlns:a16="http://schemas.microsoft.com/office/drawing/2014/main" id="{222B96CE-37E6-0F44-9AB5-7A6BAD9514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2239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8660029A-F8C6-1A45-B2F1-696F0BED2879}"/>
                  </a:ext>
                </a:extLst>
              </p:cNvPr>
              <p:cNvSpPr txBox="1"/>
              <p:nvPr/>
            </p:nvSpPr>
            <p:spPr>
              <a:xfrm>
                <a:off x="2021923" y="518415"/>
                <a:ext cx="807903" cy="23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15">
                  <a:lnSpc>
                    <a:spcPct val="120000"/>
                  </a:lnSpc>
                  <a:spcBef>
                    <a:spcPts val="601"/>
                  </a:spcBef>
                </a:pPr>
                <a:r>
                  <a:rPr lang="en-US" sz="800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OTHER</a:t>
                </a: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D9FC6DE-AEBF-5D44-A5A8-37444DCCE100}"/>
              </a:ext>
            </a:extLst>
          </p:cNvPr>
          <p:cNvGrpSpPr/>
          <p:nvPr/>
        </p:nvGrpSpPr>
        <p:grpSpPr>
          <a:xfrm>
            <a:off x="5527504" y="799981"/>
            <a:ext cx="178769" cy="218856"/>
            <a:chOff x="10553315" y="2219094"/>
            <a:chExt cx="178769" cy="218856"/>
          </a:xfrm>
        </p:grpSpPr>
        <p:sp>
          <p:nvSpPr>
            <p:cNvPr id="286" name="Freeform 427">
              <a:extLst>
                <a:ext uri="{FF2B5EF4-FFF2-40B4-BE49-F238E27FC236}">
                  <a16:creationId xmlns:a16="http://schemas.microsoft.com/office/drawing/2014/main" id="{5B35C432-77A2-484D-9384-2624E836766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89430" y="2302849"/>
              <a:ext cx="198986" cy="71215"/>
            </a:xfrm>
            <a:custGeom>
              <a:avLst/>
              <a:gdLst>
                <a:gd name="T0" fmla="*/ 2147483647 w 60"/>
                <a:gd name="T1" fmla="*/ 2147483647 h 28"/>
                <a:gd name="T2" fmla="*/ 2147483647 w 60"/>
                <a:gd name="T3" fmla="*/ 0 h 28"/>
                <a:gd name="T4" fmla="*/ 0 w 60"/>
                <a:gd name="T5" fmla="*/ 2147483647 h 28"/>
                <a:gd name="T6" fmla="*/ 2147483647 w 60"/>
                <a:gd name="T7" fmla="*/ 2147483647 h 28"/>
                <a:gd name="T8" fmla="*/ 2147483647 w 60"/>
                <a:gd name="T9" fmla="*/ 2147483647 h 28"/>
                <a:gd name="T10" fmla="*/ 2147483647 w 60"/>
                <a:gd name="T11" fmla="*/ 0 h 28"/>
                <a:gd name="T12" fmla="*/ 2147483647 w 60"/>
                <a:gd name="T13" fmla="*/ 2147483647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28"/>
                <a:gd name="T23" fmla="*/ 60 w 6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28">
                  <a:moveTo>
                    <a:pt x="20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60" y="22"/>
                    <a:pt x="56" y="0"/>
                    <a:pt x="56" y="0"/>
                  </a:cubicBezTo>
                  <a:cubicBezTo>
                    <a:pt x="52" y="12"/>
                    <a:pt x="23" y="8"/>
                    <a:pt x="20" y="8"/>
                  </a:cubicBezTo>
                  <a:close/>
                </a:path>
              </a:pathLst>
            </a:custGeom>
            <a:solidFill>
              <a:srgbClr val="4E6A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2398"/>
              <a:endParaRPr lang="en-US">
                <a:solidFill>
                  <a:srgbClr val="1C1C1C"/>
                </a:solidFill>
                <a:latin typeface="Arial"/>
              </a:endParaRPr>
            </a:p>
          </p:txBody>
        </p:sp>
        <p:sp>
          <p:nvSpPr>
            <p:cNvPr id="287" name="Freeform 428">
              <a:extLst>
                <a:ext uri="{FF2B5EF4-FFF2-40B4-BE49-F238E27FC236}">
                  <a16:creationId xmlns:a16="http://schemas.microsoft.com/office/drawing/2014/main" id="{AAC26917-207B-C54F-9203-F9E6BCEE54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96984" y="2282979"/>
              <a:ext cx="198986" cy="71215"/>
            </a:xfrm>
            <a:custGeom>
              <a:avLst/>
              <a:gdLst>
                <a:gd name="T0" fmla="*/ 2147483647 w 60"/>
                <a:gd name="T1" fmla="*/ 2147483647 h 28"/>
                <a:gd name="T2" fmla="*/ 2147483647 w 60"/>
                <a:gd name="T3" fmla="*/ 2147483647 h 28"/>
                <a:gd name="T4" fmla="*/ 2147483647 w 60"/>
                <a:gd name="T5" fmla="*/ 2147483647 h 28"/>
                <a:gd name="T6" fmla="*/ 2147483647 w 60"/>
                <a:gd name="T7" fmla="*/ 0 h 28"/>
                <a:gd name="T8" fmla="*/ 2147483647 w 60"/>
                <a:gd name="T9" fmla="*/ 2147483647 h 28"/>
                <a:gd name="T10" fmla="*/ 2147483647 w 60"/>
                <a:gd name="T11" fmla="*/ 2147483647 h 28"/>
                <a:gd name="T12" fmla="*/ 2147483647 w 60"/>
                <a:gd name="T13" fmla="*/ 2147483647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28"/>
                <a:gd name="T23" fmla="*/ 60 w 6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28">
                  <a:moveTo>
                    <a:pt x="40" y="20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0" y="6"/>
                    <a:pt x="4" y="28"/>
                    <a:pt x="4" y="28"/>
                  </a:cubicBezTo>
                  <a:cubicBezTo>
                    <a:pt x="8" y="16"/>
                    <a:pt x="37" y="20"/>
                    <a:pt x="40" y="20"/>
                  </a:cubicBezTo>
                  <a:close/>
                </a:path>
              </a:pathLst>
            </a:custGeom>
            <a:solidFill>
              <a:srgbClr val="4E6A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2398"/>
              <a:endParaRPr lang="en-US">
                <a:solidFill>
                  <a:srgbClr val="1C1C1C"/>
                </a:solidFill>
                <a:latin typeface="Arial"/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C2AF5E1-CB85-7546-8C0A-1EF38E71DBBE}"/>
              </a:ext>
            </a:extLst>
          </p:cNvPr>
          <p:cNvGrpSpPr/>
          <p:nvPr/>
        </p:nvGrpSpPr>
        <p:grpSpPr>
          <a:xfrm>
            <a:off x="3222305" y="801788"/>
            <a:ext cx="178769" cy="218856"/>
            <a:chOff x="10553315" y="2219094"/>
            <a:chExt cx="178769" cy="218856"/>
          </a:xfrm>
        </p:grpSpPr>
        <p:sp>
          <p:nvSpPr>
            <p:cNvPr id="284" name="Freeform 427">
              <a:extLst>
                <a:ext uri="{FF2B5EF4-FFF2-40B4-BE49-F238E27FC236}">
                  <a16:creationId xmlns:a16="http://schemas.microsoft.com/office/drawing/2014/main" id="{C1C04074-FA4C-8B44-BB45-24A518EC79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89430" y="2302849"/>
              <a:ext cx="198986" cy="71215"/>
            </a:xfrm>
            <a:custGeom>
              <a:avLst/>
              <a:gdLst>
                <a:gd name="T0" fmla="*/ 2147483647 w 60"/>
                <a:gd name="T1" fmla="*/ 2147483647 h 28"/>
                <a:gd name="T2" fmla="*/ 2147483647 w 60"/>
                <a:gd name="T3" fmla="*/ 0 h 28"/>
                <a:gd name="T4" fmla="*/ 0 w 60"/>
                <a:gd name="T5" fmla="*/ 2147483647 h 28"/>
                <a:gd name="T6" fmla="*/ 2147483647 w 60"/>
                <a:gd name="T7" fmla="*/ 2147483647 h 28"/>
                <a:gd name="T8" fmla="*/ 2147483647 w 60"/>
                <a:gd name="T9" fmla="*/ 2147483647 h 28"/>
                <a:gd name="T10" fmla="*/ 2147483647 w 60"/>
                <a:gd name="T11" fmla="*/ 0 h 28"/>
                <a:gd name="T12" fmla="*/ 2147483647 w 60"/>
                <a:gd name="T13" fmla="*/ 2147483647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28"/>
                <a:gd name="T23" fmla="*/ 60 w 6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28">
                  <a:moveTo>
                    <a:pt x="20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60" y="22"/>
                    <a:pt x="56" y="0"/>
                    <a:pt x="56" y="0"/>
                  </a:cubicBezTo>
                  <a:cubicBezTo>
                    <a:pt x="52" y="12"/>
                    <a:pt x="23" y="8"/>
                    <a:pt x="20" y="8"/>
                  </a:cubicBezTo>
                  <a:close/>
                </a:path>
              </a:pathLst>
            </a:custGeom>
            <a:solidFill>
              <a:srgbClr val="4E6A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2398"/>
              <a:endParaRPr lang="en-US">
                <a:solidFill>
                  <a:srgbClr val="1C1C1C"/>
                </a:solidFill>
                <a:latin typeface="Arial"/>
              </a:endParaRPr>
            </a:p>
          </p:txBody>
        </p:sp>
        <p:sp>
          <p:nvSpPr>
            <p:cNvPr id="285" name="Freeform 428">
              <a:extLst>
                <a:ext uri="{FF2B5EF4-FFF2-40B4-BE49-F238E27FC236}">
                  <a16:creationId xmlns:a16="http://schemas.microsoft.com/office/drawing/2014/main" id="{AA0FC920-7120-7F41-AEA3-C825F4BFE2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96984" y="2282979"/>
              <a:ext cx="198986" cy="71215"/>
            </a:xfrm>
            <a:custGeom>
              <a:avLst/>
              <a:gdLst>
                <a:gd name="T0" fmla="*/ 2147483647 w 60"/>
                <a:gd name="T1" fmla="*/ 2147483647 h 28"/>
                <a:gd name="T2" fmla="*/ 2147483647 w 60"/>
                <a:gd name="T3" fmla="*/ 2147483647 h 28"/>
                <a:gd name="T4" fmla="*/ 2147483647 w 60"/>
                <a:gd name="T5" fmla="*/ 2147483647 h 28"/>
                <a:gd name="T6" fmla="*/ 2147483647 w 60"/>
                <a:gd name="T7" fmla="*/ 0 h 28"/>
                <a:gd name="T8" fmla="*/ 2147483647 w 60"/>
                <a:gd name="T9" fmla="*/ 2147483647 h 28"/>
                <a:gd name="T10" fmla="*/ 2147483647 w 60"/>
                <a:gd name="T11" fmla="*/ 2147483647 h 28"/>
                <a:gd name="T12" fmla="*/ 2147483647 w 60"/>
                <a:gd name="T13" fmla="*/ 2147483647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28"/>
                <a:gd name="T23" fmla="*/ 60 w 6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28">
                  <a:moveTo>
                    <a:pt x="40" y="20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0" y="6"/>
                    <a:pt x="4" y="28"/>
                    <a:pt x="4" y="28"/>
                  </a:cubicBezTo>
                  <a:cubicBezTo>
                    <a:pt x="8" y="16"/>
                    <a:pt x="37" y="20"/>
                    <a:pt x="40" y="20"/>
                  </a:cubicBezTo>
                  <a:close/>
                </a:path>
              </a:pathLst>
            </a:custGeom>
            <a:solidFill>
              <a:srgbClr val="4E6A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2398"/>
              <a:endParaRPr lang="en-US">
                <a:solidFill>
                  <a:srgbClr val="1C1C1C"/>
                </a:solidFill>
                <a:latin typeface="Arial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7F373E6-871C-7747-899E-BAC60C653177}"/>
              </a:ext>
            </a:extLst>
          </p:cNvPr>
          <p:cNvGrpSpPr/>
          <p:nvPr/>
        </p:nvGrpSpPr>
        <p:grpSpPr>
          <a:xfrm>
            <a:off x="7716791" y="807439"/>
            <a:ext cx="178769" cy="218856"/>
            <a:chOff x="10553315" y="2219094"/>
            <a:chExt cx="178769" cy="218856"/>
          </a:xfrm>
        </p:grpSpPr>
        <p:sp>
          <p:nvSpPr>
            <p:cNvPr id="282" name="Freeform 427">
              <a:extLst>
                <a:ext uri="{FF2B5EF4-FFF2-40B4-BE49-F238E27FC236}">
                  <a16:creationId xmlns:a16="http://schemas.microsoft.com/office/drawing/2014/main" id="{1E22CB32-54BA-3349-B925-D9E25130AB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89430" y="2302849"/>
              <a:ext cx="198986" cy="71215"/>
            </a:xfrm>
            <a:custGeom>
              <a:avLst/>
              <a:gdLst>
                <a:gd name="T0" fmla="*/ 2147483647 w 60"/>
                <a:gd name="T1" fmla="*/ 2147483647 h 28"/>
                <a:gd name="T2" fmla="*/ 2147483647 w 60"/>
                <a:gd name="T3" fmla="*/ 0 h 28"/>
                <a:gd name="T4" fmla="*/ 0 w 60"/>
                <a:gd name="T5" fmla="*/ 2147483647 h 28"/>
                <a:gd name="T6" fmla="*/ 2147483647 w 60"/>
                <a:gd name="T7" fmla="*/ 2147483647 h 28"/>
                <a:gd name="T8" fmla="*/ 2147483647 w 60"/>
                <a:gd name="T9" fmla="*/ 2147483647 h 28"/>
                <a:gd name="T10" fmla="*/ 2147483647 w 60"/>
                <a:gd name="T11" fmla="*/ 0 h 28"/>
                <a:gd name="T12" fmla="*/ 2147483647 w 60"/>
                <a:gd name="T13" fmla="*/ 2147483647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28"/>
                <a:gd name="T23" fmla="*/ 60 w 6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28">
                  <a:moveTo>
                    <a:pt x="20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60" y="22"/>
                    <a:pt x="56" y="0"/>
                    <a:pt x="56" y="0"/>
                  </a:cubicBezTo>
                  <a:cubicBezTo>
                    <a:pt x="52" y="12"/>
                    <a:pt x="23" y="8"/>
                    <a:pt x="20" y="8"/>
                  </a:cubicBezTo>
                  <a:close/>
                </a:path>
              </a:pathLst>
            </a:custGeom>
            <a:solidFill>
              <a:srgbClr val="4E6A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2398"/>
              <a:endParaRPr lang="en-US">
                <a:solidFill>
                  <a:srgbClr val="1C1C1C"/>
                </a:solidFill>
                <a:latin typeface="Arial"/>
              </a:endParaRPr>
            </a:p>
          </p:txBody>
        </p:sp>
        <p:sp>
          <p:nvSpPr>
            <p:cNvPr id="283" name="Freeform 428">
              <a:extLst>
                <a:ext uri="{FF2B5EF4-FFF2-40B4-BE49-F238E27FC236}">
                  <a16:creationId xmlns:a16="http://schemas.microsoft.com/office/drawing/2014/main" id="{28D31740-FAE5-DC42-BE1F-5646D33608E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96984" y="2282979"/>
              <a:ext cx="198986" cy="71215"/>
            </a:xfrm>
            <a:custGeom>
              <a:avLst/>
              <a:gdLst>
                <a:gd name="T0" fmla="*/ 2147483647 w 60"/>
                <a:gd name="T1" fmla="*/ 2147483647 h 28"/>
                <a:gd name="T2" fmla="*/ 2147483647 w 60"/>
                <a:gd name="T3" fmla="*/ 2147483647 h 28"/>
                <a:gd name="T4" fmla="*/ 2147483647 w 60"/>
                <a:gd name="T5" fmla="*/ 2147483647 h 28"/>
                <a:gd name="T6" fmla="*/ 2147483647 w 60"/>
                <a:gd name="T7" fmla="*/ 0 h 28"/>
                <a:gd name="T8" fmla="*/ 2147483647 w 60"/>
                <a:gd name="T9" fmla="*/ 2147483647 h 28"/>
                <a:gd name="T10" fmla="*/ 2147483647 w 60"/>
                <a:gd name="T11" fmla="*/ 2147483647 h 28"/>
                <a:gd name="T12" fmla="*/ 2147483647 w 60"/>
                <a:gd name="T13" fmla="*/ 2147483647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28"/>
                <a:gd name="T23" fmla="*/ 60 w 6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28">
                  <a:moveTo>
                    <a:pt x="40" y="20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0" y="6"/>
                    <a:pt x="4" y="28"/>
                    <a:pt x="4" y="28"/>
                  </a:cubicBezTo>
                  <a:cubicBezTo>
                    <a:pt x="8" y="16"/>
                    <a:pt x="37" y="20"/>
                    <a:pt x="40" y="20"/>
                  </a:cubicBezTo>
                  <a:close/>
                </a:path>
              </a:pathLst>
            </a:custGeom>
            <a:solidFill>
              <a:srgbClr val="4E6A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2398"/>
              <a:endParaRPr lang="en-US">
                <a:solidFill>
                  <a:srgbClr val="1C1C1C"/>
                </a:solidFill>
                <a:latin typeface="Arial"/>
              </a:endParaRPr>
            </a:p>
          </p:txBody>
        </p:sp>
      </p:grpSp>
      <p:pic>
        <p:nvPicPr>
          <p:cNvPr id="272" name="Shape 899" descr="Shape 899">
            <a:extLst>
              <a:ext uri="{FF2B5EF4-FFF2-40B4-BE49-F238E27FC236}">
                <a16:creationId xmlns:a16="http://schemas.microsoft.com/office/drawing/2014/main" id="{86885A37-7571-644C-9174-6C39FF6CA6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5303" y="195506"/>
            <a:ext cx="272354" cy="1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Shape 899" descr="Shape 899">
            <a:extLst>
              <a:ext uri="{FF2B5EF4-FFF2-40B4-BE49-F238E27FC236}">
                <a16:creationId xmlns:a16="http://schemas.microsoft.com/office/drawing/2014/main" id="{4FA7659D-CE10-8A40-AC6B-C537F748F5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3943" y="219449"/>
            <a:ext cx="272354" cy="1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78F33B58-1E35-0E47-A1A1-632FBCA5C52A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80305" y="1080928"/>
            <a:ext cx="809356" cy="190399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28A044BB-E863-8442-A9DD-762EB67C7ED8}"/>
              </a:ext>
            </a:extLst>
          </p:cNvPr>
          <p:cNvPicPr>
            <a:picLocks noChangeAspect="1"/>
          </p:cNvPicPr>
          <p:nvPr/>
        </p:nvPicPr>
        <p:blipFill>
          <a:blip r:embed="rId25">
            <a:biLevel thresh="25000"/>
          </a:blip>
          <a:stretch>
            <a:fillRect/>
          </a:stretch>
        </p:blipFill>
        <p:spPr>
          <a:xfrm>
            <a:off x="10815392" y="1276417"/>
            <a:ext cx="981495" cy="138361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32D44592-EF86-4F4D-B26D-5038EDDA94BE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29933" y="1385389"/>
            <a:ext cx="495030" cy="323038"/>
          </a:xfrm>
          <a:prstGeom prst="rect">
            <a:avLst/>
          </a:prstGeom>
        </p:spPr>
      </p:pic>
      <p:sp>
        <p:nvSpPr>
          <p:cNvPr id="333" name="Google Shape;1153;p127">
            <a:extLst>
              <a:ext uri="{FF2B5EF4-FFF2-40B4-BE49-F238E27FC236}">
                <a16:creationId xmlns:a16="http://schemas.microsoft.com/office/drawing/2014/main" id="{AD382175-DFAC-9A4F-9C98-2AC2B47C9F9E}"/>
              </a:ext>
            </a:extLst>
          </p:cNvPr>
          <p:cNvSpPr/>
          <p:nvPr/>
        </p:nvSpPr>
        <p:spPr>
          <a:xfrm>
            <a:off x="-3053" y="-517420"/>
            <a:ext cx="3994704" cy="631035"/>
          </a:xfrm>
          <a:custGeom>
            <a:avLst/>
            <a:gdLst/>
            <a:ahLst/>
            <a:cxnLst/>
            <a:rect l="l" t="t" r="r" b="b"/>
            <a:pathLst>
              <a:path w="21600" h="21596" extrusionOk="0">
                <a:moveTo>
                  <a:pt x="0" y="0"/>
                </a:moveTo>
                <a:lnTo>
                  <a:pt x="0" y="21593"/>
                </a:lnTo>
                <a:lnTo>
                  <a:pt x="21418" y="21593"/>
                </a:lnTo>
                <a:cubicBezTo>
                  <a:pt x="21444" y="21593"/>
                  <a:pt x="21463" y="21600"/>
                  <a:pt x="21480" y="21593"/>
                </a:cubicBezTo>
                <a:cubicBezTo>
                  <a:pt x="21497" y="21586"/>
                  <a:pt x="21512" y="21568"/>
                  <a:pt x="21526" y="21540"/>
                </a:cubicBezTo>
                <a:cubicBezTo>
                  <a:pt x="21541" y="21506"/>
                  <a:pt x="21553" y="21453"/>
                  <a:pt x="21565" y="21382"/>
                </a:cubicBezTo>
                <a:cubicBezTo>
                  <a:pt x="21576" y="21311"/>
                  <a:pt x="21586" y="21224"/>
                  <a:pt x="21592" y="21129"/>
                </a:cubicBezTo>
                <a:cubicBezTo>
                  <a:pt x="21596" y="21042"/>
                  <a:pt x="21597" y="20959"/>
                  <a:pt x="21598" y="20855"/>
                </a:cubicBezTo>
                <a:cubicBezTo>
                  <a:pt x="21599" y="20751"/>
                  <a:pt x="21600" y="20627"/>
                  <a:pt x="21600" y="20465"/>
                </a:cubicBezTo>
                <a:lnTo>
                  <a:pt x="20519" y="10807"/>
                </a:lnTo>
                <a:lnTo>
                  <a:pt x="21600" y="1139"/>
                </a:lnTo>
                <a:cubicBezTo>
                  <a:pt x="21600" y="974"/>
                  <a:pt x="21599" y="853"/>
                  <a:pt x="21598" y="749"/>
                </a:cubicBezTo>
                <a:cubicBezTo>
                  <a:pt x="21597" y="644"/>
                  <a:pt x="21596" y="562"/>
                  <a:pt x="21592" y="474"/>
                </a:cubicBezTo>
                <a:cubicBezTo>
                  <a:pt x="21586" y="380"/>
                  <a:pt x="21576" y="293"/>
                  <a:pt x="21565" y="221"/>
                </a:cubicBezTo>
                <a:cubicBezTo>
                  <a:pt x="21553" y="150"/>
                  <a:pt x="21541" y="98"/>
                  <a:pt x="21526" y="63"/>
                </a:cubicBezTo>
                <a:cubicBezTo>
                  <a:pt x="21512" y="35"/>
                  <a:pt x="21497" y="17"/>
                  <a:pt x="21480" y="11"/>
                </a:cubicBezTo>
                <a:cubicBezTo>
                  <a:pt x="21463" y="4"/>
                  <a:pt x="21445" y="0"/>
                  <a:pt x="2141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85F9C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36576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Arizona Dept Economic Security Integrated Eligibility </a:t>
            </a:r>
            <a:r>
              <a:rPr lang="en-US" sz="10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by Brian Murphy</a:t>
            </a:r>
            <a:endParaRPr sz="1000" dirty="0">
              <a:solidFill>
                <a:srgbClr val="F2F2F2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98150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9BDF13-0C04-634A-B7B0-E6D675374950}"/>
              </a:ext>
            </a:extLst>
          </p:cNvPr>
          <p:cNvGrpSpPr/>
          <p:nvPr/>
        </p:nvGrpSpPr>
        <p:grpSpPr>
          <a:xfrm>
            <a:off x="-31994" y="4225886"/>
            <a:ext cx="12147797" cy="2465232"/>
            <a:chOff x="-244273" y="6502126"/>
            <a:chExt cx="16146130" cy="327663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3665FB8-15C0-324E-9345-FD7D5B20EE95}"/>
                </a:ext>
              </a:extLst>
            </p:cNvPr>
            <p:cNvSpPr/>
            <p:nvPr/>
          </p:nvSpPr>
          <p:spPr>
            <a:xfrm>
              <a:off x="249783" y="7390684"/>
              <a:ext cx="15115972" cy="2388081"/>
            </a:xfrm>
            <a:prstGeom prst="roundRect">
              <a:avLst>
                <a:gd name="adj" fmla="val 5490"/>
              </a:avLst>
            </a:prstGeom>
            <a:noFill/>
            <a:ln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2F3D37-5EB9-7A4B-8D61-D74414CF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44273" y="6502126"/>
              <a:ext cx="16146130" cy="133158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2BB84-8391-3247-9EC8-DC979FA52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8019" y="7126446"/>
              <a:ext cx="822908" cy="2852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3B5FB9-86D6-7B4A-9B89-E0A5A6A06C0B}"/>
                </a:ext>
              </a:extLst>
            </p:cNvPr>
            <p:cNvSpPr/>
            <p:nvPr/>
          </p:nvSpPr>
          <p:spPr>
            <a:xfrm>
              <a:off x="8879472" y="8353912"/>
              <a:ext cx="986902" cy="449986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Assignment</a:t>
              </a:r>
              <a:b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Rules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BAD9BC9-57DF-E244-9079-B302F097DDF0}"/>
                </a:ext>
              </a:extLst>
            </p:cNvPr>
            <p:cNvSpPr/>
            <p:nvPr/>
          </p:nvSpPr>
          <p:spPr>
            <a:xfrm>
              <a:off x="9168303" y="7924194"/>
              <a:ext cx="420519" cy="420519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795815-AA0E-504A-A717-0CC73102FA61}"/>
                </a:ext>
              </a:extLst>
            </p:cNvPr>
            <p:cNvSpPr/>
            <p:nvPr/>
          </p:nvSpPr>
          <p:spPr>
            <a:xfrm>
              <a:off x="9997615" y="8355896"/>
              <a:ext cx="886761" cy="449986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Escalation</a:t>
              </a:r>
              <a:b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Rules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1699E4-D440-E148-82DB-0E1DD0632B65}"/>
                </a:ext>
              </a:extLst>
            </p:cNvPr>
            <p:cNvSpPr/>
            <p:nvPr/>
          </p:nvSpPr>
          <p:spPr>
            <a:xfrm>
              <a:off x="10236375" y="7926180"/>
              <a:ext cx="420519" cy="420519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190215-E6A4-F545-B58E-58DDCE29B3B0}"/>
                </a:ext>
              </a:extLst>
            </p:cNvPr>
            <p:cNvSpPr/>
            <p:nvPr/>
          </p:nvSpPr>
          <p:spPr>
            <a:xfrm>
              <a:off x="11122147" y="8360307"/>
              <a:ext cx="773840" cy="449986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Omni</a:t>
              </a:r>
              <a:b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Channel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C08FA-3342-9B41-BB87-76E8AF6A76E6}"/>
                </a:ext>
              </a:extLst>
            </p:cNvPr>
            <p:cNvSpPr/>
            <p:nvPr/>
          </p:nvSpPr>
          <p:spPr>
            <a:xfrm>
              <a:off x="11304447" y="7930589"/>
              <a:ext cx="420519" cy="420519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8AFADD-C2E0-CF44-998F-399412E5B388}"/>
                </a:ext>
              </a:extLst>
            </p:cNvPr>
            <p:cNvSpPr/>
            <p:nvPr/>
          </p:nvSpPr>
          <p:spPr>
            <a:xfrm>
              <a:off x="12112451" y="8362292"/>
              <a:ext cx="929374" cy="449986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Einstein</a:t>
              </a:r>
              <a:b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AI Services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C5EDDC-8FF8-634A-B8BA-D960724CD9EC}"/>
                </a:ext>
              </a:extLst>
            </p:cNvPr>
            <p:cNvSpPr/>
            <p:nvPr/>
          </p:nvSpPr>
          <p:spPr>
            <a:xfrm>
              <a:off x="12372519" y="7932576"/>
              <a:ext cx="420519" cy="420519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440DF6-F5F1-104B-A97D-E2F3DE709A92}"/>
                </a:ext>
              </a:extLst>
            </p:cNvPr>
            <p:cNvSpPr/>
            <p:nvPr/>
          </p:nvSpPr>
          <p:spPr>
            <a:xfrm>
              <a:off x="13146000" y="8351706"/>
              <a:ext cx="1020991" cy="449986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Geolocation</a:t>
              </a:r>
              <a:b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Services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176BD4C-786D-674E-8909-25847A104B1F}"/>
                </a:ext>
              </a:extLst>
            </p:cNvPr>
            <p:cNvSpPr/>
            <p:nvPr/>
          </p:nvSpPr>
          <p:spPr>
            <a:xfrm>
              <a:off x="13451870" y="7921990"/>
              <a:ext cx="420519" cy="420519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7E3C83-D0C8-C84A-AA48-6C09E9B115C1}"/>
                </a:ext>
              </a:extLst>
            </p:cNvPr>
            <p:cNvSpPr/>
            <p:nvPr/>
          </p:nvSpPr>
          <p:spPr>
            <a:xfrm>
              <a:off x="14253485" y="8353693"/>
              <a:ext cx="942159" cy="286355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Sandboxes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0E6B1E-43CD-AD41-95D0-8D54B49EA247}"/>
                </a:ext>
              </a:extLst>
            </p:cNvPr>
            <p:cNvSpPr/>
            <p:nvPr/>
          </p:nvSpPr>
          <p:spPr>
            <a:xfrm>
              <a:off x="14519943" y="7923976"/>
              <a:ext cx="420519" cy="420519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8BBD90-0FB5-944E-81F9-D140B9869B14}"/>
                </a:ext>
              </a:extLst>
            </p:cNvPr>
            <p:cNvGrpSpPr/>
            <p:nvPr/>
          </p:nvGrpSpPr>
          <p:grpSpPr>
            <a:xfrm>
              <a:off x="222849" y="7923914"/>
              <a:ext cx="1165872" cy="879704"/>
              <a:chOff x="1536036" y="6101322"/>
              <a:chExt cx="1165712" cy="879581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E8A1A5C5-9386-0148-A48D-B5AC9508486C}"/>
                  </a:ext>
                </a:extLst>
              </p:cNvPr>
              <p:cNvSpPr/>
              <p:nvPr/>
            </p:nvSpPr>
            <p:spPr>
              <a:xfrm>
                <a:off x="1536036" y="6530980"/>
                <a:ext cx="1165712" cy="449923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Identity &amp; SSO</a:t>
                </a:r>
                <a:b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Management</a:t>
                </a: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31579EC2-CFCD-2547-A96E-42DD4FAEB69A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05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  <p:pic>
            <p:nvPicPr>
              <p:cNvPr id="155" name="Picture 91">
                <a:extLst>
                  <a:ext uri="{FF2B5EF4-FFF2-40B4-BE49-F238E27FC236}">
                    <a16:creationId xmlns:a16="http://schemas.microsoft.com/office/drawing/2014/main" id="{B8694764-6077-B045-AAF7-D32DE8112D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659" y="6225695"/>
                <a:ext cx="250522" cy="18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D838B6-1A90-2E4F-8C9A-33115F6BAA3C}"/>
                </a:ext>
              </a:extLst>
            </p:cNvPr>
            <p:cNvGrpSpPr/>
            <p:nvPr/>
          </p:nvGrpSpPr>
          <p:grpSpPr>
            <a:xfrm>
              <a:off x="1398521" y="7925899"/>
              <a:ext cx="950680" cy="879704"/>
              <a:chOff x="1643620" y="6101322"/>
              <a:chExt cx="950549" cy="879581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3C9E9CC-7240-8F40-B0B6-7349683C6EF8}"/>
                  </a:ext>
                </a:extLst>
              </p:cNvPr>
              <p:cNvSpPr/>
              <p:nvPr/>
            </p:nvSpPr>
            <p:spPr>
              <a:xfrm>
                <a:off x="1643620" y="6530980"/>
                <a:ext cx="950549" cy="449923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Role-Based</a:t>
                </a:r>
                <a:b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Security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2CBCBD6F-0299-F14E-A5A3-B520333B1A7D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05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6F9A1DD-6C6C-2340-B78A-D11BBD8E876B}"/>
                </a:ext>
              </a:extLst>
            </p:cNvPr>
            <p:cNvGrpSpPr/>
            <p:nvPr/>
          </p:nvGrpSpPr>
          <p:grpSpPr>
            <a:xfrm>
              <a:off x="2476180" y="7930308"/>
              <a:ext cx="931505" cy="879704"/>
              <a:chOff x="1653205" y="6101322"/>
              <a:chExt cx="931375" cy="879581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2E20657-B557-1C41-A9C1-EB62F8E3C0FC}"/>
                  </a:ext>
                </a:extLst>
              </p:cNvPr>
              <p:cNvSpPr/>
              <p:nvPr/>
            </p:nvSpPr>
            <p:spPr>
              <a:xfrm>
                <a:off x="1653205" y="6530980"/>
                <a:ext cx="931375" cy="449923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Field Audit</a:t>
                </a:r>
                <a:b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Trail</a:t>
                </a: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E598409C-C307-F244-9A76-4AD9660F7742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05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6E565F1-CFAA-BE4D-80A6-2BDA3E8A16D0}"/>
                </a:ext>
              </a:extLst>
            </p:cNvPr>
            <p:cNvGrpSpPr/>
            <p:nvPr/>
          </p:nvGrpSpPr>
          <p:grpSpPr>
            <a:xfrm>
              <a:off x="3548515" y="7932295"/>
              <a:ext cx="922983" cy="879704"/>
              <a:chOff x="1657464" y="6101322"/>
              <a:chExt cx="922854" cy="879581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5A566A90-94E7-EE46-A4D7-93952610DACA}"/>
                  </a:ext>
                </a:extLst>
              </p:cNvPr>
              <p:cNvSpPr/>
              <p:nvPr/>
            </p:nvSpPr>
            <p:spPr>
              <a:xfrm>
                <a:off x="1657464" y="6530980"/>
                <a:ext cx="922854" cy="449923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Platform</a:t>
                </a:r>
                <a:b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Encryption</a:t>
                </a: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844E4CB-DDB1-FE4D-BDDE-690F447CDA0A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05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73F405-BB7D-C94C-B566-12DD39365102}"/>
                </a:ext>
              </a:extLst>
            </p:cNvPr>
            <p:cNvSpPr/>
            <p:nvPr/>
          </p:nvSpPr>
          <p:spPr>
            <a:xfrm>
              <a:off x="4615081" y="8351423"/>
              <a:ext cx="948550" cy="449986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Event</a:t>
              </a:r>
              <a:b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Monitoring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592F11F-1F66-694A-BF9B-F5B84D307DB4}"/>
                </a:ext>
              </a:extLst>
            </p:cNvPr>
            <p:cNvSpPr/>
            <p:nvPr/>
          </p:nvSpPr>
          <p:spPr>
            <a:xfrm>
              <a:off x="4884735" y="7921705"/>
              <a:ext cx="420519" cy="420519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9D6C83-7BDB-7849-9490-7D1136C9C8AD}"/>
                </a:ext>
              </a:extLst>
            </p:cNvPr>
            <p:cNvSpPr/>
            <p:nvPr/>
          </p:nvSpPr>
          <p:spPr>
            <a:xfrm>
              <a:off x="5740678" y="8353410"/>
              <a:ext cx="833497" cy="449986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Lightning</a:t>
              </a:r>
              <a:b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Flow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CD0D5BE-67C8-A741-AF29-8B5F3BAA0ACB}"/>
                </a:ext>
              </a:extLst>
            </p:cNvPr>
            <p:cNvSpPr/>
            <p:nvPr/>
          </p:nvSpPr>
          <p:spPr>
            <a:xfrm>
              <a:off x="5952807" y="7923692"/>
              <a:ext cx="420519" cy="420519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FA2C0-9C74-D54D-9772-359B3FCF074C}"/>
                </a:ext>
              </a:extLst>
            </p:cNvPr>
            <p:cNvSpPr/>
            <p:nvPr/>
          </p:nvSpPr>
          <p:spPr>
            <a:xfrm>
              <a:off x="6798099" y="8357816"/>
              <a:ext cx="854804" cy="449986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Workflow</a:t>
              </a:r>
              <a:b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Builder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58928EA-FBC6-A941-907A-E61BFF7F3B25}"/>
                </a:ext>
              </a:extLst>
            </p:cNvPr>
            <p:cNvSpPr/>
            <p:nvPr/>
          </p:nvSpPr>
          <p:spPr>
            <a:xfrm>
              <a:off x="7020879" y="7928099"/>
              <a:ext cx="420519" cy="420519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939955D-2657-AF40-811F-C5DE4F7CB141}"/>
                </a:ext>
              </a:extLst>
            </p:cNvPr>
            <p:cNvSpPr/>
            <p:nvPr/>
          </p:nvSpPr>
          <p:spPr>
            <a:xfrm>
              <a:off x="7856585" y="8359804"/>
              <a:ext cx="873978" cy="449986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pPr algn="ctr" defTabSz="116516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Approvals</a:t>
              </a:r>
              <a:b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</a:br>
              <a:r>
                <a:rPr lang="en-US" sz="800" kern="0" dirty="0">
                  <a:solidFill>
                    <a:prstClr val="black"/>
                  </a:solidFill>
                  <a:latin typeface="Salesforce Sans" panose="020B0505020202020203" pitchFamily="34" charset="77"/>
                  <a:ea typeface="ＭＳ Ｐゴシック" pitchFamily="34" charset="-128"/>
                  <a:cs typeface="Arial Narrow" panose="020B0604020202020204" pitchFamily="34" charset="0"/>
                </a:rPr>
                <a:t>Engine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1AEF44A-91DF-C448-9278-9125547DF8BC}"/>
                </a:ext>
              </a:extLst>
            </p:cNvPr>
            <p:cNvSpPr/>
            <p:nvPr/>
          </p:nvSpPr>
          <p:spPr>
            <a:xfrm>
              <a:off x="8088951" y="7930086"/>
              <a:ext cx="420519" cy="420519"/>
            </a:xfrm>
            <a:prstGeom prst="ellipse">
              <a:avLst/>
            </a:prstGeom>
            <a:solidFill>
              <a:srgbClr val="009CDB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6586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Salesforce Sans"/>
                <a:cs typeface="Salesforce Sans"/>
                <a:sym typeface="Arial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FD4B90F-EE52-044D-9C3C-86ACB10E8C29}"/>
                </a:ext>
              </a:extLst>
            </p:cNvPr>
            <p:cNvGrpSpPr/>
            <p:nvPr/>
          </p:nvGrpSpPr>
          <p:grpSpPr>
            <a:xfrm>
              <a:off x="9028620" y="8860122"/>
              <a:ext cx="688615" cy="879704"/>
              <a:chOff x="1774632" y="6101322"/>
              <a:chExt cx="688518" cy="879581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E93F881-0A7C-F348-ADC3-793EB6C5DBAE}"/>
                  </a:ext>
                </a:extLst>
              </p:cNvPr>
              <p:cNvSpPr/>
              <p:nvPr/>
            </p:nvSpPr>
            <p:spPr>
              <a:xfrm>
                <a:off x="1774632" y="6530980"/>
                <a:ext cx="688518" cy="449923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Mobile</a:t>
                </a:r>
                <a:b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Apps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D0EC1EB-9483-294A-91DE-94C66FA486D0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05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A89D56-C20F-D648-8BC3-D6AC38CC5B9B}"/>
                </a:ext>
              </a:extLst>
            </p:cNvPr>
            <p:cNvGrpSpPr/>
            <p:nvPr/>
          </p:nvGrpSpPr>
          <p:grpSpPr>
            <a:xfrm>
              <a:off x="10151013" y="8862109"/>
              <a:ext cx="579955" cy="879704"/>
              <a:chOff x="1828952" y="6101322"/>
              <a:chExt cx="579876" cy="879581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1D2951-24E0-4243-92C3-D05F5E697103}"/>
                  </a:ext>
                </a:extLst>
              </p:cNvPr>
              <p:cNvSpPr/>
              <p:nvPr/>
            </p:nvSpPr>
            <p:spPr>
              <a:xfrm>
                <a:off x="1828952" y="6530980"/>
                <a:ext cx="579876" cy="449923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Chat </a:t>
                </a:r>
                <a:b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Bots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1665391-A715-1645-B6BB-D668A21088F4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05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9F92CC3-CD86-4144-A78A-EFD209E3B972}"/>
                </a:ext>
              </a:extLst>
            </p:cNvPr>
            <p:cNvGrpSpPr/>
            <p:nvPr/>
          </p:nvGrpSpPr>
          <p:grpSpPr>
            <a:xfrm>
              <a:off x="11237200" y="8866518"/>
              <a:ext cx="543733" cy="879704"/>
              <a:chOff x="1847061" y="6101322"/>
              <a:chExt cx="543657" cy="879581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7AF3FE6-80BB-F345-8151-68FCDC745077}"/>
                  </a:ext>
                </a:extLst>
              </p:cNvPr>
              <p:cNvSpPr/>
              <p:nvPr/>
            </p:nvSpPr>
            <p:spPr>
              <a:xfrm>
                <a:off x="1847061" y="6530980"/>
                <a:ext cx="543657" cy="449923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Live</a:t>
                </a:r>
                <a:b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Chat</a:t>
                </a: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1DFDFD0-6733-5F43-92EB-03460161DE5A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05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73ABAD-5CC2-B54C-8D19-4B04BBE54FC1}"/>
                </a:ext>
              </a:extLst>
            </p:cNvPr>
            <p:cNvGrpSpPr/>
            <p:nvPr/>
          </p:nvGrpSpPr>
          <p:grpSpPr>
            <a:xfrm>
              <a:off x="12122037" y="8868503"/>
              <a:ext cx="910199" cy="879704"/>
              <a:chOff x="1663854" y="6101322"/>
              <a:chExt cx="910073" cy="879581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4BCD71-7E42-DD46-B8C5-A86D4E539896}"/>
                  </a:ext>
                </a:extLst>
              </p:cNvPr>
              <p:cNvSpPr/>
              <p:nvPr/>
            </p:nvSpPr>
            <p:spPr>
              <a:xfrm>
                <a:off x="1663854" y="6530980"/>
                <a:ext cx="910073" cy="449923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SMS</a:t>
                </a:r>
                <a:b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Messaging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57C2CC9-7C9C-3C42-984E-14FB39CC3963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05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0CD89ED-0A25-0040-9E06-2D9271A143BF}"/>
                </a:ext>
              </a:extLst>
            </p:cNvPr>
            <p:cNvGrpSpPr/>
            <p:nvPr/>
          </p:nvGrpSpPr>
          <p:grpSpPr>
            <a:xfrm>
              <a:off x="13109774" y="8857920"/>
              <a:ext cx="1093433" cy="879705"/>
              <a:chOff x="1572250" y="6101322"/>
              <a:chExt cx="1093280" cy="879582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11EC7E8-AA22-EC4C-9062-84CD8A122E92}"/>
                  </a:ext>
                </a:extLst>
              </p:cNvPr>
              <p:cNvSpPr/>
              <p:nvPr/>
            </p:nvSpPr>
            <p:spPr>
              <a:xfrm>
                <a:off x="1572250" y="6530981"/>
                <a:ext cx="1093280" cy="449923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File</a:t>
                </a:r>
                <a:b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Management</a:t>
                </a: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1837C98-A574-7043-B319-F18560A05E6C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05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1DFC181-8CB8-7642-8AC8-F64B799392CD}"/>
                </a:ext>
              </a:extLst>
            </p:cNvPr>
            <p:cNvGrpSpPr/>
            <p:nvPr/>
          </p:nvGrpSpPr>
          <p:grpSpPr>
            <a:xfrm>
              <a:off x="14177847" y="8859906"/>
              <a:ext cx="1093433" cy="879705"/>
              <a:chOff x="1572251" y="6101322"/>
              <a:chExt cx="1093280" cy="879582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38048D6-DB1F-AC44-B15A-921B2668A506}"/>
                  </a:ext>
                </a:extLst>
              </p:cNvPr>
              <p:cNvSpPr/>
              <p:nvPr/>
            </p:nvSpPr>
            <p:spPr>
              <a:xfrm>
                <a:off x="1572251" y="6530981"/>
                <a:ext cx="1093280" cy="449923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ctr" defTabSz="116516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Task</a:t>
                </a:r>
                <a:b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</a:br>
                <a:r>
                  <a:rPr lang="en-US" sz="800" kern="0" dirty="0">
                    <a:solidFill>
                      <a:prstClr val="black"/>
                    </a:solidFill>
                    <a:latin typeface="Salesforce Sans" panose="020B0505020202020203" pitchFamily="34" charset="77"/>
                    <a:ea typeface="ＭＳ Ｐゴシック" pitchFamily="34" charset="-128"/>
                    <a:cs typeface="Arial Narrow" panose="020B0604020202020204" pitchFamily="34" charset="0"/>
                  </a:rPr>
                  <a:t>Management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EEBAE40-A30A-E24E-9889-42C4AAA9E50A}"/>
                  </a:ext>
                </a:extLst>
              </p:cNvPr>
              <p:cNvSpPr/>
              <p:nvPr/>
            </p:nvSpPr>
            <p:spPr>
              <a:xfrm>
                <a:off x="1914300" y="6101322"/>
                <a:ext cx="420461" cy="420461"/>
              </a:xfrm>
              <a:prstGeom prst="ellipse">
                <a:avLst/>
              </a:prstGeom>
              <a:solidFill>
                <a:srgbClr val="009CDB"/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txBody>
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65860">
                  <a:buClr>
                    <a:srgbClr val="000000"/>
                  </a:buClr>
                  <a:defRPr/>
                </a:pPr>
                <a:endParaRPr lang="en-US" sz="1050" kern="0" dirty="0">
                  <a:solidFill>
                    <a:srgbClr val="FFFFFF"/>
                  </a:solidFill>
                  <a:latin typeface="Salesforce Sans"/>
                  <a:cs typeface="Salesforce Sans"/>
                  <a:sym typeface="Arial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8370693-5649-534C-B02E-E6563D1273C6}"/>
                </a:ext>
              </a:extLst>
            </p:cNvPr>
            <p:cNvGrpSpPr/>
            <p:nvPr/>
          </p:nvGrpSpPr>
          <p:grpSpPr>
            <a:xfrm>
              <a:off x="505156" y="8859840"/>
              <a:ext cx="3841698" cy="888088"/>
              <a:chOff x="1146890" y="4438776"/>
              <a:chExt cx="3841165" cy="887964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8A6664D-9AF1-2045-BB41-FFD88363B78F}"/>
                  </a:ext>
                </a:extLst>
              </p:cNvPr>
              <p:cNvGrpSpPr/>
              <p:nvPr/>
            </p:nvGrpSpPr>
            <p:grpSpPr>
              <a:xfrm>
                <a:off x="1146890" y="4438776"/>
                <a:ext cx="601177" cy="879584"/>
                <a:chOff x="1818303" y="6101322"/>
                <a:chExt cx="601177" cy="879584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E8F47E5-A33D-684C-8F43-043FBE6A7872}"/>
                    </a:ext>
                  </a:extLst>
                </p:cNvPr>
                <p:cNvSpPr/>
                <p:nvPr/>
              </p:nvSpPr>
              <p:spPr>
                <a:xfrm>
                  <a:off x="1818303" y="6530982"/>
                  <a:ext cx="601177" cy="449924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algn="ctr" defTabSz="116516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Open</a:t>
                  </a:r>
                  <a:b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API’s</a:t>
                  </a: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1FF0C2FE-5CD9-744D-A66C-59F7AA2221F0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65860">
                    <a:buClr>
                      <a:srgbClr val="000000"/>
                    </a:buClr>
                    <a:defRPr/>
                  </a:pPr>
                  <a:endParaRPr lang="en-US" sz="1050" kern="0" dirty="0">
                    <a:solidFill>
                      <a:srgbClr val="FFFFFF"/>
                    </a:solidFill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18A89EAF-D43C-AF4E-870E-6062CC3FD639}"/>
                  </a:ext>
                </a:extLst>
              </p:cNvPr>
              <p:cNvGrpSpPr/>
              <p:nvPr/>
            </p:nvGrpSpPr>
            <p:grpSpPr>
              <a:xfrm>
                <a:off x="2069954" y="4440762"/>
                <a:ext cx="890901" cy="879583"/>
                <a:chOff x="1673443" y="6101322"/>
                <a:chExt cx="890901" cy="879583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5C4337B9-742D-6B44-9B6C-A4A7E524E18B}"/>
                    </a:ext>
                  </a:extLst>
                </p:cNvPr>
                <p:cNvSpPr/>
                <p:nvPr/>
              </p:nvSpPr>
              <p:spPr>
                <a:xfrm>
                  <a:off x="1673443" y="6530982"/>
                  <a:ext cx="890901" cy="449923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algn="ctr" defTabSz="116516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Salesforce</a:t>
                  </a:r>
                  <a:b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DX</a:t>
                  </a: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D8CF1D7D-0834-FD4B-BDBD-6D0536849606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65860">
                    <a:buClr>
                      <a:srgbClr val="000000"/>
                    </a:buClr>
                    <a:defRPr/>
                  </a:pPr>
                  <a:endParaRPr lang="en-US" sz="1050" kern="0" dirty="0">
                    <a:solidFill>
                      <a:srgbClr val="FFFFFF"/>
                    </a:solidFill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285490F-B104-F944-A0C4-9ED0F86EB154}"/>
                  </a:ext>
                </a:extLst>
              </p:cNvPr>
              <p:cNvGrpSpPr/>
              <p:nvPr/>
            </p:nvGrpSpPr>
            <p:grpSpPr>
              <a:xfrm>
                <a:off x="3206048" y="4445170"/>
                <a:ext cx="754558" cy="879584"/>
                <a:chOff x="1741613" y="6101322"/>
                <a:chExt cx="754558" cy="87958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56F4F6-545E-6442-BF49-4B1506AE57C6}"/>
                    </a:ext>
                  </a:extLst>
                </p:cNvPr>
                <p:cNvSpPr/>
                <p:nvPr/>
              </p:nvSpPr>
              <p:spPr>
                <a:xfrm>
                  <a:off x="1741613" y="6530982"/>
                  <a:ext cx="754558" cy="449924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algn="ctr" defTabSz="116516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Schema</a:t>
                  </a:r>
                  <a:b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Builder</a:t>
                  </a: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91AF27D3-B2FF-E447-833B-AFB6C1918319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65860">
                    <a:buClr>
                      <a:srgbClr val="000000"/>
                    </a:buClr>
                    <a:defRPr/>
                  </a:pPr>
                  <a:endParaRPr lang="en-US" sz="1050" kern="0" dirty="0">
                    <a:solidFill>
                      <a:srgbClr val="FFFFFF"/>
                    </a:solidFill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04169268-9446-9C47-8D22-089B96D90D00}"/>
                  </a:ext>
                </a:extLst>
              </p:cNvPr>
              <p:cNvGrpSpPr/>
              <p:nvPr/>
            </p:nvGrpSpPr>
            <p:grpSpPr>
              <a:xfrm>
                <a:off x="4314446" y="4447156"/>
                <a:ext cx="673609" cy="879584"/>
                <a:chOff x="1782087" y="6101322"/>
                <a:chExt cx="673609" cy="879584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9D01264-CD61-1947-9B57-05140CCA2AE7}"/>
                    </a:ext>
                  </a:extLst>
                </p:cNvPr>
                <p:cNvSpPr/>
                <p:nvPr/>
              </p:nvSpPr>
              <p:spPr>
                <a:xfrm>
                  <a:off x="1782087" y="6530982"/>
                  <a:ext cx="673609" cy="449924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algn="ctr" defTabSz="116516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Global</a:t>
                  </a:r>
                  <a:b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Search</a:t>
                  </a:r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CAC2AADD-B78A-3945-88B2-C95C50AA385D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65860">
                    <a:buClr>
                      <a:srgbClr val="000000"/>
                    </a:buClr>
                    <a:defRPr/>
                  </a:pPr>
                  <a:endParaRPr lang="en-US" sz="1050" kern="0" dirty="0">
                    <a:solidFill>
                      <a:srgbClr val="FFFFFF"/>
                    </a:solidFill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99DC8B-B63E-244D-BF04-A476B06A02CE}"/>
                </a:ext>
              </a:extLst>
            </p:cNvPr>
            <p:cNvGrpSpPr/>
            <p:nvPr/>
          </p:nvGrpSpPr>
          <p:grpSpPr>
            <a:xfrm>
              <a:off x="4577792" y="8857637"/>
              <a:ext cx="4271019" cy="888088"/>
              <a:chOff x="935988" y="4438776"/>
              <a:chExt cx="4270427" cy="88796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7FF22A3-02F6-DD46-9E36-0CD01399C7BF}"/>
                  </a:ext>
                </a:extLst>
              </p:cNvPr>
              <p:cNvGrpSpPr/>
              <p:nvPr/>
            </p:nvGrpSpPr>
            <p:grpSpPr>
              <a:xfrm>
                <a:off x="935988" y="4438776"/>
                <a:ext cx="1022982" cy="879584"/>
                <a:chOff x="1607401" y="6101322"/>
                <a:chExt cx="1022982" cy="87958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B823865F-98A4-0F44-B557-BA6A2DBD4C2B}"/>
                    </a:ext>
                  </a:extLst>
                </p:cNvPr>
                <p:cNvSpPr/>
                <p:nvPr/>
              </p:nvSpPr>
              <p:spPr>
                <a:xfrm>
                  <a:off x="1607401" y="6530982"/>
                  <a:ext cx="1022982" cy="449924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algn="ctr" defTabSz="116516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Duplicate &amp;</a:t>
                  </a:r>
                  <a:b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Match Rules</a:t>
                  </a:r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8E439D8D-4ADA-B147-93B8-86E5122F43FB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65860">
                    <a:buClr>
                      <a:srgbClr val="000000"/>
                    </a:buClr>
                    <a:defRPr/>
                  </a:pPr>
                  <a:endParaRPr lang="en-US" sz="1050" kern="0" dirty="0">
                    <a:solidFill>
                      <a:srgbClr val="FFFFFF"/>
                    </a:solidFill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2385D1A4-2E52-3C4B-98D6-D2F1E8390FCA}"/>
                  </a:ext>
                </a:extLst>
              </p:cNvPr>
              <p:cNvGrpSpPr/>
              <p:nvPr/>
            </p:nvGrpSpPr>
            <p:grpSpPr>
              <a:xfrm>
                <a:off x="1987939" y="4440762"/>
                <a:ext cx="1054934" cy="879583"/>
                <a:chOff x="1591428" y="6101322"/>
                <a:chExt cx="1054934" cy="879583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D7C9126-9E37-B843-9922-F505A33F9F9F}"/>
                    </a:ext>
                  </a:extLst>
                </p:cNvPr>
                <p:cNvSpPr/>
                <p:nvPr/>
              </p:nvSpPr>
              <p:spPr>
                <a:xfrm>
                  <a:off x="1591428" y="6530982"/>
                  <a:ext cx="1054934" cy="449923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algn="ctr" defTabSz="116516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Alerts &amp;</a:t>
                  </a:r>
                  <a:b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Notifications</a:t>
                  </a: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09BAA49-E6C4-1B47-BF31-2D08F69AD573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65860">
                    <a:buClr>
                      <a:srgbClr val="000000"/>
                    </a:buClr>
                    <a:defRPr/>
                  </a:pPr>
                  <a:endParaRPr lang="en-US" sz="1050" kern="0" dirty="0">
                    <a:solidFill>
                      <a:srgbClr val="FFFFFF"/>
                    </a:solidFill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BAC3FB40-8FF9-3A47-9522-070AE7281FD4}"/>
                  </a:ext>
                </a:extLst>
              </p:cNvPr>
              <p:cNvGrpSpPr/>
              <p:nvPr/>
            </p:nvGrpSpPr>
            <p:grpSpPr>
              <a:xfrm>
                <a:off x="3083552" y="4445170"/>
                <a:ext cx="999546" cy="879584"/>
                <a:chOff x="1619117" y="6101322"/>
                <a:chExt cx="999546" cy="87958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A11FAEC-0AA9-684E-81C7-E29CAF3B49DA}"/>
                    </a:ext>
                  </a:extLst>
                </p:cNvPr>
                <p:cNvSpPr/>
                <p:nvPr/>
              </p:nvSpPr>
              <p:spPr>
                <a:xfrm>
                  <a:off x="1619117" y="6530982"/>
                  <a:ext cx="999546" cy="449924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algn="ctr" defTabSz="116516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Reports &amp;</a:t>
                  </a:r>
                  <a:b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Dashboards</a:t>
                  </a: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1C1A8DBB-77A9-AE4D-A7B2-B02B7280AA88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65860">
                    <a:buClr>
                      <a:srgbClr val="000000"/>
                    </a:buClr>
                    <a:defRPr/>
                  </a:pPr>
                  <a:endParaRPr lang="en-US" sz="1050" kern="0" dirty="0">
                    <a:solidFill>
                      <a:srgbClr val="FFFFFF"/>
                    </a:solidFill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609ECAD-A938-CB44-A232-6E81A6E1BBEA}"/>
                  </a:ext>
                </a:extLst>
              </p:cNvPr>
              <p:cNvGrpSpPr/>
              <p:nvPr/>
            </p:nvGrpSpPr>
            <p:grpSpPr>
              <a:xfrm>
                <a:off x="4096093" y="4447156"/>
                <a:ext cx="1110322" cy="879584"/>
                <a:chOff x="1563734" y="6101322"/>
                <a:chExt cx="1110322" cy="87958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66CC38F-F4BF-1442-AA8F-8EE1B460BA8A}"/>
                    </a:ext>
                  </a:extLst>
                </p:cNvPr>
                <p:cNvSpPr/>
                <p:nvPr/>
              </p:nvSpPr>
              <p:spPr>
                <a:xfrm>
                  <a:off x="1563734" y="6530982"/>
                  <a:ext cx="1110322" cy="449924"/>
                </a:xfrm>
                <a:prstGeom prst="rect">
                  <a:avLst/>
                </a:prstGeom>
              </p:spPr>
              <p:txBody>
                <a:bodyPr wrap="none" anchor="t" anchorCtr="0">
                  <a:spAutoFit/>
                </a:bodyPr>
                <a:lstStyle/>
                <a:p>
                  <a:pPr algn="ctr" defTabSz="116516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Chatter</a:t>
                  </a:r>
                  <a:b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</a:br>
                  <a:r>
                    <a:rPr lang="en-US" sz="800" kern="0" dirty="0">
                      <a:solidFill>
                        <a:prstClr val="black"/>
                      </a:solidFill>
                      <a:latin typeface="Salesforce Sans" panose="020B0505020202020203" pitchFamily="34" charset="77"/>
                      <a:ea typeface="ＭＳ Ｐゴシック" pitchFamily="34" charset="-128"/>
                      <a:cs typeface="Arial Narrow" panose="020B0604020202020204" pitchFamily="34" charset="0"/>
                    </a:rPr>
                    <a:t>Collaboration</a:t>
                  </a: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40829C95-AEE7-9046-AB7E-D1217FBB39B5}"/>
                    </a:ext>
                  </a:extLst>
                </p:cNvPr>
                <p:cNvSpPr/>
                <p:nvPr/>
              </p:nvSpPr>
              <p:spPr>
                <a:xfrm>
                  <a:off x="1914300" y="6101322"/>
                  <a:ext cx="420461" cy="420461"/>
                </a:xfrm>
                <a:prstGeom prst="ellipse">
                  <a:avLst/>
                </a:prstGeom>
                <a:solidFill>
                  <a:srgbClr val="009CDB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txBody>
      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165860">
                    <a:buClr>
                      <a:srgbClr val="000000"/>
                    </a:buClr>
                    <a:defRPr/>
                  </a:pPr>
                  <a:endParaRPr lang="en-US" sz="1050" kern="0" dirty="0">
                    <a:solidFill>
                      <a:srgbClr val="FFFFFF"/>
                    </a:solidFill>
                    <a:latin typeface="Salesforce Sans"/>
                    <a:cs typeface="Salesforce Sans"/>
                    <a:sym typeface="Arial"/>
                  </a:endParaRPr>
                </a:p>
              </p:txBody>
            </p:sp>
          </p:grpSp>
        </p:grpSp>
        <p:sp>
          <p:nvSpPr>
            <p:cNvPr id="38" name="Shape 910">
              <a:extLst>
                <a:ext uri="{FF2B5EF4-FFF2-40B4-BE49-F238E27FC236}">
                  <a16:creationId xmlns:a16="http://schemas.microsoft.com/office/drawing/2014/main" id="{EED08908-1B1A-2A49-B15C-8F59602CB514}"/>
                </a:ext>
              </a:extLst>
            </p:cNvPr>
            <p:cNvSpPr/>
            <p:nvPr/>
          </p:nvSpPr>
          <p:spPr>
            <a:xfrm>
              <a:off x="403517" y="7419123"/>
              <a:ext cx="15204008" cy="4948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4767" tIns="64767" rIns="64767" bIns="64767" numCol="1" anchor="ctr">
              <a:noAutofit/>
            </a:bodyPr>
            <a:lstStyle>
              <a:lvl1pPr algn="ctr">
                <a:defRPr sz="3200" spc="-96"/>
              </a:lvl1pPr>
            </a:lstStyle>
            <a:p>
              <a:pPr defTabSz="1164987">
                <a:defRPr sz="1800" spc="0">
                  <a:solidFill>
                    <a:srgbClr val="000000"/>
                  </a:solidFill>
                </a:defRPr>
              </a:pPr>
              <a:r>
                <a:rPr lang="en-US" sz="1050" b="1" spc="0" dirty="0">
                  <a:solidFill>
                    <a:schemeClr val="accent5"/>
                  </a:solidFill>
                  <a:latin typeface="Salesforce Sans"/>
                  <a:cs typeface="Salesforce Sans"/>
                </a:rPr>
                <a:t>PLATFORM CORE SERVICES</a:t>
              </a:r>
              <a:endParaRPr sz="1050" b="1" spc="0" dirty="0">
                <a:solidFill>
                  <a:schemeClr val="accent5"/>
                </a:solidFill>
                <a:latin typeface="Salesforce Sans"/>
                <a:cs typeface="Salesforce Sans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89407FE-1849-B94C-8467-AC9169FD50F1}"/>
                </a:ext>
              </a:extLst>
            </p:cNvPr>
            <p:cNvCxnSpPr>
              <a:cxnSpLocks/>
            </p:cNvCxnSpPr>
            <p:nvPr/>
          </p:nvCxnSpPr>
          <p:spPr>
            <a:xfrm>
              <a:off x="9321468" y="7682464"/>
              <a:ext cx="5614253" cy="12856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C92226-03BA-704B-88CF-6A76297D8F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518" y="7673335"/>
              <a:ext cx="5969809" cy="21985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79">
              <a:extLst>
                <a:ext uri="{FF2B5EF4-FFF2-40B4-BE49-F238E27FC236}">
                  <a16:creationId xmlns:a16="http://schemas.microsoft.com/office/drawing/2014/main" id="{2021A7F8-6158-E245-87C1-9818A91EB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86" y="8943314"/>
              <a:ext cx="265359" cy="26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Shape 3255">
              <a:extLst>
                <a:ext uri="{FF2B5EF4-FFF2-40B4-BE49-F238E27FC236}">
                  <a16:creationId xmlns:a16="http://schemas.microsoft.com/office/drawing/2014/main" id="{16DDA920-8D95-B145-983D-A9FE8E21FB8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3499" r="13491"/>
            <a:stretch/>
          </p:blipFill>
          <p:spPr>
            <a:xfrm>
              <a:off x="10347506" y="8925998"/>
              <a:ext cx="196661" cy="2820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Freeform 52">
              <a:extLst>
                <a:ext uri="{FF2B5EF4-FFF2-40B4-BE49-F238E27FC236}">
                  <a16:creationId xmlns:a16="http://schemas.microsoft.com/office/drawing/2014/main" id="{BFC507AB-10EC-9A46-A21B-C687C0291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5153" y="8943656"/>
              <a:ext cx="239734" cy="253244"/>
            </a:xfrm>
            <a:custGeom>
              <a:avLst/>
              <a:gdLst>
                <a:gd name="T0" fmla="*/ 42 w 45"/>
                <a:gd name="T1" fmla="*/ 41 h 48"/>
                <a:gd name="T2" fmla="*/ 30 w 45"/>
                <a:gd name="T3" fmla="*/ 41 h 48"/>
                <a:gd name="T4" fmla="*/ 23 w 45"/>
                <a:gd name="T5" fmla="*/ 48 h 48"/>
                <a:gd name="T6" fmla="*/ 16 w 45"/>
                <a:gd name="T7" fmla="*/ 41 h 48"/>
                <a:gd name="T8" fmla="*/ 4 w 45"/>
                <a:gd name="T9" fmla="*/ 41 h 48"/>
                <a:gd name="T10" fmla="*/ 0 w 45"/>
                <a:gd name="T11" fmla="*/ 38 h 48"/>
                <a:gd name="T12" fmla="*/ 11 w 45"/>
                <a:gd name="T13" fmla="*/ 14 h 48"/>
                <a:gd name="T14" fmla="*/ 20 w 45"/>
                <a:gd name="T15" fmla="*/ 4 h 48"/>
                <a:gd name="T16" fmla="*/ 20 w 45"/>
                <a:gd name="T17" fmla="*/ 3 h 48"/>
                <a:gd name="T18" fmla="*/ 23 w 45"/>
                <a:gd name="T19" fmla="*/ 0 h 48"/>
                <a:gd name="T20" fmla="*/ 25 w 45"/>
                <a:gd name="T21" fmla="*/ 3 h 48"/>
                <a:gd name="T22" fmla="*/ 25 w 45"/>
                <a:gd name="T23" fmla="*/ 4 h 48"/>
                <a:gd name="T24" fmla="*/ 35 w 45"/>
                <a:gd name="T25" fmla="*/ 14 h 48"/>
                <a:gd name="T26" fmla="*/ 45 w 45"/>
                <a:gd name="T27" fmla="*/ 38 h 48"/>
                <a:gd name="T28" fmla="*/ 42 w 45"/>
                <a:gd name="T29" fmla="*/ 41 h 48"/>
                <a:gd name="T30" fmla="*/ 40 w 45"/>
                <a:gd name="T31" fmla="*/ 38 h 48"/>
                <a:gd name="T32" fmla="*/ 31 w 45"/>
                <a:gd name="T33" fmla="*/ 14 h 48"/>
                <a:gd name="T34" fmla="*/ 23 w 45"/>
                <a:gd name="T35" fmla="*/ 7 h 48"/>
                <a:gd name="T36" fmla="*/ 14 w 45"/>
                <a:gd name="T37" fmla="*/ 14 h 48"/>
                <a:gd name="T38" fmla="*/ 5 w 45"/>
                <a:gd name="T39" fmla="*/ 38 h 48"/>
                <a:gd name="T40" fmla="*/ 40 w 45"/>
                <a:gd name="T41" fmla="*/ 38 h 48"/>
                <a:gd name="T42" fmla="*/ 23 w 45"/>
                <a:gd name="T43" fmla="*/ 45 h 48"/>
                <a:gd name="T44" fmla="*/ 19 w 45"/>
                <a:gd name="T45" fmla="*/ 41 h 48"/>
                <a:gd name="T46" fmla="*/ 19 w 45"/>
                <a:gd name="T47" fmla="*/ 41 h 48"/>
                <a:gd name="T48" fmla="*/ 18 w 45"/>
                <a:gd name="T49" fmla="*/ 41 h 48"/>
                <a:gd name="T50" fmla="*/ 23 w 45"/>
                <a:gd name="T51" fmla="*/ 46 h 48"/>
                <a:gd name="T52" fmla="*/ 23 w 45"/>
                <a:gd name="T53" fmla="*/ 46 h 48"/>
                <a:gd name="T54" fmla="*/ 23 w 45"/>
                <a:gd name="T55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" h="48">
                  <a:moveTo>
                    <a:pt x="42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27" y="48"/>
                    <a:pt x="23" y="48"/>
                  </a:cubicBezTo>
                  <a:cubicBezTo>
                    <a:pt x="19" y="48"/>
                    <a:pt x="16" y="45"/>
                    <a:pt x="16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2" y="41"/>
                    <a:pt x="0" y="40"/>
                    <a:pt x="0" y="38"/>
                  </a:cubicBezTo>
                  <a:cubicBezTo>
                    <a:pt x="7" y="32"/>
                    <a:pt x="11" y="23"/>
                    <a:pt x="11" y="14"/>
                  </a:cubicBezTo>
                  <a:cubicBezTo>
                    <a:pt x="11" y="8"/>
                    <a:pt x="15" y="5"/>
                    <a:pt x="20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20" y="1"/>
                    <a:pt x="21" y="0"/>
                    <a:pt x="23" y="0"/>
                  </a:cubicBezTo>
                  <a:cubicBezTo>
                    <a:pt x="24" y="0"/>
                    <a:pt x="25" y="1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31" y="5"/>
                    <a:pt x="35" y="8"/>
                    <a:pt x="35" y="14"/>
                  </a:cubicBezTo>
                  <a:cubicBezTo>
                    <a:pt x="35" y="23"/>
                    <a:pt x="38" y="32"/>
                    <a:pt x="45" y="38"/>
                  </a:cubicBezTo>
                  <a:cubicBezTo>
                    <a:pt x="45" y="40"/>
                    <a:pt x="44" y="41"/>
                    <a:pt x="42" y="41"/>
                  </a:cubicBezTo>
                  <a:close/>
                  <a:moveTo>
                    <a:pt x="40" y="38"/>
                  </a:moveTo>
                  <a:cubicBezTo>
                    <a:pt x="34" y="31"/>
                    <a:pt x="31" y="23"/>
                    <a:pt x="31" y="14"/>
                  </a:cubicBezTo>
                  <a:cubicBezTo>
                    <a:pt x="31" y="9"/>
                    <a:pt x="27" y="7"/>
                    <a:pt x="23" y="7"/>
                  </a:cubicBezTo>
                  <a:cubicBezTo>
                    <a:pt x="18" y="7"/>
                    <a:pt x="14" y="9"/>
                    <a:pt x="14" y="14"/>
                  </a:cubicBezTo>
                  <a:cubicBezTo>
                    <a:pt x="14" y="23"/>
                    <a:pt x="11" y="31"/>
                    <a:pt x="5" y="38"/>
                  </a:cubicBezTo>
                  <a:lnTo>
                    <a:pt x="40" y="38"/>
                  </a:lnTo>
                  <a:close/>
                  <a:moveTo>
                    <a:pt x="23" y="45"/>
                  </a:moveTo>
                  <a:cubicBezTo>
                    <a:pt x="21" y="45"/>
                    <a:pt x="19" y="44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4"/>
                    <a:pt x="20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6354" tIns="58177" rIns="116354" bIns="58177" numCol="1" anchor="t" anchorCtr="0" compatLnSpc="1">
              <a:prstTxWarp prst="textNoShape">
                <a:avLst/>
              </a:prstTxWarp>
            </a:bodyPr>
            <a:lstStyle/>
            <a:p>
              <a:pPr defTabSz="1163307">
                <a:defRPr/>
              </a:pPr>
              <a:endParaRPr lang="id-ID" sz="800" kern="0">
                <a:solidFill>
                  <a:prstClr val="white"/>
                </a:solidFill>
                <a:latin typeface="Salesforce Sans" panose="020B0505020202020203" pitchFamily="34" charset="77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B46C4E8-2451-A645-A88A-1E5962BF3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148" y="8934353"/>
              <a:ext cx="268382" cy="266595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573D7A0-4A70-5444-813F-37C23CA473AC}"/>
                </a:ext>
              </a:extLst>
            </p:cNvPr>
            <p:cNvGrpSpPr/>
            <p:nvPr/>
          </p:nvGrpSpPr>
          <p:grpSpPr>
            <a:xfrm>
              <a:off x="2813473" y="8977824"/>
              <a:ext cx="262804" cy="197155"/>
              <a:chOff x="2475972" y="7779743"/>
              <a:chExt cx="354592" cy="266013"/>
            </a:xfrm>
          </p:grpSpPr>
          <p:sp>
            <p:nvSpPr>
              <p:cNvPr id="104" name="Oval 325">
                <a:extLst>
                  <a:ext uri="{FF2B5EF4-FFF2-40B4-BE49-F238E27FC236}">
                    <a16:creationId xmlns:a16="http://schemas.microsoft.com/office/drawing/2014/main" id="{94285CC1-E32C-EB4E-9578-EDF60AEB2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1377" y="7808838"/>
                <a:ext cx="33243" cy="24939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105" name="Oval 326">
                <a:extLst>
                  <a:ext uri="{FF2B5EF4-FFF2-40B4-BE49-F238E27FC236}">
                    <a16:creationId xmlns:a16="http://schemas.microsoft.com/office/drawing/2014/main" id="{332DBE38-0F8E-DE41-B43B-CB98F4CFF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5701" y="7808838"/>
                <a:ext cx="33243" cy="24939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106" name="Oval 327">
                <a:extLst>
                  <a:ext uri="{FF2B5EF4-FFF2-40B4-BE49-F238E27FC236}">
                    <a16:creationId xmlns:a16="http://schemas.microsoft.com/office/drawing/2014/main" id="{C7D021C9-F820-A442-94E0-654D1CBF0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24" y="7808838"/>
                <a:ext cx="33243" cy="24939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107" name="Freeform 328">
                <a:extLst>
                  <a:ext uri="{FF2B5EF4-FFF2-40B4-BE49-F238E27FC236}">
                    <a16:creationId xmlns:a16="http://schemas.microsoft.com/office/drawing/2014/main" id="{AB4ACE22-08CD-5E44-8922-ED8D5C4FC8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5972" y="7779743"/>
                <a:ext cx="354592" cy="266013"/>
              </a:xfrm>
              <a:custGeom>
                <a:avLst/>
                <a:gdLst>
                  <a:gd name="T0" fmla="*/ 2147483647 w 64"/>
                  <a:gd name="T1" fmla="*/ 0 h 64"/>
                  <a:gd name="T2" fmla="*/ 2147483647 w 64"/>
                  <a:gd name="T3" fmla="*/ 0 h 64"/>
                  <a:gd name="T4" fmla="*/ 0 w 64"/>
                  <a:gd name="T5" fmla="*/ 2147483647 h 64"/>
                  <a:gd name="T6" fmla="*/ 0 w 64"/>
                  <a:gd name="T7" fmla="*/ 2147483647 h 64"/>
                  <a:gd name="T8" fmla="*/ 2147483647 w 64"/>
                  <a:gd name="T9" fmla="*/ 2147483647 h 64"/>
                  <a:gd name="T10" fmla="*/ 2147483647 w 64"/>
                  <a:gd name="T11" fmla="*/ 2147483647 h 64"/>
                  <a:gd name="T12" fmla="*/ 2147483647 w 64"/>
                  <a:gd name="T13" fmla="*/ 2147483647 h 64"/>
                  <a:gd name="T14" fmla="*/ 2147483647 w 64"/>
                  <a:gd name="T15" fmla="*/ 2147483647 h 64"/>
                  <a:gd name="T16" fmla="*/ 2147483647 w 64"/>
                  <a:gd name="T17" fmla="*/ 2147483647 h 64"/>
                  <a:gd name="T18" fmla="*/ 2147483647 w 64"/>
                  <a:gd name="T19" fmla="*/ 2147483647 h 64"/>
                  <a:gd name="T20" fmla="*/ 2147483647 w 64"/>
                  <a:gd name="T21" fmla="*/ 2147483647 h 64"/>
                  <a:gd name="T22" fmla="*/ 2147483647 w 64"/>
                  <a:gd name="T23" fmla="*/ 2147483647 h 64"/>
                  <a:gd name="T24" fmla="*/ 2147483647 w 64"/>
                  <a:gd name="T25" fmla="*/ 2147483647 h 64"/>
                  <a:gd name="T26" fmla="*/ 2147483647 w 64"/>
                  <a:gd name="T27" fmla="*/ 2147483647 h 64"/>
                  <a:gd name="T28" fmla="*/ 2147483647 w 64"/>
                  <a:gd name="T29" fmla="*/ 0 h 64"/>
                  <a:gd name="T30" fmla="*/ 2147483647 w 64"/>
                  <a:gd name="T31" fmla="*/ 2147483647 h 64"/>
                  <a:gd name="T32" fmla="*/ 2147483647 w 64"/>
                  <a:gd name="T33" fmla="*/ 2147483647 h 64"/>
                  <a:gd name="T34" fmla="*/ 2147483647 w 64"/>
                  <a:gd name="T35" fmla="*/ 2147483647 h 64"/>
                  <a:gd name="T36" fmla="*/ 2147483647 w 64"/>
                  <a:gd name="T37" fmla="*/ 2147483647 h 64"/>
                  <a:gd name="T38" fmla="*/ 2147483647 w 64"/>
                  <a:gd name="T39" fmla="*/ 2147483647 h 64"/>
                  <a:gd name="T40" fmla="*/ 2147483647 w 64"/>
                  <a:gd name="T41" fmla="*/ 2147483647 h 64"/>
                  <a:gd name="T42" fmla="*/ 2147483647 w 64"/>
                  <a:gd name="T43" fmla="*/ 2147483647 h 6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4"/>
                  <a:gd name="T67" fmla="*/ 0 h 64"/>
                  <a:gd name="T68" fmla="*/ 64 w 64"/>
                  <a:gd name="T69" fmla="*/ 64 h 6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4" h="64">
                    <a:moveTo>
                      <a:pt x="5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6" y="60"/>
                      <a:pt x="4" y="58"/>
                      <a:pt x="4" y="5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4"/>
                      <a:pt x="60" y="0"/>
                      <a:pt x="56" y="0"/>
                    </a:cubicBezTo>
                    <a:close/>
                    <a:moveTo>
                      <a:pt x="60" y="16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8" y="4"/>
                      <a:pt x="60" y="6"/>
                      <a:pt x="60" y="8"/>
                    </a:cubicBezTo>
                    <a:lnTo>
                      <a:pt x="60" y="1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108" name="Freeform 329">
                <a:extLst>
                  <a:ext uri="{FF2B5EF4-FFF2-40B4-BE49-F238E27FC236}">
                    <a16:creationId xmlns:a16="http://schemas.microsoft.com/office/drawing/2014/main" id="{F9EAE800-63F1-C64C-A160-4D09F545E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591" y="7896124"/>
                <a:ext cx="88648" cy="66503"/>
              </a:xfrm>
              <a:custGeom>
                <a:avLst/>
                <a:gdLst>
                  <a:gd name="T0" fmla="*/ 2147483647 w 16"/>
                  <a:gd name="T1" fmla="*/ 2147483647 h 16"/>
                  <a:gd name="T2" fmla="*/ 2147483647 w 16"/>
                  <a:gd name="T3" fmla="*/ 2147483647 h 16"/>
                  <a:gd name="T4" fmla="*/ 2147483647 w 16"/>
                  <a:gd name="T5" fmla="*/ 2147483647 h 16"/>
                  <a:gd name="T6" fmla="*/ 2147483647 w 16"/>
                  <a:gd name="T7" fmla="*/ 0 h 16"/>
                  <a:gd name="T8" fmla="*/ 2147483647 w 16"/>
                  <a:gd name="T9" fmla="*/ 0 h 16"/>
                  <a:gd name="T10" fmla="*/ 0 w 16"/>
                  <a:gd name="T11" fmla="*/ 2147483647 h 16"/>
                  <a:gd name="T12" fmla="*/ 0 w 16"/>
                  <a:gd name="T13" fmla="*/ 2147483647 h 16"/>
                  <a:gd name="T14" fmla="*/ 2147483647 w 16"/>
                  <a:gd name="T15" fmla="*/ 2147483647 h 16"/>
                  <a:gd name="T16" fmla="*/ 2147483647 w 16"/>
                  <a:gd name="T17" fmla="*/ 2147483647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6"/>
                  <a:gd name="T29" fmla="*/ 16 w 16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6">
                    <a:moveTo>
                      <a:pt x="14" y="16"/>
                    </a:move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lnTo>
                      <a:pt x="14" y="1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109" name="Freeform 330">
                <a:extLst>
                  <a:ext uri="{FF2B5EF4-FFF2-40B4-BE49-F238E27FC236}">
                    <a16:creationId xmlns:a16="http://schemas.microsoft.com/office/drawing/2014/main" id="{C513825D-3926-E143-AE31-122BA9E5C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915" y="7979253"/>
                <a:ext cx="88648" cy="66503"/>
              </a:xfrm>
              <a:custGeom>
                <a:avLst/>
                <a:gdLst>
                  <a:gd name="T0" fmla="*/ 2147483647 w 16"/>
                  <a:gd name="T1" fmla="*/ 0 h 16"/>
                  <a:gd name="T2" fmla="*/ 2147483647 w 16"/>
                  <a:gd name="T3" fmla="*/ 0 h 16"/>
                  <a:gd name="T4" fmla="*/ 0 w 16"/>
                  <a:gd name="T5" fmla="*/ 2147483647 h 16"/>
                  <a:gd name="T6" fmla="*/ 0 w 16"/>
                  <a:gd name="T7" fmla="*/ 2147483647 h 16"/>
                  <a:gd name="T8" fmla="*/ 2147483647 w 16"/>
                  <a:gd name="T9" fmla="*/ 2147483647 h 16"/>
                  <a:gd name="T10" fmla="*/ 2147483647 w 16"/>
                  <a:gd name="T11" fmla="*/ 2147483647 h 16"/>
                  <a:gd name="T12" fmla="*/ 2147483647 w 16"/>
                  <a:gd name="T13" fmla="*/ 2147483647 h 16"/>
                  <a:gd name="T14" fmla="*/ 2147483647 w 16"/>
                  <a:gd name="T15" fmla="*/ 2147483647 h 16"/>
                  <a:gd name="T16" fmla="*/ 2147483647 w 16"/>
                  <a:gd name="T17" fmla="*/ 0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6"/>
                  <a:gd name="T29" fmla="*/ 16 w 16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110" name="Freeform 331">
                <a:extLst>
                  <a:ext uri="{FF2B5EF4-FFF2-40B4-BE49-F238E27FC236}">
                    <a16:creationId xmlns:a16="http://schemas.microsoft.com/office/drawing/2014/main" id="{B0E0BC90-E8B2-8C47-B2EA-2273DC167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1105" y="7979253"/>
                <a:ext cx="88648" cy="66503"/>
              </a:xfrm>
              <a:custGeom>
                <a:avLst/>
                <a:gdLst>
                  <a:gd name="T0" fmla="*/ 2147483647 w 16"/>
                  <a:gd name="T1" fmla="*/ 0 h 16"/>
                  <a:gd name="T2" fmla="*/ 2147483647 w 16"/>
                  <a:gd name="T3" fmla="*/ 0 h 16"/>
                  <a:gd name="T4" fmla="*/ 0 w 16"/>
                  <a:gd name="T5" fmla="*/ 2147483647 h 16"/>
                  <a:gd name="T6" fmla="*/ 0 w 16"/>
                  <a:gd name="T7" fmla="*/ 2147483647 h 16"/>
                  <a:gd name="T8" fmla="*/ 2147483647 w 16"/>
                  <a:gd name="T9" fmla="*/ 2147483647 h 16"/>
                  <a:gd name="T10" fmla="*/ 2147483647 w 16"/>
                  <a:gd name="T11" fmla="*/ 2147483647 h 16"/>
                  <a:gd name="T12" fmla="*/ 2147483647 w 16"/>
                  <a:gd name="T13" fmla="*/ 2147483647 h 16"/>
                  <a:gd name="T14" fmla="*/ 2147483647 w 16"/>
                  <a:gd name="T15" fmla="*/ 2147483647 h 16"/>
                  <a:gd name="T16" fmla="*/ 2147483647 w 16"/>
                  <a:gd name="T17" fmla="*/ 0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6"/>
                  <a:gd name="T29" fmla="*/ 16 w 16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</a:endParaRPr>
              </a:p>
            </p:txBody>
          </p:sp>
        </p:grpSp>
        <p:sp>
          <p:nvSpPr>
            <p:cNvPr id="46" name="Freeform 171">
              <a:extLst>
                <a:ext uri="{FF2B5EF4-FFF2-40B4-BE49-F238E27FC236}">
                  <a16:creationId xmlns:a16="http://schemas.microsoft.com/office/drawing/2014/main" id="{7A71E3A9-F19B-984B-8B51-B237E57858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1140" y="8948952"/>
              <a:ext cx="258064" cy="258133"/>
            </a:xfrm>
            <a:custGeom>
              <a:avLst/>
              <a:gdLst>
                <a:gd name="T0" fmla="*/ 37 w 38"/>
                <a:gd name="T1" fmla="*/ 32 h 38"/>
                <a:gd name="T2" fmla="*/ 28 w 38"/>
                <a:gd name="T3" fmla="*/ 23 h 38"/>
                <a:gd name="T4" fmla="*/ 30 w 38"/>
                <a:gd name="T5" fmla="*/ 15 h 38"/>
                <a:gd name="T6" fmla="*/ 15 w 38"/>
                <a:gd name="T7" fmla="*/ 0 h 38"/>
                <a:gd name="T8" fmla="*/ 0 w 38"/>
                <a:gd name="T9" fmla="*/ 15 h 38"/>
                <a:gd name="T10" fmla="*/ 15 w 38"/>
                <a:gd name="T11" fmla="*/ 30 h 38"/>
                <a:gd name="T12" fmla="*/ 23 w 38"/>
                <a:gd name="T13" fmla="*/ 28 h 38"/>
                <a:gd name="T14" fmla="*/ 32 w 38"/>
                <a:gd name="T15" fmla="*/ 37 h 38"/>
                <a:gd name="T16" fmla="*/ 35 w 38"/>
                <a:gd name="T17" fmla="*/ 37 h 38"/>
                <a:gd name="T18" fmla="*/ 37 w 38"/>
                <a:gd name="T19" fmla="*/ 35 h 38"/>
                <a:gd name="T20" fmla="*/ 37 w 38"/>
                <a:gd name="T21" fmla="*/ 32 h 38"/>
                <a:gd name="T22" fmla="*/ 5 w 38"/>
                <a:gd name="T23" fmla="*/ 15 h 38"/>
                <a:gd name="T24" fmla="*/ 15 w 38"/>
                <a:gd name="T25" fmla="*/ 5 h 38"/>
                <a:gd name="T26" fmla="*/ 25 w 38"/>
                <a:gd name="T27" fmla="*/ 15 h 38"/>
                <a:gd name="T28" fmla="*/ 15 w 38"/>
                <a:gd name="T29" fmla="*/ 25 h 38"/>
                <a:gd name="T30" fmla="*/ 5 w 38"/>
                <a:gd name="T3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38">
                  <a:moveTo>
                    <a:pt x="37" y="32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8" y="30"/>
                    <a:pt x="21" y="29"/>
                    <a:pt x="23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8"/>
                    <a:pt x="34" y="38"/>
                    <a:pt x="35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4"/>
                    <a:pt x="38" y="33"/>
                    <a:pt x="37" y="32"/>
                  </a:cubicBezTo>
                  <a:close/>
                  <a:moveTo>
                    <a:pt x="5" y="15"/>
                  </a:moveTo>
                  <a:cubicBezTo>
                    <a:pt x="5" y="9"/>
                    <a:pt x="9" y="5"/>
                    <a:pt x="15" y="5"/>
                  </a:cubicBezTo>
                  <a:cubicBezTo>
                    <a:pt x="20" y="5"/>
                    <a:pt x="25" y="10"/>
                    <a:pt x="25" y="15"/>
                  </a:cubicBezTo>
                  <a:cubicBezTo>
                    <a:pt x="25" y="21"/>
                    <a:pt x="21" y="25"/>
                    <a:pt x="15" y="25"/>
                  </a:cubicBezTo>
                  <a:cubicBezTo>
                    <a:pt x="10" y="25"/>
                    <a:pt x="5" y="20"/>
                    <a:pt x="5" y="1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6354" tIns="58177" rIns="116354" bIns="58177" numCol="1" anchor="t" anchorCtr="0" compatLnSpc="1">
              <a:prstTxWarp prst="textNoShape">
                <a:avLst/>
              </a:prstTxWarp>
            </a:bodyPr>
            <a:lstStyle/>
            <a:p>
              <a:pPr defTabSz="1163307">
                <a:defRPr/>
              </a:pPr>
              <a:endParaRPr lang="id-ID" sz="800" kern="0">
                <a:solidFill>
                  <a:srgbClr val="000000"/>
                </a:solidFill>
                <a:latin typeface="Salesforce Sans" panose="020B0505020202020203" pitchFamily="34" charset="77"/>
              </a:endParaRPr>
            </a:p>
          </p:txBody>
        </p:sp>
        <p:pic>
          <p:nvPicPr>
            <p:cNvPr id="47" name="Shape 3141">
              <a:extLst>
                <a:ext uri="{FF2B5EF4-FFF2-40B4-BE49-F238E27FC236}">
                  <a16:creationId xmlns:a16="http://schemas.microsoft.com/office/drawing/2014/main" id="{2CC2F9D6-CA77-E346-9E32-0BE2D7CF9B2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224758" y="8960569"/>
              <a:ext cx="302278" cy="2525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" name="Group 11200">
              <a:extLst>
                <a:ext uri="{FF2B5EF4-FFF2-40B4-BE49-F238E27FC236}">
                  <a16:creationId xmlns:a16="http://schemas.microsoft.com/office/drawing/2014/main" id="{9B1A042F-9329-CC43-8B52-824DBB557A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31990" y="8945192"/>
              <a:ext cx="212687" cy="243089"/>
              <a:chOff x="468313" y="5365328"/>
              <a:chExt cx="177800" cy="203200"/>
            </a:xfrm>
            <a:solidFill>
              <a:srgbClr val="FFFFFF"/>
            </a:solidFill>
          </p:grpSpPr>
          <p:sp>
            <p:nvSpPr>
              <p:cNvPr id="99" name="Freeform 229">
                <a:extLst>
                  <a:ext uri="{FF2B5EF4-FFF2-40B4-BE49-F238E27FC236}">
                    <a16:creationId xmlns:a16="http://schemas.microsoft.com/office/drawing/2014/main" id="{3E4711DF-81D7-794E-A5C0-A58600CF3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13" y="5479628"/>
                <a:ext cx="63500" cy="50800"/>
              </a:xfrm>
              <a:custGeom>
                <a:avLst/>
                <a:gdLst>
                  <a:gd name="T0" fmla="*/ 2147483647 w 40"/>
                  <a:gd name="T1" fmla="*/ 2147483647 h 32"/>
                  <a:gd name="T2" fmla="*/ 2147483647 w 40"/>
                  <a:gd name="T3" fmla="*/ 2147483647 h 32"/>
                  <a:gd name="T4" fmla="*/ 0 w 40"/>
                  <a:gd name="T5" fmla="*/ 2147483647 h 32"/>
                  <a:gd name="T6" fmla="*/ 2147483647 w 40"/>
                  <a:gd name="T7" fmla="*/ 2147483647 h 32"/>
                  <a:gd name="T8" fmla="*/ 2147483647 w 40"/>
                  <a:gd name="T9" fmla="*/ 2147483647 h 32"/>
                  <a:gd name="T10" fmla="*/ 2147483647 w 40"/>
                  <a:gd name="T11" fmla="*/ 0 h 32"/>
                  <a:gd name="T12" fmla="*/ 2147483647 w 40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32"/>
                  <a:gd name="T23" fmla="*/ 40 w 40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32">
                    <a:moveTo>
                      <a:pt x="16" y="16"/>
                    </a:moveTo>
                    <a:lnTo>
                      <a:pt x="8" y="8"/>
                    </a:lnTo>
                    <a:lnTo>
                      <a:pt x="0" y="16"/>
                    </a:lnTo>
                    <a:lnTo>
                      <a:pt x="16" y="32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100" name="Freeform 230">
                <a:extLst>
                  <a:ext uri="{FF2B5EF4-FFF2-40B4-BE49-F238E27FC236}">
                    <a16:creationId xmlns:a16="http://schemas.microsoft.com/office/drawing/2014/main" id="{1D7E7D84-A4BD-A144-8231-B8BB2D64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13" y="5416128"/>
                <a:ext cx="63500" cy="50800"/>
              </a:xfrm>
              <a:custGeom>
                <a:avLst/>
                <a:gdLst>
                  <a:gd name="T0" fmla="*/ 2147483647 w 40"/>
                  <a:gd name="T1" fmla="*/ 2147483647 h 32"/>
                  <a:gd name="T2" fmla="*/ 2147483647 w 40"/>
                  <a:gd name="T3" fmla="*/ 2147483647 h 32"/>
                  <a:gd name="T4" fmla="*/ 0 w 40"/>
                  <a:gd name="T5" fmla="*/ 2147483647 h 32"/>
                  <a:gd name="T6" fmla="*/ 2147483647 w 40"/>
                  <a:gd name="T7" fmla="*/ 2147483647 h 32"/>
                  <a:gd name="T8" fmla="*/ 2147483647 w 40"/>
                  <a:gd name="T9" fmla="*/ 2147483647 h 32"/>
                  <a:gd name="T10" fmla="*/ 2147483647 w 40"/>
                  <a:gd name="T11" fmla="*/ 0 h 32"/>
                  <a:gd name="T12" fmla="*/ 2147483647 w 40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32"/>
                  <a:gd name="T23" fmla="*/ 40 w 40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32">
                    <a:moveTo>
                      <a:pt x="16" y="16"/>
                    </a:moveTo>
                    <a:lnTo>
                      <a:pt x="8" y="8"/>
                    </a:lnTo>
                    <a:lnTo>
                      <a:pt x="0" y="16"/>
                    </a:lnTo>
                    <a:lnTo>
                      <a:pt x="16" y="32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101" name="Freeform 231">
                <a:extLst>
                  <a:ext uri="{FF2B5EF4-FFF2-40B4-BE49-F238E27FC236}">
                    <a16:creationId xmlns:a16="http://schemas.microsoft.com/office/drawing/2014/main" id="{9C63F927-6F8F-4747-ADB3-5A155C0DF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313" y="5365328"/>
                <a:ext cx="177800" cy="203200"/>
              </a:xfrm>
              <a:custGeom>
                <a:avLst/>
                <a:gdLst>
                  <a:gd name="T0" fmla="*/ 2147483647 w 112"/>
                  <a:gd name="T1" fmla="*/ 0 h 128"/>
                  <a:gd name="T2" fmla="*/ 0 w 112"/>
                  <a:gd name="T3" fmla="*/ 0 h 128"/>
                  <a:gd name="T4" fmla="*/ 0 w 112"/>
                  <a:gd name="T5" fmla="*/ 2147483647 h 128"/>
                  <a:gd name="T6" fmla="*/ 2147483647 w 112"/>
                  <a:gd name="T7" fmla="*/ 2147483647 h 128"/>
                  <a:gd name="T8" fmla="*/ 2147483647 w 112"/>
                  <a:gd name="T9" fmla="*/ 2147483647 h 128"/>
                  <a:gd name="T10" fmla="*/ 2147483647 w 112"/>
                  <a:gd name="T11" fmla="*/ 0 h 128"/>
                  <a:gd name="T12" fmla="*/ 2147483647 w 112"/>
                  <a:gd name="T13" fmla="*/ 2147483647 h 128"/>
                  <a:gd name="T14" fmla="*/ 2147483647 w 112"/>
                  <a:gd name="T15" fmla="*/ 2147483647 h 128"/>
                  <a:gd name="T16" fmla="*/ 2147483647 w 112"/>
                  <a:gd name="T17" fmla="*/ 2147483647 h 128"/>
                  <a:gd name="T18" fmla="*/ 2147483647 w 112"/>
                  <a:gd name="T19" fmla="*/ 2147483647 h 128"/>
                  <a:gd name="T20" fmla="*/ 2147483647 w 112"/>
                  <a:gd name="T21" fmla="*/ 2147483647 h 128"/>
                  <a:gd name="T22" fmla="*/ 2147483647 w 112"/>
                  <a:gd name="T23" fmla="*/ 2147483647 h 128"/>
                  <a:gd name="T24" fmla="*/ 2147483647 w 112"/>
                  <a:gd name="T25" fmla="*/ 2147483647 h 128"/>
                  <a:gd name="T26" fmla="*/ 2147483647 w 112"/>
                  <a:gd name="T27" fmla="*/ 2147483647 h 128"/>
                  <a:gd name="T28" fmla="*/ 2147483647 w 112"/>
                  <a:gd name="T29" fmla="*/ 2147483647 h 128"/>
                  <a:gd name="T30" fmla="*/ 2147483647 w 112"/>
                  <a:gd name="T31" fmla="*/ 2147483647 h 128"/>
                  <a:gd name="T32" fmla="*/ 2147483647 w 112"/>
                  <a:gd name="T33" fmla="*/ 2147483647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2"/>
                  <a:gd name="T52" fmla="*/ 0 h 128"/>
                  <a:gd name="T53" fmla="*/ 112 w 112"/>
                  <a:gd name="T54" fmla="*/ 128 h 12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2" h="128">
                    <a:moveTo>
                      <a:pt x="86" y="0"/>
                    </a:moveTo>
                    <a:lnTo>
                      <a:pt x="0" y="0"/>
                    </a:lnTo>
                    <a:lnTo>
                      <a:pt x="0" y="128"/>
                    </a:lnTo>
                    <a:lnTo>
                      <a:pt x="112" y="128"/>
                    </a:lnTo>
                    <a:lnTo>
                      <a:pt x="112" y="26"/>
                    </a:lnTo>
                    <a:lnTo>
                      <a:pt x="86" y="0"/>
                    </a:lnTo>
                    <a:close/>
                    <a:moveTo>
                      <a:pt x="88" y="14"/>
                    </a:moveTo>
                    <a:lnTo>
                      <a:pt x="98" y="24"/>
                    </a:lnTo>
                    <a:lnTo>
                      <a:pt x="88" y="24"/>
                    </a:lnTo>
                    <a:lnTo>
                      <a:pt x="88" y="14"/>
                    </a:lnTo>
                    <a:close/>
                    <a:moveTo>
                      <a:pt x="104" y="120"/>
                    </a:moveTo>
                    <a:lnTo>
                      <a:pt x="8" y="120"/>
                    </a:lnTo>
                    <a:lnTo>
                      <a:pt x="8" y="8"/>
                    </a:lnTo>
                    <a:lnTo>
                      <a:pt x="80" y="8"/>
                    </a:lnTo>
                    <a:lnTo>
                      <a:pt x="80" y="32"/>
                    </a:lnTo>
                    <a:lnTo>
                      <a:pt x="104" y="32"/>
                    </a:lnTo>
                    <a:lnTo>
                      <a:pt x="104" y="1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102" name="Rectangle 232">
                <a:extLst>
                  <a:ext uri="{FF2B5EF4-FFF2-40B4-BE49-F238E27FC236}">
                    <a16:creationId xmlns:a16="http://schemas.microsoft.com/office/drawing/2014/main" id="{A8BBF900-2604-DB45-9D16-6FF353001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3" y="5441528"/>
                <a:ext cx="38100" cy="127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103" name="Rectangle 233">
                <a:extLst>
                  <a:ext uri="{FF2B5EF4-FFF2-40B4-BE49-F238E27FC236}">
                    <a16:creationId xmlns:a16="http://schemas.microsoft.com/office/drawing/2014/main" id="{4A4A9D66-09FA-E84A-865C-1A5637E81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3" y="5505028"/>
                <a:ext cx="38100" cy="127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</p:grpSp>
        <p:pic>
          <p:nvPicPr>
            <p:cNvPr id="49" name="Picture 48" descr="Communities-collaboration-icon-white.png">
              <a:extLst>
                <a:ext uri="{FF2B5EF4-FFF2-40B4-BE49-F238E27FC236}">
                  <a16:creationId xmlns:a16="http://schemas.microsoft.com/office/drawing/2014/main" id="{85926D0F-05BF-5441-A4A4-90FF121EC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1563" y="8960250"/>
              <a:ext cx="276967" cy="239611"/>
            </a:xfrm>
            <a:prstGeom prst="rect">
              <a:avLst/>
            </a:prstGeom>
          </p:spPr>
        </p:pic>
        <p:grpSp>
          <p:nvGrpSpPr>
            <p:cNvPr id="50" name="Group 9193">
              <a:extLst>
                <a:ext uri="{FF2B5EF4-FFF2-40B4-BE49-F238E27FC236}">
                  <a16:creationId xmlns:a16="http://schemas.microsoft.com/office/drawing/2014/main" id="{C64E83DF-DB51-4345-B191-3A7843ECE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376" y="8960124"/>
              <a:ext cx="234874" cy="200967"/>
              <a:chOff x="5024438" y="3414514"/>
              <a:chExt cx="204788" cy="184150"/>
            </a:xfrm>
            <a:solidFill>
              <a:sysClr val="window" lastClr="FFFFFF"/>
            </a:solidFill>
          </p:grpSpPr>
          <p:sp>
            <p:nvSpPr>
              <p:cNvPr id="94" name="Rectangle 888">
                <a:extLst>
                  <a:ext uri="{FF2B5EF4-FFF2-40B4-BE49-F238E27FC236}">
                    <a16:creationId xmlns:a16="http://schemas.microsoft.com/office/drawing/2014/main" id="{2C0858F0-1CAD-0B46-8A94-DA4179382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7138" y="3560564"/>
                <a:ext cx="38100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95" name="Rectangle 889">
                <a:extLst>
                  <a:ext uri="{FF2B5EF4-FFF2-40B4-BE49-F238E27FC236}">
                    <a16:creationId xmlns:a16="http://schemas.microsoft.com/office/drawing/2014/main" id="{B0239305-A195-E744-B9FA-CE091C1F91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7938" y="3535164"/>
                <a:ext cx="38100" cy="635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96" name="Rectangle 890">
                <a:extLst>
                  <a:ext uri="{FF2B5EF4-FFF2-40B4-BE49-F238E27FC236}">
                    <a16:creationId xmlns:a16="http://schemas.microsoft.com/office/drawing/2014/main" id="{49B8177D-99DB-F542-92FF-4E7FF1626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8738" y="3509764"/>
                <a:ext cx="38100" cy="889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97" name="Rectangle 891">
                <a:extLst>
                  <a:ext uri="{FF2B5EF4-FFF2-40B4-BE49-F238E27FC236}">
                    <a16:creationId xmlns:a16="http://schemas.microsoft.com/office/drawing/2014/main" id="{213C13A3-84BD-8345-8AED-DFACC4652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9538" y="3484364"/>
                <a:ext cx="39688" cy="1143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98" name="Freeform 892">
                <a:extLst>
                  <a:ext uri="{FF2B5EF4-FFF2-40B4-BE49-F238E27FC236}">
                    <a16:creationId xmlns:a16="http://schemas.microsoft.com/office/drawing/2014/main" id="{F2DDC90A-19A7-3D43-8167-648190393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8" y="3414514"/>
                <a:ext cx="204788" cy="120650"/>
              </a:xfrm>
              <a:custGeom>
                <a:avLst/>
                <a:gdLst>
                  <a:gd name="T0" fmla="*/ 2147483647 w 129"/>
                  <a:gd name="T1" fmla="*/ 2147483647 h 76"/>
                  <a:gd name="T2" fmla="*/ 2147483647 w 129"/>
                  <a:gd name="T3" fmla="*/ 2147483647 h 76"/>
                  <a:gd name="T4" fmla="*/ 2147483647 w 129"/>
                  <a:gd name="T5" fmla="*/ 2147483647 h 76"/>
                  <a:gd name="T6" fmla="*/ 2147483647 w 129"/>
                  <a:gd name="T7" fmla="*/ 2147483647 h 76"/>
                  <a:gd name="T8" fmla="*/ 0 w 129"/>
                  <a:gd name="T9" fmla="*/ 2147483647 h 76"/>
                  <a:gd name="T10" fmla="*/ 0 w 129"/>
                  <a:gd name="T11" fmla="*/ 2147483647 h 76"/>
                  <a:gd name="T12" fmla="*/ 2147483647 w 129"/>
                  <a:gd name="T13" fmla="*/ 2147483647 h 76"/>
                  <a:gd name="T14" fmla="*/ 2147483647 w 129"/>
                  <a:gd name="T15" fmla="*/ 2147483647 h 76"/>
                  <a:gd name="T16" fmla="*/ 2147483647 w 129"/>
                  <a:gd name="T17" fmla="*/ 2147483647 h 76"/>
                  <a:gd name="T18" fmla="*/ 2147483647 w 129"/>
                  <a:gd name="T19" fmla="*/ 2147483647 h 76"/>
                  <a:gd name="T20" fmla="*/ 2147483647 w 129"/>
                  <a:gd name="T21" fmla="*/ 2147483647 h 76"/>
                  <a:gd name="T22" fmla="*/ 2147483647 w 129"/>
                  <a:gd name="T23" fmla="*/ 0 h 76"/>
                  <a:gd name="T24" fmla="*/ 2147483647 w 129"/>
                  <a:gd name="T25" fmla="*/ 2147483647 h 7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9"/>
                  <a:gd name="T40" fmla="*/ 0 h 76"/>
                  <a:gd name="T41" fmla="*/ 129 w 129"/>
                  <a:gd name="T42" fmla="*/ 76 h 7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9" h="76">
                    <a:moveTo>
                      <a:pt x="111" y="18"/>
                    </a:moveTo>
                    <a:lnTo>
                      <a:pt x="86" y="18"/>
                    </a:lnTo>
                    <a:lnTo>
                      <a:pt x="56" y="40"/>
                    </a:lnTo>
                    <a:lnTo>
                      <a:pt x="40" y="32"/>
                    </a:lnTo>
                    <a:lnTo>
                      <a:pt x="0" y="66"/>
                    </a:lnTo>
                    <a:lnTo>
                      <a:pt x="0" y="76"/>
                    </a:lnTo>
                    <a:lnTo>
                      <a:pt x="40" y="42"/>
                    </a:lnTo>
                    <a:lnTo>
                      <a:pt x="56" y="50"/>
                    </a:lnTo>
                    <a:lnTo>
                      <a:pt x="90" y="26"/>
                    </a:lnTo>
                    <a:lnTo>
                      <a:pt x="115" y="26"/>
                    </a:lnTo>
                    <a:lnTo>
                      <a:pt x="129" y="12"/>
                    </a:lnTo>
                    <a:lnTo>
                      <a:pt x="129" y="0"/>
                    </a:lnTo>
                    <a:lnTo>
                      <a:pt x="111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1C70A26-48C9-064D-879A-ECECF6AD5F4C}"/>
                </a:ext>
              </a:extLst>
            </p:cNvPr>
            <p:cNvGrpSpPr/>
            <p:nvPr/>
          </p:nvGrpSpPr>
          <p:grpSpPr>
            <a:xfrm>
              <a:off x="12499125" y="8972286"/>
              <a:ext cx="203589" cy="230144"/>
              <a:chOff x="8211227" y="2459670"/>
              <a:chExt cx="573357" cy="648143"/>
            </a:xfrm>
            <a:solidFill>
              <a:sysClr val="window" lastClr="FFFFFF"/>
            </a:solidFill>
          </p:grpSpPr>
          <p:sp>
            <p:nvSpPr>
              <p:cNvPr id="92" name="Freeform 1048">
                <a:extLst>
                  <a:ext uri="{FF2B5EF4-FFF2-40B4-BE49-F238E27FC236}">
                    <a16:creationId xmlns:a16="http://schemas.microsoft.com/office/drawing/2014/main" id="{BFBCEB97-C9CA-CF47-99B0-1173EAE7E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5727" y="2571853"/>
                <a:ext cx="398857" cy="299143"/>
              </a:xfrm>
              <a:custGeom>
                <a:avLst/>
                <a:gdLst>
                  <a:gd name="T0" fmla="*/ 119 w 139"/>
                  <a:gd name="T1" fmla="*/ 0 h 107"/>
                  <a:gd name="T2" fmla="*/ 0 w 139"/>
                  <a:gd name="T3" fmla="*/ 18 h 107"/>
                  <a:gd name="T4" fmla="*/ 20 w 139"/>
                  <a:gd name="T5" fmla="*/ 78 h 107"/>
                  <a:gd name="T6" fmla="*/ 27 w 139"/>
                  <a:gd name="T7" fmla="*/ 96 h 107"/>
                  <a:gd name="T8" fmla="*/ 59 w 139"/>
                  <a:gd name="T9" fmla="*/ 78 h 107"/>
                  <a:gd name="T10" fmla="*/ 138 w 139"/>
                  <a:gd name="T11" fmla="*/ 60 h 107"/>
                  <a:gd name="T12" fmla="*/ 119 w 139"/>
                  <a:gd name="T13" fmla="*/ 0 h 107"/>
                  <a:gd name="T14" fmla="*/ 48 w 139"/>
                  <a:gd name="T15" fmla="*/ 50 h 107"/>
                  <a:gd name="T16" fmla="*/ 25 w 139"/>
                  <a:gd name="T17" fmla="*/ 51 h 107"/>
                  <a:gd name="T18" fmla="*/ 26 w 139"/>
                  <a:gd name="T19" fmla="*/ 41 h 107"/>
                  <a:gd name="T20" fmla="*/ 30 w 139"/>
                  <a:gd name="T21" fmla="*/ 44 h 107"/>
                  <a:gd name="T22" fmla="*/ 32 w 139"/>
                  <a:gd name="T23" fmla="*/ 47 h 107"/>
                  <a:gd name="T24" fmla="*/ 41 w 139"/>
                  <a:gd name="T25" fmla="*/ 45 h 107"/>
                  <a:gd name="T26" fmla="*/ 27 w 139"/>
                  <a:gd name="T27" fmla="*/ 39 h 107"/>
                  <a:gd name="T28" fmla="*/ 36 w 139"/>
                  <a:gd name="T29" fmla="*/ 23 h 107"/>
                  <a:gd name="T30" fmla="*/ 48 w 139"/>
                  <a:gd name="T31" fmla="*/ 30 h 107"/>
                  <a:gd name="T32" fmla="*/ 42 w 139"/>
                  <a:gd name="T33" fmla="*/ 33 h 107"/>
                  <a:gd name="T34" fmla="*/ 41 w 139"/>
                  <a:gd name="T35" fmla="*/ 30 h 107"/>
                  <a:gd name="T36" fmla="*/ 32 w 139"/>
                  <a:gd name="T37" fmla="*/ 32 h 107"/>
                  <a:gd name="T38" fmla="*/ 43 w 139"/>
                  <a:gd name="T39" fmla="*/ 36 h 107"/>
                  <a:gd name="T40" fmla="*/ 48 w 139"/>
                  <a:gd name="T41" fmla="*/ 50 h 107"/>
                  <a:gd name="T42" fmla="*/ 89 w 139"/>
                  <a:gd name="T43" fmla="*/ 49 h 107"/>
                  <a:gd name="T44" fmla="*/ 85 w 139"/>
                  <a:gd name="T45" fmla="*/ 55 h 107"/>
                  <a:gd name="T46" fmla="*/ 80 w 139"/>
                  <a:gd name="T47" fmla="*/ 50 h 107"/>
                  <a:gd name="T48" fmla="*/ 79 w 139"/>
                  <a:gd name="T49" fmla="*/ 36 h 107"/>
                  <a:gd name="T50" fmla="*/ 71 w 139"/>
                  <a:gd name="T51" fmla="*/ 55 h 107"/>
                  <a:gd name="T52" fmla="*/ 62 w 139"/>
                  <a:gd name="T53" fmla="*/ 30 h 107"/>
                  <a:gd name="T54" fmla="*/ 60 w 139"/>
                  <a:gd name="T55" fmla="*/ 52 h 107"/>
                  <a:gd name="T56" fmla="*/ 54 w 139"/>
                  <a:gd name="T57" fmla="*/ 54 h 107"/>
                  <a:gd name="T58" fmla="*/ 53 w 139"/>
                  <a:gd name="T59" fmla="*/ 29 h 107"/>
                  <a:gd name="T60" fmla="*/ 62 w 139"/>
                  <a:gd name="T61" fmla="*/ 23 h 107"/>
                  <a:gd name="T62" fmla="*/ 68 w 139"/>
                  <a:gd name="T63" fmla="*/ 30 h 107"/>
                  <a:gd name="T64" fmla="*/ 71 w 139"/>
                  <a:gd name="T65" fmla="*/ 46 h 107"/>
                  <a:gd name="T66" fmla="*/ 81 w 139"/>
                  <a:gd name="T67" fmla="*/ 24 h 107"/>
                  <a:gd name="T68" fmla="*/ 89 w 139"/>
                  <a:gd name="T69" fmla="*/ 28 h 107"/>
                  <a:gd name="T70" fmla="*/ 117 w 139"/>
                  <a:gd name="T71" fmla="*/ 50 h 107"/>
                  <a:gd name="T72" fmla="*/ 106 w 139"/>
                  <a:gd name="T73" fmla="*/ 55 h 107"/>
                  <a:gd name="T74" fmla="*/ 92 w 139"/>
                  <a:gd name="T75" fmla="*/ 46 h 107"/>
                  <a:gd name="T76" fmla="*/ 97 w 139"/>
                  <a:gd name="T77" fmla="*/ 43 h 107"/>
                  <a:gd name="T78" fmla="*/ 100 w 139"/>
                  <a:gd name="T79" fmla="*/ 45 h 107"/>
                  <a:gd name="T80" fmla="*/ 106 w 139"/>
                  <a:gd name="T81" fmla="*/ 49 h 107"/>
                  <a:gd name="T82" fmla="*/ 106 w 139"/>
                  <a:gd name="T83" fmla="*/ 43 h 107"/>
                  <a:gd name="T84" fmla="*/ 93 w 139"/>
                  <a:gd name="T85" fmla="*/ 33 h 107"/>
                  <a:gd name="T86" fmla="*/ 112 w 139"/>
                  <a:gd name="T87" fmla="*/ 24 h 107"/>
                  <a:gd name="T88" fmla="*/ 114 w 139"/>
                  <a:gd name="T89" fmla="*/ 34 h 107"/>
                  <a:gd name="T90" fmla="*/ 111 w 139"/>
                  <a:gd name="T91" fmla="*/ 32 h 107"/>
                  <a:gd name="T92" fmla="*/ 106 w 139"/>
                  <a:gd name="T93" fmla="*/ 29 h 107"/>
                  <a:gd name="T94" fmla="*/ 103 w 139"/>
                  <a:gd name="T95" fmla="*/ 34 h 107"/>
                  <a:gd name="T96" fmla="*/ 119 w 139"/>
                  <a:gd name="T97" fmla="*/ 4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" h="107">
                    <a:moveTo>
                      <a:pt x="119" y="0"/>
                    </a:moveTo>
                    <a:lnTo>
                      <a:pt x="119" y="0"/>
                    </a:ln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8"/>
                      <a:pt x="0" y="1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0"/>
                      <a:pt x="9" y="78"/>
                      <a:pt x="20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104"/>
                      <a:pt x="31" y="106"/>
                      <a:pt x="37" y="100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30" y="78"/>
                      <a:pt x="138" y="70"/>
                      <a:pt x="138" y="60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19" y="0"/>
                    </a:cubicBezTo>
                    <a:close/>
                    <a:moveTo>
                      <a:pt x="48" y="50"/>
                    </a:moveTo>
                    <a:lnTo>
                      <a:pt x="48" y="50"/>
                    </a:lnTo>
                    <a:cubicBezTo>
                      <a:pt x="44" y="54"/>
                      <a:pt x="41" y="55"/>
                      <a:pt x="37" y="55"/>
                    </a:cubicBezTo>
                    <a:cubicBezTo>
                      <a:pt x="31" y="55"/>
                      <a:pt x="27" y="54"/>
                      <a:pt x="25" y="51"/>
                    </a:cubicBezTo>
                    <a:cubicBezTo>
                      <a:pt x="24" y="49"/>
                      <a:pt x="22" y="47"/>
                      <a:pt x="22" y="46"/>
                    </a:cubicBezTo>
                    <a:cubicBezTo>
                      <a:pt x="22" y="44"/>
                      <a:pt x="25" y="41"/>
                      <a:pt x="26" y="41"/>
                    </a:cubicBezTo>
                    <a:cubicBezTo>
                      <a:pt x="27" y="41"/>
                      <a:pt x="27" y="41"/>
                      <a:pt x="29" y="43"/>
                    </a:cubicBezTo>
                    <a:cubicBezTo>
                      <a:pt x="30" y="43"/>
                      <a:pt x="30" y="44"/>
                      <a:pt x="30" y="44"/>
                    </a:cubicBezTo>
                    <a:cubicBezTo>
                      <a:pt x="30" y="45"/>
                      <a:pt x="31" y="45"/>
                      <a:pt x="31" y="45"/>
                    </a:cubicBezTo>
                    <a:cubicBezTo>
                      <a:pt x="31" y="46"/>
                      <a:pt x="31" y="46"/>
                      <a:pt x="32" y="47"/>
                    </a:cubicBezTo>
                    <a:cubicBezTo>
                      <a:pt x="33" y="47"/>
                      <a:pt x="36" y="49"/>
                      <a:pt x="36" y="49"/>
                    </a:cubicBezTo>
                    <a:cubicBezTo>
                      <a:pt x="40" y="49"/>
                      <a:pt x="41" y="47"/>
                      <a:pt x="41" y="45"/>
                    </a:cubicBezTo>
                    <a:cubicBezTo>
                      <a:pt x="41" y="44"/>
                      <a:pt x="40" y="44"/>
                      <a:pt x="36" y="43"/>
                    </a:cubicBezTo>
                    <a:cubicBezTo>
                      <a:pt x="30" y="40"/>
                      <a:pt x="29" y="40"/>
                      <a:pt x="27" y="39"/>
                    </a:cubicBezTo>
                    <a:cubicBezTo>
                      <a:pt x="25" y="36"/>
                      <a:pt x="24" y="34"/>
                      <a:pt x="24" y="33"/>
                    </a:cubicBezTo>
                    <a:cubicBezTo>
                      <a:pt x="24" y="28"/>
                      <a:pt x="27" y="23"/>
                      <a:pt x="36" y="23"/>
                    </a:cubicBezTo>
                    <a:cubicBezTo>
                      <a:pt x="38" y="23"/>
                      <a:pt x="40" y="23"/>
                      <a:pt x="42" y="24"/>
                    </a:cubicBezTo>
                    <a:cubicBezTo>
                      <a:pt x="46" y="24"/>
                      <a:pt x="48" y="28"/>
                      <a:pt x="48" y="30"/>
                    </a:cubicBezTo>
                    <a:cubicBezTo>
                      <a:pt x="48" y="33"/>
                      <a:pt x="47" y="34"/>
                      <a:pt x="44" y="34"/>
                    </a:cubicBezTo>
                    <a:cubicBezTo>
                      <a:pt x="43" y="34"/>
                      <a:pt x="42" y="34"/>
                      <a:pt x="42" y="33"/>
                    </a:cubicBezTo>
                    <a:cubicBezTo>
                      <a:pt x="41" y="32"/>
                      <a:pt x="41" y="32"/>
                      <a:pt x="41" y="32"/>
                    </a:cubicBezTo>
                    <a:lnTo>
                      <a:pt x="41" y="30"/>
                    </a:lnTo>
                    <a:cubicBezTo>
                      <a:pt x="40" y="29"/>
                      <a:pt x="36" y="29"/>
                      <a:pt x="36" y="29"/>
                    </a:cubicBezTo>
                    <a:cubicBezTo>
                      <a:pt x="33" y="29"/>
                      <a:pt x="32" y="30"/>
                      <a:pt x="32" y="32"/>
                    </a:cubicBezTo>
                    <a:cubicBezTo>
                      <a:pt x="32" y="33"/>
                      <a:pt x="33" y="33"/>
                      <a:pt x="33" y="34"/>
                    </a:cubicBezTo>
                    <a:cubicBezTo>
                      <a:pt x="36" y="34"/>
                      <a:pt x="42" y="35"/>
                      <a:pt x="43" y="36"/>
                    </a:cubicBezTo>
                    <a:cubicBezTo>
                      <a:pt x="47" y="38"/>
                      <a:pt x="49" y="40"/>
                      <a:pt x="49" y="45"/>
                    </a:cubicBezTo>
                    <a:cubicBezTo>
                      <a:pt x="49" y="46"/>
                      <a:pt x="49" y="49"/>
                      <a:pt x="48" y="50"/>
                    </a:cubicBezTo>
                    <a:close/>
                    <a:moveTo>
                      <a:pt x="89" y="49"/>
                    </a:moveTo>
                    <a:lnTo>
                      <a:pt x="89" y="49"/>
                    </a:lnTo>
                    <a:cubicBezTo>
                      <a:pt x="89" y="50"/>
                      <a:pt x="89" y="51"/>
                      <a:pt x="89" y="52"/>
                    </a:cubicBezTo>
                    <a:cubicBezTo>
                      <a:pt x="87" y="54"/>
                      <a:pt x="86" y="55"/>
                      <a:pt x="85" y="55"/>
                    </a:cubicBezTo>
                    <a:cubicBezTo>
                      <a:pt x="84" y="55"/>
                      <a:pt x="82" y="54"/>
                      <a:pt x="82" y="54"/>
                    </a:cubicBezTo>
                    <a:cubicBezTo>
                      <a:pt x="81" y="52"/>
                      <a:pt x="80" y="51"/>
                      <a:pt x="80" y="5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76" y="49"/>
                      <a:pt x="76" y="49"/>
                      <a:pt x="76" y="49"/>
                    </a:cubicBezTo>
                    <a:cubicBezTo>
                      <a:pt x="75" y="51"/>
                      <a:pt x="75" y="55"/>
                      <a:pt x="71" y="55"/>
                    </a:cubicBezTo>
                    <a:cubicBezTo>
                      <a:pt x="68" y="55"/>
                      <a:pt x="67" y="51"/>
                      <a:pt x="65" y="47"/>
                    </a:cubicBezTo>
                    <a:cubicBezTo>
                      <a:pt x="64" y="40"/>
                      <a:pt x="63" y="38"/>
                      <a:pt x="62" y="30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2" y="50"/>
                      <a:pt x="62" y="51"/>
                      <a:pt x="60" y="52"/>
                    </a:cubicBezTo>
                    <a:cubicBezTo>
                      <a:pt x="60" y="54"/>
                      <a:pt x="58" y="55"/>
                      <a:pt x="57" y="55"/>
                    </a:cubicBezTo>
                    <a:cubicBezTo>
                      <a:pt x="57" y="55"/>
                      <a:pt x="55" y="54"/>
                      <a:pt x="54" y="54"/>
                    </a:cubicBezTo>
                    <a:cubicBezTo>
                      <a:pt x="53" y="52"/>
                      <a:pt x="53" y="51"/>
                      <a:pt x="53" y="5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3" y="27"/>
                      <a:pt x="53" y="24"/>
                      <a:pt x="57" y="24"/>
                    </a:cubicBezTo>
                    <a:cubicBezTo>
                      <a:pt x="57" y="23"/>
                      <a:pt x="58" y="23"/>
                      <a:pt x="62" y="23"/>
                    </a:cubicBezTo>
                    <a:cubicBezTo>
                      <a:pt x="63" y="23"/>
                      <a:pt x="64" y="23"/>
                      <a:pt x="65" y="25"/>
                    </a:cubicBezTo>
                    <a:cubicBezTo>
                      <a:pt x="67" y="25"/>
                      <a:pt x="68" y="28"/>
                      <a:pt x="68" y="30"/>
                    </a:cubicBezTo>
                    <a:cubicBezTo>
                      <a:pt x="70" y="43"/>
                      <a:pt x="70" y="43"/>
                      <a:pt x="70" y="43"/>
                    </a:cubicBezTo>
                    <a:cubicBezTo>
                      <a:pt x="70" y="44"/>
                      <a:pt x="70" y="44"/>
                      <a:pt x="71" y="46"/>
                    </a:cubicBezTo>
                    <a:cubicBezTo>
                      <a:pt x="73" y="40"/>
                      <a:pt x="73" y="38"/>
                      <a:pt x="75" y="29"/>
                    </a:cubicBezTo>
                    <a:cubicBezTo>
                      <a:pt x="76" y="24"/>
                      <a:pt x="78" y="24"/>
                      <a:pt x="81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6" y="24"/>
                      <a:pt x="89" y="24"/>
                      <a:pt x="89" y="28"/>
                    </a:cubicBezTo>
                    <a:lnTo>
                      <a:pt x="89" y="49"/>
                    </a:lnTo>
                    <a:close/>
                    <a:moveTo>
                      <a:pt x="117" y="50"/>
                    </a:moveTo>
                    <a:lnTo>
                      <a:pt x="117" y="50"/>
                    </a:lnTo>
                    <a:cubicBezTo>
                      <a:pt x="114" y="54"/>
                      <a:pt x="111" y="55"/>
                      <a:pt x="106" y="55"/>
                    </a:cubicBezTo>
                    <a:cubicBezTo>
                      <a:pt x="101" y="55"/>
                      <a:pt x="97" y="54"/>
                      <a:pt x="95" y="51"/>
                    </a:cubicBezTo>
                    <a:cubicBezTo>
                      <a:pt x="92" y="49"/>
                      <a:pt x="92" y="47"/>
                      <a:pt x="92" y="46"/>
                    </a:cubicBezTo>
                    <a:cubicBezTo>
                      <a:pt x="92" y="44"/>
                      <a:pt x="93" y="41"/>
                      <a:pt x="96" y="41"/>
                    </a:cubicBezTo>
                    <a:cubicBezTo>
                      <a:pt x="96" y="41"/>
                      <a:pt x="97" y="41"/>
                      <a:pt x="97" y="43"/>
                    </a:cubicBezTo>
                    <a:cubicBezTo>
                      <a:pt x="98" y="43"/>
                      <a:pt x="100" y="44"/>
                      <a:pt x="100" y="44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1" y="46"/>
                      <a:pt x="101" y="46"/>
                      <a:pt x="101" y="47"/>
                    </a:cubicBezTo>
                    <a:cubicBezTo>
                      <a:pt x="103" y="47"/>
                      <a:pt x="106" y="49"/>
                      <a:pt x="106" y="49"/>
                    </a:cubicBezTo>
                    <a:cubicBezTo>
                      <a:pt x="108" y="49"/>
                      <a:pt x="111" y="47"/>
                      <a:pt x="111" y="45"/>
                    </a:cubicBezTo>
                    <a:cubicBezTo>
                      <a:pt x="111" y="44"/>
                      <a:pt x="109" y="44"/>
                      <a:pt x="106" y="43"/>
                    </a:cubicBezTo>
                    <a:cubicBezTo>
                      <a:pt x="100" y="40"/>
                      <a:pt x="98" y="40"/>
                      <a:pt x="96" y="39"/>
                    </a:cubicBezTo>
                    <a:cubicBezTo>
                      <a:pt x="93" y="36"/>
                      <a:pt x="93" y="34"/>
                      <a:pt x="93" y="33"/>
                    </a:cubicBezTo>
                    <a:cubicBezTo>
                      <a:pt x="93" y="28"/>
                      <a:pt x="96" y="23"/>
                      <a:pt x="105" y="23"/>
                    </a:cubicBezTo>
                    <a:cubicBezTo>
                      <a:pt x="107" y="23"/>
                      <a:pt x="109" y="23"/>
                      <a:pt x="112" y="24"/>
                    </a:cubicBezTo>
                    <a:cubicBezTo>
                      <a:pt x="116" y="24"/>
                      <a:pt x="118" y="28"/>
                      <a:pt x="118" y="30"/>
                    </a:cubicBezTo>
                    <a:cubicBezTo>
                      <a:pt x="118" y="33"/>
                      <a:pt x="116" y="34"/>
                      <a:pt x="114" y="34"/>
                    </a:cubicBezTo>
                    <a:cubicBezTo>
                      <a:pt x="113" y="34"/>
                      <a:pt x="112" y="34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1" y="32"/>
                      <a:pt x="111" y="30"/>
                      <a:pt x="109" y="30"/>
                    </a:cubicBezTo>
                    <a:cubicBezTo>
                      <a:pt x="108" y="29"/>
                      <a:pt x="106" y="29"/>
                      <a:pt x="106" y="29"/>
                    </a:cubicBezTo>
                    <a:cubicBezTo>
                      <a:pt x="103" y="29"/>
                      <a:pt x="102" y="30"/>
                      <a:pt x="102" y="32"/>
                    </a:cubicBezTo>
                    <a:cubicBezTo>
                      <a:pt x="102" y="33"/>
                      <a:pt x="102" y="33"/>
                      <a:pt x="103" y="34"/>
                    </a:cubicBezTo>
                    <a:cubicBezTo>
                      <a:pt x="105" y="34"/>
                      <a:pt x="111" y="35"/>
                      <a:pt x="113" y="36"/>
                    </a:cubicBezTo>
                    <a:cubicBezTo>
                      <a:pt x="117" y="38"/>
                      <a:pt x="119" y="40"/>
                      <a:pt x="119" y="45"/>
                    </a:cubicBezTo>
                    <a:cubicBezTo>
                      <a:pt x="119" y="46"/>
                      <a:pt x="118" y="49"/>
                      <a:pt x="11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93" name="Freeform 1049">
                <a:extLst>
                  <a:ext uri="{FF2B5EF4-FFF2-40B4-BE49-F238E27FC236}">
                    <a16:creationId xmlns:a16="http://schemas.microsoft.com/office/drawing/2014/main" id="{81A5B4DF-F384-DE49-A46C-E5622ACDE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1227" y="2459670"/>
                <a:ext cx="411318" cy="648143"/>
              </a:xfrm>
              <a:custGeom>
                <a:avLst/>
                <a:gdLst>
                  <a:gd name="T0" fmla="*/ 125 w 146"/>
                  <a:gd name="T1" fmla="*/ 170 h 229"/>
                  <a:gd name="T2" fmla="*/ 125 w 146"/>
                  <a:gd name="T3" fmla="*/ 170 h 229"/>
                  <a:gd name="T4" fmla="*/ 20 w 146"/>
                  <a:gd name="T5" fmla="*/ 170 h 229"/>
                  <a:gd name="T6" fmla="*/ 20 w 146"/>
                  <a:gd name="T7" fmla="*/ 24 h 229"/>
                  <a:gd name="T8" fmla="*/ 145 w 146"/>
                  <a:gd name="T9" fmla="*/ 24 h 229"/>
                  <a:gd name="T10" fmla="*/ 145 w 146"/>
                  <a:gd name="T11" fmla="*/ 20 h 229"/>
                  <a:gd name="T12" fmla="*/ 125 w 146"/>
                  <a:gd name="T13" fmla="*/ 0 h 229"/>
                  <a:gd name="T14" fmla="*/ 20 w 146"/>
                  <a:gd name="T15" fmla="*/ 0 h 229"/>
                  <a:gd name="T16" fmla="*/ 0 w 146"/>
                  <a:gd name="T17" fmla="*/ 20 h 229"/>
                  <a:gd name="T18" fmla="*/ 0 w 146"/>
                  <a:gd name="T19" fmla="*/ 207 h 229"/>
                  <a:gd name="T20" fmla="*/ 20 w 146"/>
                  <a:gd name="T21" fmla="*/ 228 h 229"/>
                  <a:gd name="T22" fmla="*/ 125 w 146"/>
                  <a:gd name="T23" fmla="*/ 228 h 229"/>
                  <a:gd name="T24" fmla="*/ 145 w 146"/>
                  <a:gd name="T25" fmla="*/ 207 h 229"/>
                  <a:gd name="T26" fmla="*/ 145 w 146"/>
                  <a:gd name="T27" fmla="*/ 136 h 229"/>
                  <a:gd name="T28" fmla="*/ 125 w 146"/>
                  <a:gd name="T29" fmla="*/ 136 h 229"/>
                  <a:gd name="T30" fmla="*/ 125 w 146"/>
                  <a:gd name="T31" fmla="*/ 170 h 229"/>
                  <a:gd name="T32" fmla="*/ 72 w 146"/>
                  <a:gd name="T33" fmla="*/ 212 h 229"/>
                  <a:gd name="T34" fmla="*/ 72 w 146"/>
                  <a:gd name="T35" fmla="*/ 212 h 229"/>
                  <a:gd name="T36" fmla="*/ 61 w 146"/>
                  <a:gd name="T37" fmla="*/ 201 h 229"/>
                  <a:gd name="T38" fmla="*/ 72 w 146"/>
                  <a:gd name="T39" fmla="*/ 189 h 229"/>
                  <a:gd name="T40" fmla="*/ 83 w 146"/>
                  <a:gd name="T41" fmla="*/ 201 h 229"/>
                  <a:gd name="T42" fmla="*/ 72 w 146"/>
                  <a:gd name="T43" fmla="*/ 21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6" h="229">
                    <a:moveTo>
                      <a:pt x="125" y="170"/>
                    </a:moveTo>
                    <a:lnTo>
                      <a:pt x="125" y="170"/>
                    </a:lnTo>
                    <a:cubicBezTo>
                      <a:pt x="20" y="170"/>
                      <a:pt x="20" y="170"/>
                      <a:pt x="20" y="170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5" y="20"/>
                      <a:pt x="145" y="20"/>
                      <a:pt x="145" y="20"/>
                    </a:cubicBezTo>
                    <a:cubicBezTo>
                      <a:pt x="145" y="9"/>
                      <a:pt x="136" y="0"/>
                      <a:pt x="12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0" y="218"/>
                      <a:pt x="9" y="228"/>
                      <a:pt x="20" y="228"/>
                    </a:cubicBezTo>
                    <a:cubicBezTo>
                      <a:pt x="125" y="228"/>
                      <a:pt x="125" y="228"/>
                      <a:pt x="125" y="228"/>
                    </a:cubicBezTo>
                    <a:cubicBezTo>
                      <a:pt x="136" y="228"/>
                      <a:pt x="145" y="218"/>
                      <a:pt x="145" y="207"/>
                    </a:cubicBezTo>
                    <a:cubicBezTo>
                      <a:pt x="145" y="136"/>
                      <a:pt x="145" y="136"/>
                      <a:pt x="145" y="136"/>
                    </a:cubicBezTo>
                    <a:cubicBezTo>
                      <a:pt x="125" y="136"/>
                      <a:pt x="125" y="136"/>
                      <a:pt x="125" y="136"/>
                    </a:cubicBezTo>
                    <a:lnTo>
                      <a:pt x="125" y="170"/>
                    </a:lnTo>
                    <a:close/>
                    <a:moveTo>
                      <a:pt x="72" y="212"/>
                    </a:moveTo>
                    <a:lnTo>
                      <a:pt x="72" y="212"/>
                    </a:lnTo>
                    <a:cubicBezTo>
                      <a:pt x="66" y="212"/>
                      <a:pt x="61" y="207"/>
                      <a:pt x="61" y="201"/>
                    </a:cubicBezTo>
                    <a:cubicBezTo>
                      <a:pt x="61" y="194"/>
                      <a:pt x="66" y="189"/>
                      <a:pt x="72" y="189"/>
                    </a:cubicBezTo>
                    <a:cubicBezTo>
                      <a:pt x="79" y="189"/>
                      <a:pt x="83" y="194"/>
                      <a:pt x="83" y="201"/>
                    </a:cubicBezTo>
                    <a:cubicBezTo>
                      <a:pt x="83" y="207"/>
                      <a:pt x="79" y="212"/>
                      <a:pt x="72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</p:grpSp>
        <p:grpSp>
          <p:nvGrpSpPr>
            <p:cNvPr id="52" name="Group 11182">
              <a:extLst>
                <a:ext uri="{FF2B5EF4-FFF2-40B4-BE49-F238E27FC236}">
                  <a16:creationId xmlns:a16="http://schemas.microsoft.com/office/drawing/2014/main" id="{BC4D18B0-6489-6F4A-A3AD-3E882CB46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68564" y="8947681"/>
              <a:ext cx="200985" cy="229696"/>
              <a:chOff x="5351463" y="4958928"/>
              <a:chExt cx="177800" cy="203200"/>
            </a:xfrm>
            <a:solidFill>
              <a:sysClr val="window" lastClr="FFFFFF"/>
            </a:solidFill>
          </p:grpSpPr>
          <p:sp>
            <p:nvSpPr>
              <p:cNvPr id="89" name="Oval 193">
                <a:extLst>
                  <a:ext uri="{FF2B5EF4-FFF2-40B4-BE49-F238E27FC236}">
                    <a16:creationId xmlns:a16="http://schemas.microsoft.com/office/drawing/2014/main" id="{99EC930F-6667-344B-AF4A-8F2E1D9CB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9563" y="5022428"/>
                <a:ext cx="38100" cy="381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90" name="Freeform 194">
                <a:extLst>
                  <a:ext uri="{FF2B5EF4-FFF2-40B4-BE49-F238E27FC236}">
                    <a16:creationId xmlns:a16="http://schemas.microsoft.com/office/drawing/2014/main" id="{731671B9-5DA2-7742-B55E-E7D1AF86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6863" y="5035128"/>
                <a:ext cx="127000" cy="88900"/>
              </a:xfrm>
              <a:custGeom>
                <a:avLst/>
                <a:gdLst>
                  <a:gd name="T0" fmla="*/ 2147483647 w 80"/>
                  <a:gd name="T1" fmla="*/ 0 h 56"/>
                  <a:gd name="T2" fmla="*/ 2147483647 w 80"/>
                  <a:gd name="T3" fmla="*/ 2147483647 h 56"/>
                  <a:gd name="T4" fmla="*/ 2147483647 w 80"/>
                  <a:gd name="T5" fmla="*/ 2147483647 h 56"/>
                  <a:gd name="T6" fmla="*/ 2147483647 w 80"/>
                  <a:gd name="T7" fmla="*/ 2147483647 h 56"/>
                  <a:gd name="T8" fmla="*/ 0 w 80"/>
                  <a:gd name="T9" fmla="*/ 2147483647 h 56"/>
                  <a:gd name="T10" fmla="*/ 0 w 80"/>
                  <a:gd name="T11" fmla="*/ 2147483647 h 56"/>
                  <a:gd name="T12" fmla="*/ 2147483647 w 80"/>
                  <a:gd name="T13" fmla="*/ 2147483647 h 56"/>
                  <a:gd name="T14" fmla="*/ 2147483647 w 80"/>
                  <a:gd name="T15" fmla="*/ 2147483647 h 56"/>
                  <a:gd name="T16" fmla="*/ 2147483647 w 80"/>
                  <a:gd name="T17" fmla="*/ 2147483647 h 56"/>
                  <a:gd name="T18" fmla="*/ 2147483647 w 80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0"/>
                  <a:gd name="T31" fmla="*/ 0 h 56"/>
                  <a:gd name="T32" fmla="*/ 80 w 80"/>
                  <a:gd name="T33" fmla="*/ 56 h 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0" h="56">
                    <a:moveTo>
                      <a:pt x="56" y="0"/>
                    </a:moveTo>
                    <a:lnTo>
                      <a:pt x="40" y="48"/>
                    </a:lnTo>
                    <a:lnTo>
                      <a:pt x="24" y="32"/>
                    </a:lnTo>
                    <a:lnTo>
                      <a:pt x="14" y="48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80" y="56"/>
                    </a:lnTo>
                    <a:lnTo>
                      <a:pt x="80" y="48"/>
                    </a:lnTo>
                    <a:lnTo>
                      <a:pt x="70" y="48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91" name="Freeform 195">
                <a:extLst>
                  <a:ext uri="{FF2B5EF4-FFF2-40B4-BE49-F238E27FC236}">
                    <a16:creationId xmlns:a16="http://schemas.microsoft.com/office/drawing/2014/main" id="{93077659-F28C-314C-BB17-FFF76A918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4958928"/>
                <a:ext cx="177800" cy="203200"/>
              </a:xfrm>
              <a:custGeom>
                <a:avLst/>
                <a:gdLst>
                  <a:gd name="T0" fmla="*/ 2147483647 w 112"/>
                  <a:gd name="T1" fmla="*/ 0 h 128"/>
                  <a:gd name="T2" fmla="*/ 0 w 112"/>
                  <a:gd name="T3" fmla="*/ 0 h 128"/>
                  <a:gd name="T4" fmla="*/ 0 w 112"/>
                  <a:gd name="T5" fmla="*/ 2147483647 h 128"/>
                  <a:gd name="T6" fmla="*/ 2147483647 w 112"/>
                  <a:gd name="T7" fmla="*/ 2147483647 h 128"/>
                  <a:gd name="T8" fmla="*/ 2147483647 w 112"/>
                  <a:gd name="T9" fmla="*/ 2147483647 h 128"/>
                  <a:gd name="T10" fmla="*/ 2147483647 w 112"/>
                  <a:gd name="T11" fmla="*/ 0 h 128"/>
                  <a:gd name="T12" fmla="*/ 2147483647 w 112"/>
                  <a:gd name="T13" fmla="*/ 2147483647 h 128"/>
                  <a:gd name="T14" fmla="*/ 2147483647 w 112"/>
                  <a:gd name="T15" fmla="*/ 2147483647 h 128"/>
                  <a:gd name="T16" fmla="*/ 2147483647 w 112"/>
                  <a:gd name="T17" fmla="*/ 2147483647 h 128"/>
                  <a:gd name="T18" fmla="*/ 2147483647 w 112"/>
                  <a:gd name="T19" fmla="*/ 2147483647 h 128"/>
                  <a:gd name="T20" fmla="*/ 2147483647 w 112"/>
                  <a:gd name="T21" fmla="*/ 2147483647 h 128"/>
                  <a:gd name="T22" fmla="*/ 2147483647 w 112"/>
                  <a:gd name="T23" fmla="*/ 2147483647 h 128"/>
                  <a:gd name="T24" fmla="*/ 2147483647 w 112"/>
                  <a:gd name="T25" fmla="*/ 2147483647 h 128"/>
                  <a:gd name="T26" fmla="*/ 2147483647 w 112"/>
                  <a:gd name="T27" fmla="*/ 2147483647 h 128"/>
                  <a:gd name="T28" fmla="*/ 2147483647 w 112"/>
                  <a:gd name="T29" fmla="*/ 2147483647 h 128"/>
                  <a:gd name="T30" fmla="*/ 2147483647 w 112"/>
                  <a:gd name="T31" fmla="*/ 2147483647 h 128"/>
                  <a:gd name="T32" fmla="*/ 2147483647 w 112"/>
                  <a:gd name="T33" fmla="*/ 2147483647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2"/>
                  <a:gd name="T52" fmla="*/ 0 h 128"/>
                  <a:gd name="T53" fmla="*/ 112 w 112"/>
                  <a:gd name="T54" fmla="*/ 128 h 12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2" h="128">
                    <a:moveTo>
                      <a:pt x="86" y="0"/>
                    </a:moveTo>
                    <a:lnTo>
                      <a:pt x="0" y="0"/>
                    </a:lnTo>
                    <a:lnTo>
                      <a:pt x="0" y="128"/>
                    </a:lnTo>
                    <a:lnTo>
                      <a:pt x="112" y="128"/>
                    </a:lnTo>
                    <a:lnTo>
                      <a:pt x="112" y="26"/>
                    </a:lnTo>
                    <a:lnTo>
                      <a:pt x="86" y="0"/>
                    </a:lnTo>
                    <a:close/>
                    <a:moveTo>
                      <a:pt x="88" y="14"/>
                    </a:moveTo>
                    <a:lnTo>
                      <a:pt x="98" y="24"/>
                    </a:lnTo>
                    <a:lnTo>
                      <a:pt x="88" y="24"/>
                    </a:lnTo>
                    <a:lnTo>
                      <a:pt x="88" y="14"/>
                    </a:lnTo>
                    <a:close/>
                    <a:moveTo>
                      <a:pt x="104" y="120"/>
                    </a:moveTo>
                    <a:lnTo>
                      <a:pt x="8" y="120"/>
                    </a:lnTo>
                    <a:lnTo>
                      <a:pt x="8" y="8"/>
                    </a:lnTo>
                    <a:lnTo>
                      <a:pt x="80" y="8"/>
                    </a:lnTo>
                    <a:lnTo>
                      <a:pt x="80" y="32"/>
                    </a:lnTo>
                    <a:lnTo>
                      <a:pt x="104" y="32"/>
                    </a:lnTo>
                    <a:lnTo>
                      <a:pt x="104" y="1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</p:grpSp>
        <p:sp>
          <p:nvSpPr>
            <p:cNvPr id="53" name="Freeform 299">
              <a:extLst>
                <a:ext uri="{FF2B5EF4-FFF2-40B4-BE49-F238E27FC236}">
                  <a16:creationId xmlns:a16="http://schemas.microsoft.com/office/drawing/2014/main" id="{50D15C95-913F-2748-A53A-7CED6D54B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95864" y="8974122"/>
              <a:ext cx="230356" cy="230356"/>
            </a:xfrm>
            <a:custGeom>
              <a:avLst/>
              <a:gdLst>
                <a:gd name="T0" fmla="*/ 2147483647 w 64"/>
                <a:gd name="T1" fmla="*/ 0 h 64"/>
                <a:gd name="T2" fmla="*/ 2147483647 w 64"/>
                <a:gd name="T3" fmla="*/ 0 h 64"/>
                <a:gd name="T4" fmla="*/ 0 w 64"/>
                <a:gd name="T5" fmla="*/ 2147483647 h 64"/>
                <a:gd name="T6" fmla="*/ 2147483647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0 h 64"/>
                <a:gd name="T18" fmla="*/ 2147483647 w 64"/>
                <a:gd name="T19" fmla="*/ 2147483647 h 64"/>
                <a:gd name="T20" fmla="*/ 2147483647 w 64"/>
                <a:gd name="T21" fmla="*/ 2147483647 h 64"/>
                <a:gd name="T22" fmla="*/ 2147483647 w 64"/>
                <a:gd name="T23" fmla="*/ 2147483647 h 64"/>
                <a:gd name="T24" fmla="*/ 2147483647 w 64"/>
                <a:gd name="T25" fmla="*/ 2147483647 h 64"/>
                <a:gd name="T26" fmla="*/ 2147483647 w 64"/>
                <a:gd name="T27" fmla="*/ 2147483647 h 64"/>
                <a:gd name="T28" fmla="*/ 2147483647 w 64"/>
                <a:gd name="T29" fmla="*/ 2147483647 h 64"/>
                <a:gd name="T30" fmla="*/ 2147483647 w 64"/>
                <a:gd name="T31" fmla="*/ 2147483647 h 64"/>
                <a:gd name="T32" fmla="*/ 2147483647 w 64"/>
                <a:gd name="T33" fmla="*/ 2147483647 h 64"/>
                <a:gd name="T34" fmla="*/ 2147483647 w 64"/>
                <a:gd name="T35" fmla="*/ 2147483647 h 64"/>
                <a:gd name="T36" fmla="*/ 2147483647 w 64"/>
                <a:gd name="T37" fmla="*/ 2147483647 h 64"/>
                <a:gd name="T38" fmla="*/ 2147483647 w 64"/>
                <a:gd name="T39" fmla="*/ 2147483647 h 64"/>
                <a:gd name="T40" fmla="*/ 2147483647 w 64"/>
                <a:gd name="T41" fmla="*/ 2147483647 h 64"/>
                <a:gd name="T42" fmla="*/ 2147483647 w 64"/>
                <a:gd name="T43" fmla="*/ 2147483647 h 64"/>
                <a:gd name="T44" fmla="*/ 2147483647 w 64"/>
                <a:gd name="T45" fmla="*/ 2147483647 h 64"/>
                <a:gd name="T46" fmla="*/ 2147483647 w 64"/>
                <a:gd name="T47" fmla="*/ 2147483647 h 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64"/>
                <a:gd name="T74" fmla="*/ 64 w 64"/>
                <a:gd name="T75" fmla="*/ 64 h 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64">
                  <a:moveTo>
                    <a:pt x="4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6"/>
                    <a:pt x="9" y="46"/>
                    <a:pt x="20" y="48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54" y="48"/>
                    <a:pt x="64" y="38"/>
                    <a:pt x="64" y="24"/>
                  </a:cubicBezTo>
                  <a:cubicBezTo>
                    <a:pt x="64" y="11"/>
                    <a:pt x="54" y="0"/>
                    <a:pt x="41" y="0"/>
                  </a:cubicBezTo>
                  <a:close/>
                  <a:moveTo>
                    <a:pt x="16" y="30"/>
                  </a:moveTo>
                  <a:cubicBezTo>
                    <a:pt x="13" y="30"/>
                    <a:pt x="10" y="28"/>
                    <a:pt x="10" y="24"/>
                  </a:cubicBezTo>
                  <a:cubicBezTo>
                    <a:pt x="10" y="21"/>
                    <a:pt x="13" y="18"/>
                    <a:pt x="16" y="18"/>
                  </a:cubicBezTo>
                  <a:cubicBezTo>
                    <a:pt x="19" y="18"/>
                    <a:pt x="22" y="21"/>
                    <a:pt x="22" y="24"/>
                  </a:cubicBezTo>
                  <a:cubicBezTo>
                    <a:pt x="22" y="28"/>
                    <a:pt x="19" y="30"/>
                    <a:pt x="16" y="30"/>
                  </a:cubicBezTo>
                  <a:close/>
                  <a:moveTo>
                    <a:pt x="32" y="30"/>
                  </a:moveTo>
                  <a:cubicBezTo>
                    <a:pt x="29" y="30"/>
                    <a:pt x="26" y="28"/>
                    <a:pt x="26" y="24"/>
                  </a:cubicBezTo>
                  <a:cubicBezTo>
                    <a:pt x="26" y="21"/>
                    <a:pt x="29" y="18"/>
                    <a:pt x="32" y="18"/>
                  </a:cubicBezTo>
                  <a:cubicBezTo>
                    <a:pt x="35" y="18"/>
                    <a:pt x="38" y="21"/>
                    <a:pt x="38" y="24"/>
                  </a:cubicBezTo>
                  <a:cubicBezTo>
                    <a:pt x="38" y="28"/>
                    <a:pt x="35" y="30"/>
                    <a:pt x="32" y="30"/>
                  </a:cubicBezTo>
                  <a:close/>
                  <a:moveTo>
                    <a:pt x="48" y="30"/>
                  </a:moveTo>
                  <a:cubicBezTo>
                    <a:pt x="45" y="30"/>
                    <a:pt x="42" y="28"/>
                    <a:pt x="42" y="24"/>
                  </a:cubicBezTo>
                  <a:cubicBezTo>
                    <a:pt x="42" y="21"/>
                    <a:pt x="45" y="18"/>
                    <a:pt x="48" y="18"/>
                  </a:cubicBezTo>
                  <a:cubicBezTo>
                    <a:pt x="51" y="18"/>
                    <a:pt x="54" y="21"/>
                    <a:pt x="54" y="24"/>
                  </a:cubicBezTo>
                  <a:cubicBezTo>
                    <a:pt x="54" y="28"/>
                    <a:pt x="51" y="30"/>
                    <a:pt x="48" y="3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165161">
                <a:defRPr/>
              </a:pPr>
              <a:endParaRPr lang="en-US" sz="8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EA3B43F-4862-7144-8872-17C37747C330}"/>
                </a:ext>
              </a:extLst>
            </p:cNvPr>
            <p:cNvGrpSpPr/>
            <p:nvPr/>
          </p:nvGrpSpPr>
          <p:grpSpPr>
            <a:xfrm>
              <a:off x="1752154" y="8949980"/>
              <a:ext cx="253283" cy="253283"/>
              <a:chOff x="1528423" y="7762376"/>
              <a:chExt cx="337443" cy="337443"/>
            </a:xfrm>
          </p:grpSpPr>
          <p:sp>
            <p:nvSpPr>
              <p:cNvPr id="83" name="Freeform 156">
                <a:extLst>
                  <a:ext uri="{FF2B5EF4-FFF2-40B4-BE49-F238E27FC236}">
                    <a16:creationId xmlns:a16="http://schemas.microsoft.com/office/drawing/2014/main" id="{3D6723E0-BCC2-E542-BAD5-46499AEAD6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8423" y="7762376"/>
                <a:ext cx="337443" cy="337443"/>
              </a:xfrm>
              <a:custGeom>
                <a:avLst/>
                <a:gdLst>
                  <a:gd name="T0" fmla="*/ 2147483647 w 64"/>
                  <a:gd name="T1" fmla="*/ 0 h 64"/>
                  <a:gd name="T2" fmla="*/ 2147483647 w 64"/>
                  <a:gd name="T3" fmla="*/ 0 h 64"/>
                  <a:gd name="T4" fmla="*/ 0 w 64"/>
                  <a:gd name="T5" fmla="*/ 2147483647 h 64"/>
                  <a:gd name="T6" fmla="*/ 0 w 64"/>
                  <a:gd name="T7" fmla="*/ 2147483647 h 64"/>
                  <a:gd name="T8" fmla="*/ 2147483647 w 64"/>
                  <a:gd name="T9" fmla="*/ 2147483647 h 64"/>
                  <a:gd name="T10" fmla="*/ 2147483647 w 64"/>
                  <a:gd name="T11" fmla="*/ 2147483647 h 64"/>
                  <a:gd name="T12" fmla="*/ 2147483647 w 64"/>
                  <a:gd name="T13" fmla="*/ 2147483647 h 64"/>
                  <a:gd name="T14" fmla="*/ 2147483647 w 64"/>
                  <a:gd name="T15" fmla="*/ 2147483647 h 64"/>
                  <a:gd name="T16" fmla="*/ 2147483647 w 64"/>
                  <a:gd name="T17" fmla="*/ 0 h 64"/>
                  <a:gd name="T18" fmla="*/ 2147483647 w 64"/>
                  <a:gd name="T19" fmla="*/ 2147483647 h 64"/>
                  <a:gd name="T20" fmla="*/ 2147483647 w 64"/>
                  <a:gd name="T21" fmla="*/ 2147483647 h 64"/>
                  <a:gd name="T22" fmla="*/ 2147483647 w 64"/>
                  <a:gd name="T23" fmla="*/ 2147483647 h 64"/>
                  <a:gd name="T24" fmla="*/ 2147483647 w 64"/>
                  <a:gd name="T25" fmla="*/ 2147483647 h 64"/>
                  <a:gd name="T26" fmla="*/ 2147483647 w 64"/>
                  <a:gd name="T27" fmla="*/ 2147483647 h 64"/>
                  <a:gd name="T28" fmla="*/ 2147483647 w 64"/>
                  <a:gd name="T29" fmla="*/ 2147483647 h 64"/>
                  <a:gd name="T30" fmla="*/ 2147483647 w 64"/>
                  <a:gd name="T31" fmla="*/ 2147483647 h 64"/>
                  <a:gd name="T32" fmla="*/ 2147483647 w 64"/>
                  <a:gd name="T33" fmla="*/ 2147483647 h 64"/>
                  <a:gd name="T34" fmla="*/ 2147483647 w 64"/>
                  <a:gd name="T35" fmla="*/ 2147483647 h 64"/>
                  <a:gd name="T36" fmla="*/ 2147483647 w 64"/>
                  <a:gd name="T37" fmla="*/ 2147483647 h 64"/>
                  <a:gd name="T38" fmla="*/ 2147483647 w 64"/>
                  <a:gd name="T39" fmla="*/ 2147483647 h 64"/>
                  <a:gd name="T40" fmla="*/ 2147483647 w 64"/>
                  <a:gd name="T41" fmla="*/ 2147483647 h 64"/>
                  <a:gd name="T42" fmla="*/ 2147483647 w 64"/>
                  <a:gd name="T43" fmla="*/ 2147483647 h 64"/>
                  <a:gd name="T44" fmla="*/ 2147483647 w 64"/>
                  <a:gd name="T45" fmla="*/ 2147483647 h 6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64"/>
                  <a:gd name="T70" fmla="*/ 0 h 64"/>
                  <a:gd name="T71" fmla="*/ 64 w 64"/>
                  <a:gd name="T72" fmla="*/ 64 h 6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64" h="64">
                    <a:moveTo>
                      <a:pt x="5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60" y="64"/>
                      <a:pt x="64" y="60"/>
                      <a:pt x="64" y="5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4"/>
                      <a:pt x="60" y="0"/>
                      <a:pt x="56" y="0"/>
                    </a:cubicBezTo>
                    <a:close/>
                    <a:moveTo>
                      <a:pt x="60" y="56"/>
                    </a:moveTo>
                    <a:cubicBezTo>
                      <a:pt x="60" y="58"/>
                      <a:pt x="58" y="60"/>
                      <a:pt x="56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6" y="60"/>
                      <a:pt x="4" y="58"/>
                      <a:pt x="4" y="5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60" y="20"/>
                      <a:pt x="60" y="20"/>
                      <a:pt x="60" y="20"/>
                    </a:cubicBezTo>
                    <a:lnTo>
                      <a:pt x="60" y="56"/>
                    </a:lnTo>
                    <a:close/>
                    <a:moveTo>
                      <a:pt x="60" y="16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8" y="4"/>
                      <a:pt x="60" y="6"/>
                      <a:pt x="60" y="8"/>
                    </a:cubicBezTo>
                    <a:lnTo>
                      <a:pt x="60" y="1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860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84" name="Oval 157">
                <a:extLst>
                  <a:ext uri="{FF2B5EF4-FFF2-40B4-BE49-F238E27FC236}">
                    <a16:creationId xmlns:a16="http://schemas.microsoft.com/office/drawing/2014/main" id="{CD570429-AE0F-A640-9F72-6B1AAA9EB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1148" y="7799284"/>
                <a:ext cx="31635" cy="31635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860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85" name="Oval 158">
                <a:extLst>
                  <a:ext uri="{FF2B5EF4-FFF2-40B4-BE49-F238E27FC236}">
                    <a16:creationId xmlns:a16="http://schemas.microsoft.com/office/drawing/2014/main" id="{00F5EB42-7162-4248-AF15-2D7C7D04E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329" y="7799284"/>
                <a:ext cx="31635" cy="31635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860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86" name="Oval 159">
                <a:extLst>
                  <a:ext uri="{FF2B5EF4-FFF2-40B4-BE49-F238E27FC236}">
                    <a16:creationId xmlns:a16="http://schemas.microsoft.com/office/drawing/2014/main" id="{E9C85277-30D7-1C45-A40D-49A8A9BC4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5509" y="7799284"/>
                <a:ext cx="31635" cy="31635"/>
              </a:xfrm>
              <a:prstGeom prst="ellipse">
                <a:avLst/>
              </a:pr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860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87" name="Freeform 160">
                <a:extLst>
                  <a:ext uri="{FF2B5EF4-FFF2-40B4-BE49-F238E27FC236}">
                    <a16:creationId xmlns:a16="http://schemas.microsoft.com/office/drawing/2014/main" id="{3438C463-D8C7-684D-AC50-6C46A8197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2784" y="7931098"/>
                <a:ext cx="63271" cy="100178"/>
              </a:xfrm>
              <a:custGeom>
                <a:avLst/>
                <a:gdLst>
                  <a:gd name="T0" fmla="*/ 2147483647 w 24"/>
                  <a:gd name="T1" fmla="*/ 2147483647 h 38"/>
                  <a:gd name="T2" fmla="*/ 2147483647 w 24"/>
                  <a:gd name="T3" fmla="*/ 2147483647 h 38"/>
                  <a:gd name="T4" fmla="*/ 2147483647 w 24"/>
                  <a:gd name="T5" fmla="*/ 0 h 38"/>
                  <a:gd name="T6" fmla="*/ 0 w 24"/>
                  <a:gd name="T7" fmla="*/ 2147483647 h 38"/>
                  <a:gd name="T8" fmla="*/ 2147483647 w 24"/>
                  <a:gd name="T9" fmla="*/ 2147483647 h 38"/>
                  <a:gd name="T10" fmla="*/ 0 w 24"/>
                  <a:gd name="T11" fmla="*/ 2147483647 h 38"/>
                  <a:gd name="T12" fmla="*/ 2147483647 w 24"/>
                  <a:gd name="T13" fmla="*/ 2147483647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"/>
                  <a:gd name="T22" fmla="*/ 0 h 38"/>
                  <a:gd name="T23" fmla="*/ 24 w 24"/>
                  <a:gd name="T24" fmla="*/ 38 h 3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" h="38">
                    <a:moveTo>
                      <a:pt x="6" y="38"/>
                    </a:moveTo>
                    <a:lnTo>
                      <a:pt x="24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14" y="18"/>
                    </a:lnTo>
                    <a:lnTo>
                      <a:pt x="0" y="32"/>
                    </a:lnTo>
                    <a:lnTo>
                      <a:pt x="6" y="38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860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88" name="Rectangle 161">
                <a:extLst>
                  <a:ext uri="{FF2B5EF4-FFF2-40B4-BE49-F238E27FC236}">
                    <a16:creationId xmlns:a16="http://schemas.microsoft.com/office/drawing/2014/main" id="{4A7CDA21-AC5F-8047-8DD0-58F7EC87B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2417" y="7957460"/>
                <a:ext cx="63271" cy="21090"/>
              </a:xfrm>
              <a:prstGeom prst="rect">
                <a:avLst/>
              </a:prstGeom>
              <a:solidFill>
                <a:sysClr val="window" lastClr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1165860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</p:grpSp>
        <p:pic>
          <p:nvPicPr>
            <p:cNvPr id="55" name="Shape 3205">
              <a:extLst>
                <a:ext uri="{FF2B5EF4-FFF2-40B4-BE49-F238E27FC236}">
                  <a16:creationId xmlns:a16="http://schemas.microsoft.com/office/drawing/2014/main" id="{42BA1098-7235-124C-BB4B-D9A49A34CE9B}"/>
                </a:ext>
              </a:extLst>
            </p:cNvPr>
            <p:cNvPicPr preferRelativeResize="0"/>
            <p:nvPr/>
          </p:nvPicPr>
          <p:blipFill rotWithShape="1">
            <a:blip r:embed="rId10"/>
            <a:srcRect/>
            <a:stretch/>
          </p:blipFill>
          <p:spPr>
            <a:xfrm rot="5400000">
              <a:off x="11358865" y="8005232"/>
              <a:ext cx="289326" cy="256533"/>
            </a:xfrm>
            <a:prstGeom prst="rect">
              <a:avLst/>
            </a:prstGeom>
          </p:spPr>
        </p:pic>
        <p:sp>
          <p:nvSpPr>
            <p:cNvPr id="56" name="Freeform 96">
              <a:extLst>
                <a:ext uri="{FF2B5EF4-FFF2-40B4-BE49-F238E27FC236}">
                  <a16:creationId xmlns:a16="http://schemas.microsoft.com/office/drawing/2014/main" id="{6E9A9AA0-679E-DA41-B009-0A8FA8F70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28140" y="8022154"/>
              <a:ext cx="261485" cy="212069"/>
            </a:xfrm>
            <a:custGeom>
              <a:avLst/>
              <a:gdLst>
                <a:gd name="T0" fmla="*/ 46 w 47"/>
                <a:gd name="T1" fmla="*/ 7 h 38"/>
                <a:gd name="T2" fmla="*/ 35 w 47"/>
                <a:gd name="T3" fmla="*/ 0 h 38"/>
                <a:gd name="T4" fmla="*/ 34 w 47"/>
                <a:gd name="T5" fmla="*/ 0 h 38"/>
                <a:gd name="T6" fmla="*/ 24 w 47"/>
                <a:gd name="T7" fmla="*/ 7 h 38"/>
                <a:gd name="T8" fmla="*/ 14 w 47"/>
                <a:gd name="T9" fmla="*/ 0 h 38"/>
                <a:gd name="T10" fmla="*/ 12 w 47"/>
                <a:gd name="T11" fmla="*/ 0 h 38"/>
                <a:gd name="T12" fmla="*/ 1 w 47"/>
                <a:gd name="T13" fmla="*/ 7 h 38"/>
                <a:gd name="T14" fmla="*/ 0 w 47"/>
                <a:gd name="T15" fmla="*/ 9 h 38"/>
                <a:gd name="T16" fmla="*/ 0 w 47"/>
                <a:gd name="T17" fmla="*/ 36 h 38"/>
                <a:gd name="T18" fmla="*/ 1 w 47"/>
                <a:gd name="T19" fmla="*/ 38 h 38"/>
                <a:gd name="T20" fmla="*/ 3 w 47"/>
                <a:gd name="T21" fmla="*/ 38 h 38"/>
                <a:gd name="T22" fmla="*/ 13 w 47"/>
                <a:gd name="T23" fmla="*/ 31 h 38"/>
                <a:gd name="T24" fmla="*/ 23 w 47"/>
                <a:gd name="T25" fmla="*/ 38 h 38"/>
                <a:gd name="T26" fmla="*/ 24 w 47"/>
                <a:gd name="T27" fmla="*/ 38 h 38"/>
                <a:gd name="T28" fmla="*/ 35 w 47"/>
                <a:gd name="T29" fmla="*/ 31 h 38"/>
                <a:gd name="T30" fmla="*/ 45 w 47"/>
                <a:gd name="T31" fmla="*/ 38 h 38"/>
                <a:gd name="T32" fmla="*/ 46 w 47"/>
                <a:gd name="T33" fmla="*/ 38 h 38"/>
                <a:gd name="T34" fmla="*/ 46 w 47"/>
                <a:gd name="T35" fmla="*/ 38 h 38"/>
                <a:gd name="T36" fmla="*/ 47 w 47"/>
                <a:gd name="T37" fmla="*/ 36 h 38"/>
                <a:gd name="T38" fmla="*/ 47 w 47"/>
                <a:gd name="T39" fmla="*/ 9 h 38"/>
                <a:gd name="T40" fmla="*/ 46 w 47"/>
                <a:gd name="T41" fmla="*/ 7 h 38"/>
                <a:gd name="T42" fmla="*/ 11 w 47"/>
                <a:gd name="T43" fmla="*/ 28 h 38"/>
                <a:gd name="T44" fmla="*/ 3 w 47"/>
                <a:gd name="T45" fmla="*/ 33 h 38"/>
                <a:gd name="T46" fmla="*/ 3 w 47"/>
                <a:gd name="T47" fmla="*/ 10 h 38"/>
                <a:gd name="T48" fmla="*/ 11 w 47"/>
                <a:gd name="T49" fmla="*/ 5 h 38"/>
                <a:gd name="T50" fmla="*/ 11 w 47"/>
                <a:gd name="T51" fmla="*/ 28 h 38"/>
                <a:gd name="T52" fmla="*/ 22 w 47"/>
                <a:gd name="T53" fmla="*/ 33 h 38"/>
                <a:gd name="T54" fmla="*/ 14 w 47"/>
                <a:gd name="T55" fmla="*/ 28 h 38"/>
                <a:gd name="T56" fmla="*/ 14 w 47"/>
                <a:gd name="T57" fmla="*/ 5 h 38"/>
                <a:gd name="T58" fmla="*/ 22 w 47"/>
                <a:gd name="T59" fmla="*/ 10 h 38"/>
                <a:gd name="T60" fmla="*/ 22 w 47"/>
                <a:gd name="T61" fmla="*/ 33 h 38"/>
                <a:gd name="T62" fmla="*/ 33 w 47"/>
                <a:gd name="T63" fmla="*/ 28 h 38"/>
                <a:gd name="T64" fmla="*/ 25 w 47"/>
                <a:gd name="T65" fmla="*/ 33 h 38"/>
                <a:gd name="T66" fmla="*/ 25 w 47"/>
                <a:gd name="T67" fmla="*/ 10 h 38"/>
                <a:gd name="T68" fmla="*/ 33 w 47"/>
                <a:gd name="T69" fmla="*/ 5 h 38"/>
                <a:gd name="T70" fmla="*/ 33 w 47"/>
                <a:gd name="T71" fmla="*/ 28 h 38"/>
                <a:gd name="T72" fmla="*/ 44 w 47"/>
                <a:gd name="T73" fmla="*/ 33 h 38"/>
                <a:gd name="T74" fmla="*/ 36 w 47"/>
                <a:gd name="T75" fmla="*/ 28 h 38"/>
                <a:gd name="T76" fmla="*/ 36 w 47"/>
                <a:gd name="T77" fmla="*/ 5 h 38"/>
                <a:gd name="T78" fmla="*/ 44 w 47"/>
                <a:gd name="T79" fmla="*/ 10 h 38"/>
                <a:gd name="T80" fmla="*/ 44 w 47"/>
                <a:gd name="T81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" h="38">
                  <a:moveTo>
                    <a:pt x="46" y="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1" y="37"/>
                    <a:pt x="1" y="38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4" y="38"/>
                    <a:pt x="24" y="3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5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6" y="7"/>
                  </a:cubicBezTo>
                  <a:close/>
                  <a:moveTo>
                    <a:pt x="11" y="28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1" y="5"/>
                    <a:pt x="11" y="5"/>
                    <a:pt x="11" y="5"/>
                  </a:cubicBezTo>
                  <a:lnTo>
                    <a:pt x="11" y="28"/>
                  </a:lnTo>
                  <a:close/>
                  <a:moveTo>
                    <a:pt x="22" y="33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2" y="33"/>
                  </a:lnTo>
                  <a:close/>
                  <a:moveTo>
                    <a:pt x="33" y="28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3" y="5"/>
                    <a:pt x="33" y="5"/>
                    <a:pt x="33" y="5"/>
                  </a:cubicBezTo>
                  <a:lnTo>
                    <a:pt x="33" y="28"/>
                  </a:lnTo>
                  <a:close/>
                  <a:moveTo>
                    <a:pt x="44" y="33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4" y="10"/>
                    <a:pt x="44" y="10"/>
                    <a:pt x="44" y="10"/>
                  </a:cubicBezTo>
                  <a:lnTo>
                    <a:pt x="44" y="3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6354" tIns="58177" rIns="116354" bIns="58177" numCol="1" anchor="t" anchorCtr="0" compatLnSpc="1">
              <a:prstTxWarp prst="textNoShape">
                <a:avLst/>
              </a:prstTxWarp>
            </a:bodyPr>
            <a:lstStyle/>
            <a:p>
              <a:pPr defTabSz="1163307">
                <a:defRPr/>
              </a:pPr>
              <a:endParaRPr lang="id-ID" sz="800" kern="0">
                <a:solidFill>
                  <a:srgbClr val="000000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57" name="Freeform 161">
              <a:extLst>
                <a:ext uri="{FF2B5EF4-FFF2-40B4-BE49-F238E27FC236}">
                  <a16:creationId xmlns:a16="http://schemas.microsoft.com/office/drawing/2014/main" id="{CA9BE8D3-172E-374D-B5FF-BB36D5C5C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10036" y="8034154"/>
              <a:ext cx="238846" cy="227424"/>
            </a:xfrm>
            <a:custGeom>
              <a:avLst/>
              <a:gdLst>
                <a:gd name="T0" fmla="*/ 52 w 104"/>
                <a:gd name="T1" fmla="*/ 18 h 99"/>
                <a:gd name="T2" fmla="*/ 21 w 104"/>
                <a:gd name="T3" fmla="*/ 37 h 99"/>
                <a:gd name="T4" fmla="*/ 0 w 104"/>
                <a:gd name="T5" fmla="*/ 21 h 99"/>
                <a:gd name="T6" fmla="*/ 31 w 104"/>
                <a:gd name="T7" fmla="*/ 0 h 99"/>
                <a:gd name="T8" fmla="*/ 52 w 104"/>
                <a:gd name="T9" fmla="*/ 18 h 99"/>
                <a:gd name="T10" fmla="*/ 52 w 104"/>
                <a:gd name="T11" fmla="*/ 56 h 99"/>
                <a:gd name="T12" fmla="*/ 31 w 104"/>
                <a:gd name="T13" fmla="*/ 75 h 99"/>
                <a:gd name="T14" fmla="*/ 0 w 104"/>
                <a:gd name="T15" fmla="*/ 54 h 99"/>
                <a:gd name="T16" fmla="*/ 21 w 104"/>
                <a:gd name="T17" fmla="*/ 37 h 99"/>
                <a:gd name="T18" fmla="*/ 52 w 104"/>
                <a:gd name="T19" fmla="*/ 56 h 99"/>
                <a:gd name="T20" fmla="*/ 83 w 104"/>
                <a:gd name="T21" fmla="*/ 80 h 99"/>
                <a:gd name="T22" fmla="*/ 52 w 104"/>
                <a:gd name="T23" fmla="*/ 99 h 99"/>
                <a:gd name="T24" fmla="*/ 52 w 104"/>
                <a:gd name="T25" fmla="*/ 99 h 99"/>
                <a:gd name="T26" fmla="*/ 52 w 104"/>
                <a:gd name="T27" fmla="*/ 99 h 99"/>
                <a:gd name="T28" fmla="*/ 52 w 104"/>
                <a:gd name="T29" fmla="*/ 99 h 99"/>
                <a:gd name="T30" fmla="*/ 52 w 104"/>
                <a:gd name="T31" fmla="*/ 99 h 99"/>
                <a:gd name="T32" fmla="*/ 21 w 104"/>
                <a:gd name="T33" fmla="*/ 80 h 99"/>
                <a:gd name="T34" fmla="*/ 21 w 104"/>
                <a:gd name="T35" fmla="*/ 73 h 99"/>
                <a:gd name="T36" fmla="*/ 31 w 104"/>
                <a:gd name="T37" fmla="*/ 78 h 99"/>
                <a:gd name="T38" fmla="*/ 52 w 104"/>
                <a:gd name="T39" fmla="*/ 61 h 99"/>
                <a:gd name="T40" fmla="*/ 52 w 104"/>
                <a:gd name="T41" fmla="*/ 61 h 99"/>
                <a:gd name="T42" fmla="*/ 52 w 104"/>
                <a:gd name="T43" fmla="*/ 61 h 99"/>
                <a:gd name="T44" fmla="*/ 52 w 104"/>
                <a:gd name="T45" fmla="*/ 61 h 99"/>
                <a:gd name="T46" fmla="*/ 52 w 104"/>
                <a:gd name="T47" fmla="*/ 61 h 99"/>
                <a:gd name="T48" fmla="*/ 73 w 104"/>
                <a:gd name="T49" fmla="*/ 78 h 99"/>
                <a:gd name="T50" fmla="*/ 83 w 104"/>
                <a:gd name="T51" fmla="*/ 73 h 99"/>
                <a:gd name="T52" fmla="*/ 83 w 104"/>
                <a:gd name="T53" fmla="*/ 80 h 99"/>
                <a:gd name="T54" fmla="*/ 104 w 104"/>
                <a:gd name="T55" fmla="*/ 21 h 99"/>
                <a:gd name="T56" fmla="*/ 83 w 104"/>
                <a:gd name="T57" fmla="*/ 37 h 99"/>
                <a:gd name="T58" fmla="*/ 52 w 104"/>
                <a:gd name="T59" fmla="*/ 18 h 99"/>
                <a:gd name="T60" fmla="*/ 73 w 104"/>
                <a:gd name="T61" fmla="*/ 0 h 99"/>
                <a:gd name="T62" fmla="*/ 104 w 104"/>
                <a:gd name="T63" fmla="*/ 21 h 99"/>
                <a:gd name="T64" fmla="*/ 104 w 104"/>
                <a:gd name="T65" fmla="*/ 54 h 99"/>
                <a:gd name="T66" fmla="*/ 73 w 104"/>
                <a:gd name="T67" fmla="*/ 75 h 99"/>
                <a:gd name="T68" fmla="*/ 52 w 104"/>
                <a:gd name="T69" fmla="*/ 56 h 99"/>
                <a:gd name="T70" fmla="*/ 83 w 104"/>
                <a:gd name="T71" fmla="*/ 37 h 99"/>
                <a:gd name="T72" fmla="*/ 104 w 104"/>
                <a:gd name="T73" fmla="*/ 5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4" h="99">
                  <a:moveTo>
                    <a:pt x="52" y="18"/>
                  </a:moveTo>
                  <a:lnTo>
                    <a:pt x="21" y="37"/>
                  </a:lnTo>
                  <a:lnTo>
                    <a:pt x="0" y="21"/>
                  </a:lnTo>
                  <a:lnTo>
                    <a:pt x="31" y="0"/>
                  </a:lnTo>
                  <a:lnTo>
                    <a:pt x="52" y="18"/>
                  </a:lnTo>
                  <a:close/>
                  <a:moveTo>
                    <a:pt x="52" y="56"/>
                  </a:moveTo>
                  <a:lnTo>
                    <a:pt x="31" y="75"/>
                  </a:lnTo>
                  <a:lnTo>
                    <a:pt x="0" y="54"/>
                  </a:lnTo>
                  <a:lnTo>
                    <a:pt x="21" y="37"/>
                  </a:lnTo>
                  <a:lnTo>
                    <a:pt x="52" y="56"/>
                  </a:lnTo>
                  <a:close/>
                  <a:moveTo>
                    <a:pt x="83" y="80"/>
                  </a:moveTo>
                  <a:lnTo>
                    <a:pt x="52" y="99"/>
                  </a:lnTo>
                  <a:lnTo>
                    <a:pt x="52" y="99"/>
                  </a:lnTo>
                  <a:lnTo>
                    <a:pt x="52" y="99"/>
                  </a:lnTo>
                  <a:lnTo>
                    <a:pt x="52" y="99"/>
                  </a:lnTo>
                  <a:lnTo>
                    <a:pt x="52" y="99"/>
                  </a:lnTo>
                  <a:lnTo>
                    <a:pt x="21" y="80"/>
                  </a:lnTo>
                  <a:lnTo>
                    <a:pt x="21" y="73"/>
                  </a:lnTo>
                  <a:lnTo>
                    <a:pt x="31" y="78"/>
                  </a:lnTo>
                  <a:lnTo>
                    <a:pt x="52" y="61"/>
                  </a:lnTo>
                  <a:lnTo>
                    <a:pt x="52" y="61"/>
                  </a:lnTo>
                  <a:lnTo>
                    <a:pt x="52" y="61"/>
                  </a:lnTo>
                  <a:lnTo>
                    <a:pt x="52" y="61"/>
                  </a:lnTo>
                  <a:lnTo>
                    <a:pt x="52" y="61"/>
                  </a:lnTo>
                  <a:lnTo>
                    <a:pt x="73" y="78"/>
                  </a:lnTo>
                  <a:lnTo>
                    <a:pt x="83" y="73"/>
                  </a:lnTo>
                  <a:lnTo>
                    <a:pt x="83" y="80"/>
                  </a:lnTo>
                  <a:close/>
                  <a:moveTo>
                    <a:pt x="104" y="21"/>
                  </a:moveTo>
                  <a:lnTo>
                    <a:pt x="83" y="37"/>
                  </a:lnTo>
                  <a:lnTo>
                    <a:pt x="52" y="18"/>
                  </a:lnTo>
                  <a:lnTo>
                    <a:pt x="73" y="0"/>
                  </a:lnTo>
                  <a:lnTo>
                    <a:pt x="104" y="21"/>
                  </a:lnTo>
                  <a:close/>
                  <a:moveTo>
                    <a:pt x="104" y="54"/>
                  </a:moveTo>
                  <a:lnTo>
                    <a:pt x="73" y="75"/>
                  </a:lnTo>
                  <a:lnTo>
                    <a:pt x="52" y="56"/>
                  </a:lnTo>
                  <a:lnTo>
                    <a:pt x="83" y="37"/>
                  </a:lnTo>
                  <a:lnTo>
                    <a:pt x="104" y="5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6354" tIns="58177" rIns="116354" bIns="58177" numCol="1" anchor="t" anchorCtr="0" compatLnSpc="1">
              <a:prstTxWarp prst="textNoShape">
                <a:avLst/>
              </a:prstTxWarp>
            </a:bodyPr>
            <a:lstStyle/>
            <a:p>
              <a:pPr defTabSz="1163307">
                <a:defRPr/>
              </a:pPr>
              <a:endParaRPr lang="id-ID" sz="800" kern="0">
                <a:solidFill>
                  <a:srgbClr val="000000"/>
                </a:solidFill>
                <a:latin typeface="Salesforce Sans" panose="020B0505020202020203" pitchFamily="34" charset="77"/>
              </a:endParaRPr>
            </a:p>
          </p:txBody>
        </p:sp>
        <p:grpSp>
          <p:nvGrpSpPr>
            <p:cNvPr id="58" name="Group 9967">
              <a:extLst>
                <a:ext uri="{FF2B5EF4-FFF2-40B4-BE49-F238E27FC236}">
                  <a16:creationId xmlns:a16="http://schemas.microsoft.com/office/drawing/2014/main" id="{585163B0-0DC5-3341-9568-830264BFE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0242" y="8039010"/>
              <a:ext cx="261865" cy="196449"/>
              <a:chOff x="2646371" y="1077913"/>
              <a:chExt cx="203201" cy="203200"/>
            </a:xfrm>
            <a:solidFill>
              <a:sysClr val="window" lastClr="FFFFFF"/>
            </a:solidFill>
          </p:grpSpPr>
          <p:sp>
            <p:nvSpPr>
              <p:cNvPr id="78" name="Oval 332">
                <a:extLst>
                  <a:ext uri="{FF2B5EF4-FFF2-40B4-BE49-F238E27FC236}">
                    <a16:creationId xmlns:a16="http://schemas.microsoft.com/office/drawing/2014/main" id="{2E383807-3366-7742-A919-73FAB9728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121" y="1100138"/>
                <a:ext cx="19050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79" name="Oval 333">
                <a:extLst>
                  <a:ext uri="{FF2B5EF4-FFF2-40B4-BE49-F238E27FC236}">
                    <a16:creationId xmlns:a16="http://schemas.microsoft.com/office/drawing/2014/main" id="{AF53F0FF-578A-3044-96C8-FAA22657B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3521" y="1100138"/>
                <a:ext cx="19050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80" name="Oval 334">
                <a:extLst>
                  <a:ext uri="{FF2B5EF4-FFF2-40B4-BE49-F238E27FC236}">
                    <a16:creationId xmlns:a16="http://schemas.microsoft.com/office/drawing/2014/main" id="{4009C8EB-6CC6-D94B-9315-9B60E15A9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921" y="1100138"/>
                <a:ext cx="19050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81" name="Freeform 335">
                <a:extLst>
                  <a:ext uri="{FF2B5EF4-FFF2-40B4-BE49-F238E27FC236}">
                    <a16:creationId xmlns:a16="http://schemas.microsoft.com/office/drawing/2014/main" id="{CB85E16D-D03C-B44A-86DA-DDC4C4967D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6371" y="1077913"/>
                <a:ext cx="203201" cy="203200"/>
              </a:xfrm>
              <a:custGeom>
                <a:avLst/>
                <a:gdLst>
                  <a:gd name="T0" fmla="*/ 2147483647 w 64"/>
                  <a:gd name="T1" fmla="*/ 0 h 64"/>
                  <a:gd name="T2" fmla="*/ 2147483647 w 64"/>
                  <a:gd name="T3" fmla="*/ 0 h 64"/>
                  <a:gd name="T4" fmla="*/ 0 w 64"/>
                  <a:gd name="T5" fmla="*/ 2147483647 h 64"/>
                  <a:gd name="T6" fmla="*/ 0 w 64"/>
                  <a:gd name="T7" fmla="*/ 2147483647 h 64"/>
                  <a:gd name="T8" fmla="*/ 2147483647 w 64"/>
                  <a:gd name="T9" fmla="*/ 2147483647 h 64"/>
                  <a:gd name="T10" fmla="*/ 2147483647 w 64"/>
                  <a:gd name="T11" fmla="*/ 2147483647 h 64"/>
                  <a:gd name="T12" fmla="*/ 2147483647 w 64"/>
                  <a:gd name="T13" fmla="*/ 2147483647 h 64"/>
                  <a:gd name="T14" fmla="*/ 2147483647 w 64"/>
                  <a:gd name="T15" fmla="*/ 2147483647 h 64"/>
                  <a:gd name="T16" fmla="*/ 2147483647 w 64"/>
                  <a:gd name="T17" fmla="*/ 2147483647 h 64"/>
                  <a:gd name="T18" fmla="*/ 2147483647 w 64"/>
                  <a:gd name="T19" fmla="*/ 2147483647 h 64"/>
                  <a:gd name="T20" fmla="*/ 2147483647 w 64"/>
                  <a:gd name="T21" fmla="*/ 2147483647 h 64"/>
                  <a:gd name="T22" fmla="*/ 2147483647 w 64"/>
                  <a:gd name="T23" fmla="*/ 2147483647 h 64"/>
                  <a:gd name="T24" fmla="*/ 2147483647 w 64"/>
                  <a:gd name="T25" fmla="*/ 2147483647 h 64"/>
                  <a:gd name="T26" fmla="*/ 2147483647 w 64"/>
                  <a:gd name="T27" fmla="*/ 2147483647 h 64"/>
                  <a:gd name="T28" fmla="*/ 2147483647 w 64"/>
                  <a:gd name="T29" fmla="*/ 0 h 64"/>
                  <a:gd name="T30" fmla="*/ 2147483647 w 64"/>
                  <a:gd name="T31" fmla="*/ 2147483647 h 64"/>
                  <a:gd name="T32" fmla="*/ 2147483647 w 64"/>
                  <a:gd name="T33" fmla="*/ 2147483647 h 64"/>
                  <a:gd name="T34" fmla="*/ 2147483647 w 64"/>
                  <a:gd name="T35" fmla="*/ 2147483647 h 64"/>
                  <a:gd name="T36" fmla="*/ 2147483647 w 64"/>
                  <a:gd name="T37" fmla="*/ 2147483647 h 64"/>
                  <a:gd name="T38" fmla="*/ 2147483647 w 64"/>
                  <a:gd name="T39" fmla="*/ 2147483647 h 64"/>
                  <a:gd name="T40" fmla="*/ 2147483647 w 64"/>
                  <a:gd name="T41" fmla="*/ 2147483647 h 64"/>
                  <a:gd name="T42" fmla="*/ 2147483647 w 64"/>
                  <a:gd name="T43" fmla="*/ 2147483647 h 6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4"/>
                  <a:gd name="T67" fmla="*/ 0 h 64"/>
                  <a:gd name="T68" fmla="*/ 64 w 64"/>
                  <a:gd name="T69" fmla="*/ 64 h 6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4" h="64">
                    <a:moveTo>
                      <a:pt x="5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6" y="60"/>
                      <a:pt x="4" y="58"/>
                      <a:pt x="4" y="5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4"/>
                      <a:pt x="60" y="0"/>
                      <a:pt x="56" y="0"/>
                    </a:cubicBezTo>
                    <a:close/>
                    <a:moveTo>
                      <a:pt x="60" y="16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8" y="4"/>
                      <a:pt x="60" y="6"/>
                      <a:pt x="60" y="8"/>
                    </a:cubicBezTo>
                    <a:lnTo>
                      <a:pt x="6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82" name="Freeform 336">
                <a:extLst>
                  <a:ext uri="{FF2B5EF4-FFF2-40B4-BE49-F238E27FC236}">
                    <a16:creationId xmlns:a16="http://schemas.microsoft.com/office/drawing/2014/main" id="{50575DFE-CC8A-A946-9166-FE1FC475D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4471" y="1179513"/>
                <a:ext cx="165100" cy="76200"/>
              </a:xfrm>
              <a:custGeom>
                <a:avLst/>
                <a:gdLst>
                  <a:gd name="T0" fmla="*/ 2147483647 w 104"/>
                  <a:gd name="T1" fmla="*/ 2147483647 h 48"/>
                  <a:gd name="T2" fmla="*/ 2147483647 w 104"/>
                  <a:gd name="T3" fmla="*/ 2147483647 h 48"/>
                  <a:gd name="T4" fmla="*/ 2147483647 w 104"/>
                  <a:gd name="T5" fmla="*/ 0 h 48"/>
                  <a:gd name="T6" fmla="*/ 2147483647 w 104"/>
                  <a:gd name="T7" fmla="*/ 2147483647 h 48"/>
                  <a:gd name="T8" fmla="*/ 2147483647 w 104"/>
                  <a:gd name="T9" fmla="*/ 2147483647 h 48"/>
                  <a:gd name="T10" fmla="*/ 2147483647 w 104"/>
                  <a:gd name="T11" fmla="*/ 2147483647 h 48"/>
                  <a:gd name="T12" fmla="*/ 0 w 104"/>
                  <a:gd name="T13" fmla="*/ 2147483647 h 48"/>
                  <a:gd name="T14" fmla="*/ 0 w 104"/>
                  <a:gd name="T15" fmla="*/ 2147483647 h 48"/>
                  <a:gd name="T16" fmla="*/ 2147483647 w 104"/>
                  <a:gd name="T17" fmla="*/ 2147483647 h 48"/>
                  <a:gd name="T18" fmla="*/ 2147483647 w 104"/>
                  <a:gd name="T19" fmla="*/ 2147483647 h 48"/>
                  <a:gd name="T20" fmla="*/ 2147483647 w 104"/>
                  <a:gd name="T21" fmla="*/ 2147483647 h 48"/>
                  <a:gd name="T22" fmla="*/ 2147483647 w 104"/>
                  <a:gd name="T23" fmla="*/ 2147483647 h 48"/>
                  <a:gd name="T24" fmla="*/ 2147483647 w 104"/>
                  <a:gd name="T25" fmla="*/ 2147483647 h 48"/>
                  <a:gd name="T26" fmla="*/ 2147483647 w 104"/>
                  <a:gd name="T27" fmla="*/ 2147483647 h 48"/>
                  <a:gd name="T28" fmla="*/ 2147483647 w 104"/>
                  <a:gd name="T29" fmla="*/ 2147483647 h 48"/>
                  <a:gd name="T30" fmla="*/ 2147483647 w 104"/>
                  <a:gd name="T31" fmla="*/ 2147483647 h 48"/>
                  <a:gd name="T32" fmla="*/ 2147483647 w 104"/>
                  <a:gd name="T33" fmla="*/ 2147483647 h 48"/>
                  <a:gd name="T34" fmla="*/ 2147483647 w 104"/>
                  <a:gd name="T35" fmla="*/ 2147483647 h 48"/>
                  <a:gd name="T36" fmla="*/ 2147483647 w 104"/>
                  <a:gd name="T37" fmla="*/ 2147483647 h 4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4"/>
                  <a:gd name="T58" fmla="*/ 0 h 48"/>
                  <a:gd name="T59" fmla="*/ 104 w 104"/>
                  <a:gd name="T60" fmla="*/ 48 h 4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4" h="48">
                    <a:moveTo>
                      <a:pt x="88" y="24"/>
                    </a:moveTo>
                    <a:lnTo>
                      <a:pt x="78" y="34"/>
                    </a:lnTo>
                    <a:lnTo>
                      <a:pt x="62" y="0"/>
                    </a:lnTo>
                    <a:lnTo>
                      <a:pt x="44" y="32"/>
                    </a:lnTo>
                    <a:lnTo>
                      <a:pt x="30" y="8"/>
                    </a:lnTo>
                    <a:lnTo>
                      <a:pt x="20" y="24"/>
                    </a:lnTo>
                    <a:lnTo>
                      <a:pt x="0" y="24"/>
                    </a:lnTo>
                    <a:lnTo>
                      <a:pt x="0" y="32"/>
                    </a:lnTo>
                    <a:lnTo>
                      <a:pt x="24" y="32"/>
                    </a:lnTo>
                    <a:lnTo>
                      <a:pt x="28" y="24"/>
                    </a:lnTo>
                    <a:lnTo>
                      <a:pt x="30" y="24"/>
                    </a:lnTo>
                    <a:lnTo>
                      <a:pt x="32" y="28"/>
                    </a:lnTo>
                    <a:lnTo>
                      <a:pt x="46" y="48"/>
                    </a:lnTo>
                    <a:lnTo>
                      <a:pt x="62" y="16"/>
                    </a:lnTo>
                    <a:lnTo>
                      <a:pt x="76" y="46"/>
                    </a:lnTo>
                    <a:lnTo>
                      <a:pt x="90" y="32"/>
                    </a:lnTo>
                    <a:lnTo>
                      <a:pt x="104" y="32"/>
                    </a:lnTo>
                    <a:lnTo>
                      <a:pt x="104" y="24"/>
                    </a:lnTo>
                    <a:lnTo>
                      <a:pt x="8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3307">
                  <a:defRPr/>
                </a:pPr>
                <a:endParaRPr lang="en-US" sz="800" kern="0" dirty="0">
                  <a:solidFill>
                    <a:srgbClr val="1C1C1C"/>
                  </a:solidFill>
                  <a:latin typeface="Salesforce Sans" panose="020B0505020202020203" pitchFamily="34" charset="77"/>
                </a:endParaRPr>
              </a:p>
            </p:txBody>
          </p:sp>
        </p:grpSp>
        <p:sp>
          <p:nvSpPr>
            <p:cNvPr id="59" name="Freeform 82">
              <a:extLst>
                <a:ext uri="{FF2B5EF4-FFF2-40B4-BE49-F238E27FC236}">
                  <a16:creationId xmlns:a16="http://schemas.microsoft.com/office/drawing/2014/main" id="{CA5392F6-1E62-6A47-B13F-D07602AA0D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342" y="8053244"/>
              <a:ext cx="232983" cy="176149"/>
            </a:xfrm>
            <a:custGeom>
              <a:avLst/>
              <a:gdLst>
                <a:gd name="T0" fmla="*/ 2147483647 w 64"/>
                <a:gd name="T1" fmla="*/ 2147483647 h 64"/>
                <a:gd name="T2" fmla="*/ 2147483647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2147483647 w 64"/>
                <a:gd name="T21" fmla="*/ 2147483647 h 64"/>
                <a:gd name="T22" fmla="*/ 2147483647 w 64"/>
                <a:gd name="T23" fmla="*/ 2147483647 h 64"/>
                <a:gd name="T24" fmla="*/ 2147483647 w 64"/>
                <a:gd name="T25" fmla="*/ 2147483647 h 64"/>
                <a:gd name="T26" fmla="*/ 2147483647 w 64"/>
                <a:gd name="T27" fmla="*/ 2147483647 h 64"/>
                <a:gd name="T28" fmla="*/ 2147483647 w 64"/>
                <a:gd name="T29" fmla="*/ 2147483647 h 64"/>
                <a:gd name="T30" fmla="*/ 2147483647 w 64"/>
                <a:gd name="T31" fmla="*/ 2147483647 h 64"/>
                <a:gd name="T32" fmla="*/ 2147483647 w 64"/>
                <a:gd name="T33" fmla="*/ 0 h 64"/>
                <a:gd name="T34" fmla="*/ 0 w 64"/>
                <a:gd name="T35" fmla="*/ 0 h 64"/>
                <a:gd name="T36" fmla="*/ 0 w 64"/>
                <a:gd name="T37" fmla="*/ 2147483647 h 64"/>
                <a:gd name="T38" fmla="*/ 2147483647 w 64"/>
                <a:gd name="T39" fmla="*/ 2147483647 h 64"/>
                <a:gd name="T40" fmla="*/ 2147483647 w 64"/>
                <a:gd name="T41" fmla="*/ 2147483647 h 64"/>
                <a:gd name="T42" fmla="*/ 2147483647 w 64"/>
                <a:gd name="T43" fmla="*/ 2147483647 h 64"/>
                <a:gd name="T44" fmla="*/ 2147483647 w 64"/>
                <a:gd name="T45" fmla="*/ 2147483647 h 64"/>
                <a:gd name="T46" fmla="*/ 2147483647 w 64"/>
                <a:gd name="T47" fmla="*/ 2147483647 h 64"/>
                <a:gd name="T48" fmla="*/ 2147483647 w 64"/>
                <a:gd name="T49" fmla="*/ 2147483647 h 64"/>
                <a:gd name="T50" fmla="*/ 2147483647 w 64"/>
                <a:gd name="T51" fmla="*/ 2147483647 h 64"/>
                <a:gd name="T52" fmla="*/ 2147483647 w 64"/>
                <a:gd name="T53" fmla="*/ 2147483647 h 64"/>
                <a:gd name="T54" fmla="*/ 2147483647 w 64"/>
                <a:gd name="T55" fmla="*/ 2147483647 h 64"/>
                <a:gd name="T56" fmla="*/ 2147483647 w 64"/>
                <a:gd name="T57" fmla="*/ 2147483647 h 64"/>
                <a:gd name="T58" fmla="*/ 2147483647 w 64"/>
                <a:gd name="T59" fmla="*/ 2147483647 h 64"/>
                <a:gd name="T60" fmla="*/ 2147483647 w 64"/>
                <a:gd name="T61" fmla="*/ 2147483647 h 64"/>
                <a:gd name="T62" fmla="*/ 2147483647 w 64"/>
                <a:gd name="T63" fmla="*/ 2147483647 h 64"/>
                <a:gd name="T64" fmla="*/ 2147483647 w 64"/>
                <a:gd name="T65" fmla="*/ 2147483647 h 64"/>
                <a:gd name="T66" fmla="*/ 2147483647 w 64"/>
                <a:gd name="T67" fmla="*/ 2147483647 h 64"/>
                <a:gd name="T68" fmla="*/ 2147483647 w 64"/>
                <a:gd name="T69" fmla="*/ 2147483647 h 64"/>
                <a:gd name="T70" fmla="*/ 2147483647 w 64"/>
                <a:gd name="T71" fmla="*/ 2147483647 h 64"/>
                <a:gd name="T72" fmla="*/ 2147483647 w 64"/>
                <a:gd name="T73" fmla="*/ 2147483647 h 64"/>
                <a:gd name="T74" fmla="*/ 2147483647 w 64"/>
                <a:gd name="T75" fmla="*/ 2147483647 h 64"/>
                <a:gd name="T76" fmla="*/ 2147483647 w 64"/>
                <a:gd name="T77" fmla="*/ 2147483647 h 64"/>
                <a:gd name="T78" fmla="*/ 2147483647 w 64"/>
                <a:gd name="T79" fmla="*/ 2147483647 h 64"/>
                <a:gd name="T80" fmla="*/ 2147483647 w 64"/>
                <a:gd name="T81" fmla="*/ 2147483647 h 64"/>
                <a:gd name="T82" fmla="*/ 2147483647 w 64"/>
                <a:gd name="T83" fmla="*/ 2147483647 h 64"/>
                <a:gd name="T84" fmla="*/ 2147483647 w 64"/>
                <a:gd name="T85" fmla="*/ 2147483647 h 64"/>
                <a:gd name="T86" fmla="*/ 2147483647 w 64"/>
                <a:gd name="T87" fmla="*/ 2147483647 h 64"/>
                <a:gd name="T88" fmla="*/ 2147483647 w 64"/>
                <a:gd name="T89" fmla="*/ 2147483647 h 64"/>
                <a:gd name="T90" fmla="*/ 2147483647 w 64"/>
                <a:gd name="T91" fmla="*/ 2147483647 h 64"/>
                <a:gd name="T92" fmla="*/ 2147483647 w 64"/>
                <a:gd name="T93" fmla="*/ 2147483647 h 64"/>
                <a:gd name="T94" fmla="*/ 2147483647 w 64"/>
                <a:gd name="T95" fmla="*/ 2147483647 h 64"/>
                <a:gd name="T96" fmla="*/ 2147483647 w 64"/>
                <a:gd name="T97" fmla="*/ 2147483647 h 64"/>
                <a:gd name="T98" fmla="*/ 2147483647 w 64"/>
                <a:gd name="T99" fmla="*/ 2147483647 h 64"/>
                <a:gd name="T100" fmla="*/ 2147483647 w 64"/>
                <a:gd name="T101" fmla="*/ 2147483647 h 64"/>
                <a:gd name="T102" fmla="*/ 2147483647 w 64"/>
                <a:gd name="T103" fmla="*/ 2147483647 h 64"/>
                <a:gd name="T104" fmla="*/ 2147483647 w 64"/>
                <a:gd name="T105" fmla="*/ 2147483647 h 64"/>
                <a:gd name="T106" fmla="*/ 2147483647 w 64"/>
                <a:gd name="T107" fmla="*/ 2147483647 h 6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4"/>
                <a:gd name="T163" fmla="*/ 0 h 64"/>
                <a:gd name="T164" fmla="*/ 64 w 64"/>
                <a:gd name="T165" fmla="*/ 64 h 6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4" h="64">
                  <a:moveTo>
                    <a:pt x="60" y="52"/>
                  </a:moveTo>
                  <a:cubicBezTo>
                    <a:pt x="60" y="48"/>
                    <a:pt x="59" y="43"/>
                    <a:pt x="54" y="38"/>
                  </a:cubicBezTo>
                  <a:cubicBezTo>
                    <a:pt x="51" y="34"/>
                    <a:pt x="46" y="32"/>
                    <a:pt x="40" y="31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9"/>
                    <a:pt x="51" y="20"/>
                    <a:pt x="52" y="20"/>
                  </a:cubicBezTo>
                  <a:cubicBezTo>
                    <a:pt x="56" y="20"/>
                    <a:pt x="60" y="16"/>
                    <a:pt x="60" y="12"/>
                  </a:cubicBezTo>
                  <a:cubicBezTo>
                    <a:pt x="60" y="7"/>
                    <a:pt x="56" y="4"/>
                    <a:pt x="52" y="4"/>
                  </a:cubicBezTo>
                  <a:cubicBezTo>
                    <a:pt x="48" y="4"/>
                    <a:pt x="44" y="7"/>
                    <a:pt x="44" y="12"/>
                  </a:cubicBezTo>
                  <a:cubicBezTo>
                    <a:pt x="44" y="13"/>
                    <a:pt x="44" y="15"/>
                    <a:pt x="45" y="16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19" y="28"/>
                    <a:pt x="16" y="26"/>
                    <a:pt x="13" y="23"/>
                  </a:cubicBezTo>
                  <a:cubicBezTo>
                    <a:pt x="10" y="19"/>
                    <a:pt x="9" y="15"/>
                    <a:pt x="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5"/>
                    <a:pt x="6" y="21"/>
                    <a:pt x="10" y="26"/>
                  </a:cubicBezTo>
                  <a:cubicBezTo>
                    <a:pt x="14" y="30"/>
                    <a:pt x="18" y="32"/>
                    <a:pt x="24" y="3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4"/>
                    <a:pt x="13" y="44"/>
                    <a:pt x="12" y="44"/>
                  </a:cubicBezTo>
                  <a:cubicBezTo>
                    <a:pt x="8" y="44"/>
                    <a:pt x="4" y="47"/>
                    <a:pt x="4" y="52"/>
                  </a:cubicBezTo>
                  <a:cubicBezTo>
                    <a:pt x="4" y="56"/>
                    <a:pt x="8" y="60"/>
                    <a:pt x="12" y="60"/>
                  </a:cubicBezTo>
                  <a:cubicBezTo>
                    <a:pt x="16" y="60"/>
                    <a:pt x="20" y="56"/>
                    <a:pt x="20" y="52"/>
                  </a:cubicBezTo>
                  <a:cubicBezTo>
                    <a:pt x="20" y="50"/>
                    <a:pt x="20" y="49"/>
                    <a:pt x="19" y="48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5" y="36"/>
                    <a:pt x="49" y="38"/>
                    <a:pt x="51" y="41"/>
                  </a:cubicBezTo>
                  <a:cubicBezTo>
                    <a:pt x="55" y="44"/>
                    <a:pt x="56" y="49"/>
                    <a:pt x="56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52"/>
                    <a:pt x="64" y="52"/>
                    <a:pt x="64" y="52"/>
                  </a:cubicBezTo>
                  <a:lnTo>
                    <a:pt x="60" y="52"/>
                  </a:lnTo>
                  <a:close/>
                  <a:moveTo>
                    <a:pt x="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8" y="4"/>
                    <a:pt x="8" y="4"/>
                    <a:pt x="8" y="4"/>
                  </a:cubicBezTo>
                  <a:lnTo>
                    <a:pt x="8" y="8"/>
                  </a:lnTo>
                  <a:close/>
                  <a:moveTo>
                    <a:pt x="36" y="3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6"/>
                  </a:lnTo>
                  <a:close/>
                  <a:moveTo>
                    <a:pt x="60" y="60"/>
                  </a:moveTo>
                  <a:cubicBezTo>
                    <a:pt x="56" y="60"/>
                    <a:pt x="56" y="60"/>
                    <a:pt x="56" y="60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60" y="56"/>
                    <a:pt x="60" y="56"/>
                    <a:pt x="60" y="56"/>
                  </a:cubicBezTo>
                  <a:lnTo>
                    <a:pt x="60" y="60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lIns="116354" tIns="58177" rIns="116354" bIns="58177"/>
            <a:lstStyle/>
            <a:p>
              <a:pPr defTabSz="1163307">
                <a:defRPr/>
              </a:pPr>
              <a:endParaRPr lang="en-US" sz="8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sp>
          <p:nvSpPr>
            <p:cNvPr id="60" name="Freeform 337">
              <a:extLst>
                <a:ext uri="{FF2B5EF4-FFF2-40B4-BE49-F238E27FC236}">
                  <a16:creationId xmlns:a16="http://schemas.microsoft.com/office/drawing/2014/main" id="{B9E7C7F1-171E-ED43-81EF-166CEE752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4513" y="8031459"/>
              <a:ext cx="217960" cy="219257"/>
            </a:xfrm>
            <a:custGeom>
              <a:avLst/>
              <a:gdLst>
                <a:gd name="T0" fmla="*/ 2147483647 w 44"/>
                <a:gd name="T1" fmla="*/ 2147483647 h 59"/>
                <a:gd name="T2" fmla="*/ 2147483647 w 44"/>
                <a:gd name="T3" fmla="*/ 2147483647 h 59"/>
                <a:gd name="T4" fmla="*/ 2147483647 w 44"/>
                <a:gd name="T5" fmla="*/ 0 h 59"/>
                <a:gd name="T6" fmla="*/ 2147483647 w 44"/>
                <a:gd name="T7" fmla="*/ 2147483647 h 59"/>
                <a:gd name="T8" fmla="*/ 2147483647 w 44"/>
                <a:gd name="T9" fmla="*/ 2147483647 h 59"/>
                <a:gd name="T10" fmla="*/ 0 w 44"/>
                <a:gd name="T11" fmla="*/ 2147483647 h 59"/>
                <a:gd name="T12" fmla="*/ 0 w 44"/>
                <a:gd name="T13" fmla="*/ 2147483647 h 59"/>
                <a:gd name="T14" fmla="*/ 2147483647 w 44"/>
                <a:gd name="T15" fmla="*/ 2147483647 h 59"/>
                <a:gd name="T16" fmla="*/ 2147483647 w 44"/>
                <a:gd name="T17" fmla="*/ 2147483647 h 59"/>
                <a:gd name="T18" fmla="*/ 2147483647 w 44"/>
                <a:gd name="T19" fmla="*/ 2147483647 h 59"/>
                <a:gd name="T20" fmla="*/ 2147483647 w 44"/>
                <a:gd name="T21" fmla="*/ 2147483647 h 59"/>
                <a:gd name="T22" fmla="*/ 2147483647 w 44"/>
                <a:gd name="T23" fmla="*/ 2147483647 h 59"/>
                <a:gd name="T24" fmla="*/ 2147483647 w 44"/>
                <a:gd name="T25" fmla="*/ 2147483647 h 59"/>
                <a:gd name="T26" fmla="*/ 2147483647 w 44"/>
                <a:gd name="T27" fmla="*/ 2147483647 h 59"/>
                <a:gd name="T28" fmla="*/ 2147483647 w 44"/>
                <a:gd name="T29" fmla="*/ 2147483647 h 59"/>
                <a:gd name="T30" fmla="*/ 2147483647 w 44"/>
                <a:gd name="T31" fmla="*/ 2147483647 h 59"/>
                <a:gd name="T32" fmla="*/ 2147483647 w 44"/>
                <a:gd name="T33" fmla="*/ 2147483647 h 59"/>
                <a:gd name="T34" fmla="*/ 2147483647 w 44"/>
                <a:gd name="T35" fmla="*/ 2147483647 h 59"/>
                <a:gd name="T36" fmla="*/ 2147483647 w 44"/>
                <a:gd name="T37" fmla="*/ 2147483647 h 59"/>
                <a:gd name="T38" fmla="*/ 2147483647 w 44"/>
                <a:gd name="T39" fmla="*/ 2147483647 h 59"/>
                <a:gd name="T40" fmla="*/ 2147483647 w 44"/>
                <a:gd name="T41" fmla="*/ 2147483647 h 59"/>
                <a:gd name="T42" fmla="*/ 2147483647 w 44"/>
                <a:gd name="T43" fmla="*/ 2147483647 h 59"/>
                <a:gd name="T44" fmla="*/ 2147483647 w 44"/>
                <a:gd name="T45" fmla="*/ 2147483647 h 59"/>
                <a:gd name="T46" fmla="*/ 2147483647 w 44"/>
                <a:gd name="T47" fmla="*/ 2147483647 h 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59"/>
                <a:gd name="T74" fmla="*/ 44 w 44"/>
                <a:gd name="T75" fmla="*/ 59 h 5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59">
                  <a:moveTo>
                    <a:pt x="40" y="23"/>
                  </a:moveTo>
                  <a:cubicBezTo>
                    <a:pt x="40" y="17"/>
                    <a:pt x="40" y="17"/>
                    <a:pt x="40" y="17"/>
                  </a:cubicBezTo>
                  <a:cubicBezTo>
                    <a:pt x="40" y="8"/>
                    <a:pt x="32" y="0"/>
                    <a:pt x="22" y="0"/>
                  </a:cubicBezTo>
                  <a:cubicBezTo>
                    <a:pt x="12" y="0"/>
                    <a:pt x="4" y="8"/>
                    <a:pt x="4" y="17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23"/>
                    <a:pt x="44" y="23"/>
                    <a:pt x="44" y="23"/>
                  </a:cubicBezTo>
                  <a:lnTo>
                    <a:pt x="40" y="23"/>
                  </a:lnTo>
                  <a:close/>
                  <a:moveTo>
                    <a:pt x="25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0"/>
                    <a:pt x="18" y="39"/>
                  </a:cubicBezTo>
                  <a:cubicBezTo>
                    <a:pt x="18" y="37"/>
                    <a:pt x="20" y="36"/>
                    <a:pt x="21" y="36"/>
                  </a:cubicBezTo>
                  <a:cubicBezTo>
                    <a:pt x="23" y="36"/>
                    <a:pt x="25" y="37"/>
                    <a:pt x="25" y="39"/>
                  </a:cubicBezTo>
                  <a:cubicBezTo>
                    <a:pt x="25" y="40"/>
                    <a:pt x="24" y="41"/>
                    <a:pt x="23" y="42"/>
                  </a:cubicBezTo>
                  <a:lnTo>
                    <a:pt x="25" y="51"/>
                  </a:lnTo>
                  <a:close/>
                  <a:moveTo>
                    <a:pt x="3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2"/>
                    <a:pt x="17" y="8"/>
                    <a:pt x="22" y="8"/>
                  </a:cubicBezTo>
                  <a:cubicBezTo>
                    <a:pt x="27" y="8"/>
                    <a:pt x="32" y="12"/>
                    <a:pt x="32" y="17"/>
                  </a:cubicBezTo>
                  <a:lnTo>
                    <a:pt x="32" y="23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lIns="116354" tIns="58177" rIns="116354" bIns="58177"/>
            <a:lstStyle/>
            <a:p>
              <a:pPr defTabSz="1163307">
                <a:defRPr/>
              </a:pPr>
              <a:endParaRPr lang="en-US" sz="800" kern="0" dirty="0">
                <a:solidFill>
                  <a:srgbClr val="1C1C1C"/>
                </a:solidFill>
                <a:latin typeface="Salesforce Sans" panose="020B0505020202020203" pitchFamily="34" charset="77"/>
              </a:endParaRPr>
            </a:p>
          </p:txBody>
        </p:sp>
        <p:grpSp>
          <p:nvGrpSpPr>
            <p:cNvPr id="61" name="Group 7547">
              <a:extLst>
                <a:ext uri="{FF2B5EF4-FFF2-40B4-BE49-F238E27FC236}">
                  <a16:creationId xmlns:a16="http://schemas.microsoft.com/office/drawing/2014/main" id="{CFC8382A-12FB-D346-A381-DB0A0E5426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3756" y="8007320"/>
              <a:ext cx="209083" cy="240819"/>
              <a:chOff x="5842000" y="3657724"/>
              <a:chExt cx="177800" cy="204788"/>
            </a:xfrm>
            <a:solidFill>
              <a:sysClr val="window" lastClr="FFFFFF"/>
            </a:solidFill>
          </p:grpSpPr>
          <p:sp>
            <p:nvSpPr>
              <p:cNvPr id="76" name="Rectangle 148">
                <a:extLst>
                  <a:ext uri="{FF2B5EF4-FFF2-40B4-BE49-F238E27FC236}">
                    <a16:creationId xmlns:a16="http://schemas.microsoft.com/office/drawing/2014/main" id="{BE149434-F64C-2749-A42B-ED3515D11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4700" y="3849812"/>
                <a:ext cx="152400" cy="127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  <a:cs typeface="Cordia New" pitchFamily="34" charset="-34"/>
                </a:endParaRPr>
              </a:p>
            </p:txBody>
          </p:sp>
          <p:sp>
            <p:nvSpPr>
              <p:cNvPr id="77" name="Freeform 149">
                <a:extLst>
                  <a:ext uri="{FF2B5EF4-FFF2-40B4-BE49-F238E27FC236}">
                    <a16:creationId xmlns:a16="http://schemas.microsoft.com/office/drawing/2014/main" id="{E202A0C0-86DB-C044-9585-623C5D9C89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2000" y="3657724"/>
                <a:ext cx="177800" cy="179388"/>
              </a:xfrm>
              <a:custGeom>
                <a:avLst/>
                <a:gdLst>
                  <a:gd name="T0" fmla="*/ 2147483647 w 56"/>
                  <a:gd name="T1" fmla="*/ 2147483647 h 56"/>
                  <a:gd name="T2" fmla="*/ 2147483647 w 56"/>
                  <a:gd name="T3" fmla="*/ 2147483647 h 56"/>
                  <a:gd name="T4" fmla="*/ 2147483647 w 56"/>
                  <a:gd name="T5" fmla="*/ 2147483647 h 56"/>
                  <a:gd name="T6" fmla="*/ 2147483647 w 56"/>
                  <a:gd name="T7" fmla="*/ 2147483647 h 56"/>
                  <a:gd name="T8" fmla="*/ 2147483647 w 56"/>
                  <a:gd name="T9" fmla="*/ 0 h 56"/>
                  <a:gd name="T10" fmla="*/ 2147483647 w 56"/>
                  <a:gd name="T11" fmla="*/ 2147483647 h 56"/>
                  <a:gd name="T12" fmla="*/ 2147483647 w 56"/>
                  <a:gd name="T13" fmla="*/ 2147483647 h 56"/>
                  <a:gd name="T14" fmla="*/ 2147483647 w 56"/>
                  <a:gd name="T15" fmla="*/ 2147483647 h 56"/>
                  <a:gd name="T16" fmla="*/ 2147483647 w 56"/>
                  <a:gd name="T17" fmla="*/ 2147483647 h 56"/>
                  <a:gd name="T18" fmla="*/ 0 w 56"/>
                  <a:gd name="T19" fmla="*/ 2147483647 h 56"/>
                  <a:gd name="T20" fmla="*/ 0 w 56"/>
                  <a:gd name="T21" fmla="*/ 2147483647 h 56"/>
                  <a:gd name="T22" fmla="*/ 2147483647 w 56"/>
                  <a:gd name="T23" fmla="*/ 2147483647 h 56"/>
                  <a:gd name="T24" fmla="*/ 2147483647 w 56"/>
                  <a:gd name="T25" fmla="*/ 2147483647 h 56"/>
                  <a:gd name="T26" fmla="*/ 2147483647 w 56"/>
                  <a:gd name="T27" fmla="*/ 2147483647 h 56"/>
                  <a:gd name="T28" fmla="*/ 2147483647 w 56"/>
                  <a:gd name="T29" fmla="*/ 2147483647 h 56"/>
                  <a:gd name="T30" fmla="*/ 2147483647 w 56"/>
                  <a:gd name="T31" fmla="*/ 2147483647 h 56"/>
                  <a:gd name="T32" fmla="*/ 2147483647 w 56"/>
                  <a:gd name="T33" fmla="*/ 2147483647 h 56"/>
                  <a:gd name="T34" fmla="*/ 2147483647 w 56"/>
                  <a:gd name="T35" fmla="*/ 2147483647 h 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6"/>
                  <a:gd name="T55" fmla="*/ 0 h 56"/>
                  <a:gd name="T56" fmla="*/ 56 w 56"/>
                  <a:gd name="T57" fmla="*/ 56 h 5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6" h="56">
                    <a:moveTo>
                      <a:pt x="52" y="38"/>
                    </a:move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8"/>
                      <a:pt x="36" y="37"/>
                      <a:pt x="36" y="36"/>
                    </a:cubicBezTo>
                    <a:cubicBezTo>
                      <a:pt x="32" y="20"/>
                      <a:pt x="40" y="20"/>
                      <a:pt x="40" y="12"/>
                    </a:cubicBezTo>
                    <a:cubicBezTo>
                      <a:pt x="40" y="8"/>
                      <a:pt x="36" y="0"/>
                      <a:pt x="28" y="0"/>
                    </a:cubicBezTo>
                    <a:cubicBezTo>
                      <a:pt x="20" y="0"/>
                      <a:pt x="16" y="8"/>
                      <a:pt x="16" y="12"/>
                    </a:cubicBezTo>
                    <a:cubicBezTo>
                      <a:pt x="16" y="20"/>
                      <a:pt x="24" y="20"/>
                      <a:pt x="20" y="36"/>
                    </a:cubicBezTo>
                    <a:cubicBezTo>
                      <a:pt x="20" y="37"/>
                      <a:pt x="19" y="38"/>
                      <a:pt x="19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38"/>
                      <a:pt x="0" y="40"/>
                      <a:pt x="0" y="4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0"/>
                      <a:pt x="54" y="38"/>
                      <a:pt x="52" y="38"/>
                    </a:cubicBezTo>
                    <a:close/>
                    <a:moveTo>
                      <a:pt x="25" y="21"/>
                    </a:moveTo>
                    <a:cubicBezTo>
                      <a:pt x="25" y="21"/>
                      <a:pt x="22" y="20"/>
                      <a:pt x="20" y="15"/>
                    </a:cubicBezTo>
                    <a:cubicBezTo>
                      <a:pt x="18" y="9"/>
                      <a:pt x="23" y="2"/>
                      <a:pt x="30" y="4"/>
                    </a:cubicBezTo>
                    <a:cubicBezTo>
                      <a:pt x="21" y="7"/>
                      <a:pt x="25" y="21"/>
                      <a:pt x="25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</p:grpSp>
        <p:sp>
          <p:nvSpPr>
            <p:cNvPr id="62" name="Freeform 265">
              <a:extLst>
                <a:ext uri="{FF2B5EF4-FFF2-40B4-BE49-F238E27FC236}">
                  <a16:creationId xmlns:a16="http://schemas.microsoft.com/office/drawing/2014/main" id="{5C93351C-AAD9-5F48-978F-7AA2DEFFA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0869" y="8030134"/>
              <a:ext cx="209790" cy="209786"/>
            </a:xfrm>
            <a:custGeom>
              <a:avLst/>
              <a:gdLst>
                <a:gd name="T0" fmla="*/ 127 w 146"/>
                <a:gd name="T1" fmla="*/ 91 h 147"/>
                <a:gd name="T2" fmla="*/ 127 w 146"/>
                <a:gd name="T3" fmla="*/ 91 h 147"/>
                <a:gd name="T4" fmla="*/ 145 w 146"/>
                <a:gd name="T5" fmla="*/ 72 h 147"/>
                <a:gd name="T6" fmla="*/ 127 w 146"/>
                <a:gd name="T7" fmla="*/ 54 h 147"/>
                <a:gd name="T8" fmla="*/ 110 w 146"/>
                <a:gd name="T9" fmla="*/ 67 h 147"/>
                <a:gd name="T10" fmla="*/ 65 w 146"/>
                <a:gd name="T11" fmla="*/ 67 h 147"/>
                <a:gd name="T12" fmla="*/ 90 w 146"/>
                <a:gd name="T13" fmla="*/ 23 h 147"/>
                <a:gd name="T14" fmla="*/ 110 w 146"/>
                <a:gd name="T15" fmla="*/ 23 h 147"/>
                <a:gd name="T16" fmla="*/ 127 w 146"/>
                <a:gd name="T17" fmla="*/ 35 h 147"/>
                <a:gd name="T18" fmla="*/ 145 w 146"/>
                <a:gd name="T19" fmla="*/ 17 h 147"/>
                <a:gd name="T20" fmla="*/ 127 w 146"/>
                <a:gd name="T21" fmla="*/ 0 h 147"/>
                <a:gd name="T22" fmla="*/ 110 w 146"/>
                <a:gd name="T23" fmla="*/ 13 h 147"/>
                <a:gd name="T24" fmla="*/ 84 w 146"/>
                <a:gd name="T25" fmla="*/ 13 h 147"/>
                <a:gd name="T26" fmla="*/ 52 w 146"/>
                <a:gd name="T27" fmla="*/ 67 h 147"/>
                <a:gd name="T28" fmla="*/ 35 w 146"/>
                <a:gd name="T29" fmla="*/ 67 h 147"/>
                <a:gd name="T30" fmla="*/ 18 w 146"/>
                <a:gd name="T31" fmla="*/ 54 h 147"/>
                <a:gd name="T32" fmla="*/ 0 w 146"/>
                <a:gd name="T33" fmla="*/ 72 h 147"/>
                <a:gd name="T34" fmla="*/ 18 w 146"/>
                <a:gd name="T35" fmla="*/ 91 h 147"/>
                <a:gd name="T36" fmla="*/ 35 w 146"/>
                <a:gd name="T37" fmla="*/ 77 h 147"/>
                <a:gd name="T38" fmla="*/ 52 w 146"/>
                <a:gd name="T39" fmla="*/ 77 h 147"/>
                <a:gd name="T40" fmla="*/ 84 w 146"/>
                <a:gd name="T41" fmla="*/ 132 h 147"/>
                <a:gd name="T42" fmla="*/ 110 w 146"/>
                <a:gd name="T43" fmla="*/ 132 h 147"/>
                <a:gd name="T44" fmla="*/ 127 w 146"/>
                <a:gd name="T45" fmla="*/ 146 h 147"/>
                <a:gd name="T46" fmla="*/ 145 w 146"/>
                <a:gd name="T47" fmla="*/ 127 h 147"/>
                <a:gd name="T48" fmla="*/ 127 w 146"/>
                <a:gd name="T49" fmla="*/ 109 h 147"/>
                <a:gd name="T50" fmla="*/ 110 w 146"/>
                <a:gd name="T51" fmla="*/ 122 h 147"/>
                <a:gd name="T52" fmla="*/ 90 w 146"/>
                <a:gd name="T53" fmla="*/ 122 h 147"/>
                <a:gd name="T54" fmla="*/ 65 w 146"/>
                <a:gd name="T55" fmla="*/ 77 h 147"/>
                <a:gd name="T56" fmla="*/ 110 w 146"/>
                <a:gd name="T57" fmla="*/ 77 h 147"/>
                <a:gd name="T58" fmla="*/ 127 w 146"/>
                <a:gd name="T59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7">
                  <a:moveTo>
                    <a:pt x="127" y="91"/>
                  </a:moveTo>
                  <a:lnTo>
                    <a:pt x="127" y="91"/>
                  </a:lnTo>
                  <a:cubicBezTo>
                    <a:pt x="138" y="91"/>
                    <a:pt x="145" y="82"/>
                    <a:pt x="145" y="72"/>
                  </a:cubicBezTo>
                  <a:cubicBezTo>
                    <a:pt x="145" y="62"/>
                    <a:pt x="138" y="54"/>
                    <a:pt x="127" y="54"/>
                  </a:cubicBezTo>
                  <a:cubicBezTo>
                    <a:pt x="120" y="54"/>
                    <a:pt x="112" y="59"/>
                    <a:pt x="110" y="67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2" y="30"/>
                    <a:pt x="120" y="35"/>
                    <a:pt x="127" y="35"/>
                  </a:cubicBezTo>
                  <a:cubicBezTo>
                    <a:pt x="138" y="35"/>
                    <a:pt x="145" y="28"/>
                    <a:pt x="145" y="17"/>
                  </a:cubicBezTo>
                  <a:cubicBezTo>
                    <a:pt x="145" y="7"/>
                    <a:pt x="138" y="0"/>
                    <a:pt x="127" y="0"/>
                  </a:cubicBezTo>
                  <a:cubicBezTo>
                    <a:pt x="120" y="0"/>
                    <a:pt x="112" y="5"/>
                    <a:pt x="110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59"/>
                    <a:pt x="27" y="54"/>
                    <a:pt x="18" y="54"/>
                  </a:cubicBezTo>
                  <a:cubicBezTo>
                    <a:pt x="8" y="54"/>
                    <a:pt x="0" y="62"/>
                    <a:pt x="0" y="72"/>
                  </a:cubicBezTo>
                  <a:cubicBezTo>
                    <a:pt x="0" y="82"/>
                    <a:pt x="8" y="91"/>
                    <a:pt x="18" y="91"/>
                  </a:cubicBezTo>
                  <a:cubicBezTo>
                    <a:pt x="27" y="91"/>
                    <a:pt x="34" y="84"/>
                    <a:pt x="35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84" y="132"/>
                    <a:pt x="84" y="132"/>
                    <a:pt x="84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2" y="138"/>
                    <a:pt x="120" y="146"/>
                    <a:pt x="127" y="146"/>
                  </a:cubicBezTo>
                  <a:cubicBezTo>
                    <a:pt x="138" y="146"/>
                    <a:pt x="145" y="137"/>
                    <a:pt x="145" y="127"/>
                  </a:cubicBezTo>
                  <a:cubicBezTo>
                    <a:pt x="145" y="116"/>
                    <a:pt x="138" y="109"/>
                    <a:pt x="127" y="109"/>
                  </a:cubicBezTo>
                  <a:cubicBezTo>
                    <a:pt x="120" y="109"/>
                    <a:pt x="112" y="114"/>
                    <a:pt x="11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2" y="84"/>
                    <a:pt x="120" y="91"/>
                    <a:pt x="127" y="9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1165161">
                <a:defRPr/>
              </a:pPr>
              <a:endParaRPr lang="en-US" sz="8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grpSp>
          <p:nvGrpSpPr>
            <p:cNvPr id="63" name="Group 7607">
              <a:extLst>
                <a:ext uri="{FF2B5EF4-FFF2-40B4-BE49-F238E27FC236}">
                  <a16:creationId xmlns:a16="http://schemas.microsoft.com/office/drawing/2014/main" id="{4395370D-7B8D-6D42-AE1C-9862E23535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24203" y="7984167"/>
              <a:ext cx="270156" cy="244829"/>
              <a:chOff x="4231518" y="5528394"/>
              <a:chExt cx="203200" cy="184150"/>
            </a:xfrm>
            <a:solidFill>
              <a:sysClr val="window" lastClr="FFFFFF"/>
            </a:solidFill>
          </p:grpSpPr>
          <p:sp>
            <p:nvSpPr>
              <p:cNvPr id="74" name="Freeform 150">
                <a:extLst>
                  <a:ext uri="{FF2B5EF4-FFF2-40B4-BE49-F238E27FC236}">
                    <a16:creationId xmlns:a16="http://schemas.microsoft.com/office/drawing/2014/main" id="{E1782406-EE72-4F49-9BE2-C743D4A12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518" y="5585544"/>
                <a:ext cx="177800" cy="127000"/>
              </a:xfrm>
              <a:custGeom>
                <a:avLst/>
                <a:gdLst>
                  <a:gd name="T0" fmla="*/ 2147483647 w 112"/>
                  <a:gd name="T1" fmla="*/ 2147483647 h 80"/>
                  <a:gd name="T2" fmla="*/ 2147483647 w 112"/>
                  <a:gd name="T3" fmla="*/ 2147483647 h 80"/>
                  <a:gd name="T4" fmla="*/ 2147483647 w 112"/>
                  <a:gd name="T5" fmla="*/ 2147483647 h 80"/>
                  <a:gd name="T6" fmla="*/ 2147483647 w 112"/>
                  <a:gd name="T7" fmla="*/ 2147483647 h 80"/>
                  <a:gd name="T8" fmla="*/ 2147483647 w 112"/>
                  <a:gd name="T9" fmla="*/ 2147483647 h 80"/>
                  <a:gd name="T10" fmla="*/ 2147483647 w 112"/>
                  <a:gd name="T11" fmla="*/ 2147483647 h 80"/>
                  <a:gd name="T12" fmla="*/ 2147483647 w 112"/>
                  <a:gd name="T13" fmla="*/ 2147483647 h 80"/>
                  <a:gd name="T14" fmla="*/ 2147483647 w 112"/>
                  <a:gd name="T15" fmla="*/ 2147483647 h 80"/>
                  <a:gd name="T16" fmla="*/ 2147483647 w 112"/>
                  <a:gd name="T17" fmla="*/ 2147483647 h 80"/>
                  <a:gd name="T18" fmla="*/ 2147483647 w 112"/>
                  <a:gd name="T19" fmla="*/ 2147483647 h 80"/>
                  <a:gd name="T20" fmla="*/ 2147483647 w 112"/>
                  <a:gd name="T21" fmla="*/ 2147483647 h 80"/>
                  <a:gd name="T22" fmla="*/ 2147483647 w 112"/>
                  <a:gd name="T23" fmla="*/ 2147483647 h 80"/>
                  <a:gd name="T24" fmla="*/ 2147483647 w 112"/>
                  <a:gd name="T25" fmla="*/ 2147483647 h 80"/>
                  <a:gd name="T26" fmla="*/ 2147483647 w 112"/>
                  <a:gd name="T27" fmla="*/ 2147483647 h 80"/>
                  <a:gd name="T28" fmla="*/ 2147483647 w 112"/>
                  <a:gd name="T29" fmla="*/ 2147483647 h 80"/>
                  <a:gd name="T30" fmla="*/ 2147483647 w 112"/>
                  <a:gd name="T31" fmla="*/ 0 h 80"/>
                  <a:gd name="T32" fmla="*/ 0 w 112"/>
                  <a:gd name="T33" fmla="*/ 0 h 80"/>
                  <a:gd name="T34" fmla="*/ 0 w 112"/>
                  <a:gd name="T35" fmla="*/ 2147483647 h 80"/>
                  <a:gd name="T36" fmla="*/ 2147483647 w 112"/>
                  <a:gd name="T37" fmla="*/ 2147483647 h 80"/>
                  <a:gd name="T38" fmla="*/ 2147483647 w 112"/>
                  <a:gd name="T39" fmla="*/ 2147483647 h 80"/>
                  <a:gd name="T40" fmla="*/ 2147483647 w 112"/>
                  <a:gd name="T41" fmla="*/ 2147483647 h 80"/>
                  <a:gd name="T42" fmla="*/ 2147483647 w 112"/>
                  <a:gd name="T43" fmla="*/ 2147483647 h 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12"/>
                  <a:gd name="T67" fmla="*/ 0 h 80"/>
                  <a:gd name="T68" fmla="*/ 112 w 112"/>
                  <a:gd name="T69" fmla="*/ 80 h 8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12" h="80">
                    <a:moveTo>
                      <a:pt x="104" y="68"/>
                    </a:moveTo>
                    <a:lnTo>
                      <a:pt x="82" y="46"/>
                    </a:lnTo>
                    <a:lnTo>
                      <a:pt x="78" y="52"/>
                    </a:lnTo>
                    <a:lnTo>
                      <a:pt x="98" y="72"/>
                    </a:lnTo>
                    <a:lnTo>
                      <a:pt x="14" y="72"/>
                    </a:lnTo>
                    <a:lnTo>
                      <a:pt x="34" y="52"/>
                    </a:lnTo>
                    <a:lnTo>
                      <a:pt x="30" y="46"/>
                    </a:lnTo>
                    <a:lnTo>
                      <a:pt x="8" y="68"/>
                    </a:lnTo>
                    <a:lnTo>
                      <a:pt x="8" y="12"/>
                    </a:lnTo>
                    <a:lnTo>
                      <a:pt x="56" y="46"/>
                    </a:lnTo>
                    <a:lnTo>
                      <a:pt x="72" y="34"/>
                    </a:lnTo>
                    <a:lnTo>
                      <a:pt x="68" y="28"/>
                    </a:lnTo>
                    <a:lnTo>
                      <a:pt x="56" y="36"/>
                    </a:lnTo>
                    <a:lnTo>
                      <a:pt x="18" y="8"/>
                    </a:lnTo>
                    <a:lnTo>
                      <a:pt x="72" y="8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80"/>
                    </a:lnTo>
                    <a:lnTo>
                      <a:pt x="112" y="80"/>
                    </a:lnTo>
                    <a:lnTo>
                      <a:pt x="112" y="24"/>
                    </a:lnTo>
                    <a:lnTo>
                      <a:pt x="104" y="24"/>
                    </a:lnTo>
                    <a:lnTo>
                      <a:pt x="104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75" name="Freeform 151">
                <a:extLst>
                  <a:ext uri="{FF2B5EF4-FFF2-40B4-BE49-F238E27FC236}">
                    <a16:creationId xmlns:a16="http://schemas.microsoft.com/office/drawing/2014/main" id="{DC294C2A-6FDA-9F40-BDAC-B65AC193C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818" y="5528394"/>
                <a:ext cx="88900" cy="82550"/>
              </a:xfrm>
              <a:custGeom>
                <a:avLst/>
                <a:gdLst>
                  <a:gd name="T0" fmla="*/ 2147483647 w 56"/>
                  <a:gd name="T1" fmla="*/ 2147483647 h 52"/>
                  <a:gd name="T2" fmla="*/ 2147483647 w 56"/>
                  <a:gd name="T3" fmla="*/ 2147483647 h 52"/>
                  <a:gd name="T4" fmla="*/ 2147483647 w 56"/>
                  <a:gd name="T5" fmla="*/ 0 h 52"/>
                  <a:gd name="T6" fmla="*/ 2147483647 w 56"/>
                  <a:gd name="T7" fmla="*/ 2147483647 h 52"/>
                  <a:gd name="T8" fmla="*/ 0 w 56"/>
                  <a:gd name="T9" fmla="*/ 2147483647 h 52"/>
                  <a:gd name="T10" fmla="*/ 2147483647 w 56"/>
                  <a:gd name="T11" fmla="*/ 2147483647 h 52"/>
                  <a:gd name="T12" fmla="*/ 2147483647 w 56"/>
                  <a:gd name="T13" fmla="*/ 2147483647 h 52"/>
                  <a:gd name="T14" fmla="*/ 2147483647 w 56"/>
                  <a:gd name="T15" fmla="*/ 2147483647 h 52"/>
                  <a:gd name="T16" fmla="*/ 2147483647 w 56"/>
                  <a:gd name="T17" fmla="*/ 2147483647 h 52"/>
                  <a:gd name="T18" fmla="*/ 2147483647 w 56"/>
                  <a:gd name="T19" fmla="*/ 2147483647 h 52"/>
                  <a:gd name="T20" fmla="*/ 2147483647 w 56"/>
                  <a:gd name="T21" fmla="*/ 2147483647 h 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6"/>
                  <a:gd name="T34" fmla="*/ 0 h 52"/>
                  <a:gd name="T35" fmla="*/ 56 w 56"/>
                  <a:gd name="T36" fmla="*/ 52 h 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6" h="52">
                    <a:moveTo>
                      <a:pt x="56" y="20"/>
                    </a:moveTo>
                    <a:lnTo>
                      <a:pt x="34" y="20"/>
                    </a:lnTo>
                    <a:lnTo>
                      <a:pt x="28" y="0"/>
                    </a:lnTo>
                    <a:lnTo>
                      <a:pt x="22" y="20"/>
                    </a:lnTo>
                    <a:lnTo>
                      <a:pt x="0" y="20"/>
                    </a:lnTo>
                    <a:lnTo>
                      <a:pt x="18" y="32"/>
                    </a:lnTo>
                    <a:lnTo>
                      <a:pt x="8" y="52"/>
                    </a:lnTo>
                    <a:lnTo>
                      <a:pt x="28" y="40"/>
                    </a:lnTo>
                    <a:lnTo>
                      <a:pt x="48" y="52"/>
                    </a:lnTo>
                    <a:lnTo>
                      <a:pt x="38" y="32"/>
                    </a:lnTo>
                    <a:lnTo>
                      <a:pt x="5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</p:grpSp>
        <p:grpSp>
          <p:nvGrpSpPr>
            <p:cNvPr id="64" name="Group 9982">
              <a:extLst>
                <a:ext uri="{FF2B5EF4-FFF2-40B4-BE49-F238E27FC236}">
                  <a16:creationId xmlns:a16="http://schemas.microsoft.com/office/drawing/2014/main" id="{59FD6C72-288C-8744-9790-85D77F787F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044" y="8016552"/>
              <a:ext cx="246505" cy="246505"/>
              <a:chOff x="1412876" y="1485900"/>
              <a:chExt cx="203200" cy="203200"/>
            </a:xfrm>
            <a:solidFill>
              <a:sysClr val="window" lastClr="FFFFFF"/>
            </a:solidFill>
          </p:grpSpPr>
          <p:sp>
            <p:nvSpPr>
              <p:cNvPr id="71" name="Freeform 448">
                <a:extLst>
                  <a:ext uri="{FF2B5EF4-FFF2-40B4-BE49-F238E27FC236}">
                    <a16:creationId xmlns:a16="http://schemas.microsoft.com/office/drawing/2014/main" id="{8CDB580B-595E-764A-966B-EA627DAE0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476" y="1574800"/>
                <a:ext cx="101600" cy="101600"/>
              </a:xfrm>
              <a:custGeom>
                <a:avLst/>
                <a:gdLst>
                  <a:gd name="T0" fmla="*/ 2147483647 w 64"/>
                  <a:gd name="T1" fmla="*/ 0 h 64"/>
                  <a:gd name="T2" fmla="*/ 0 w 64"/>
                  <a:gd name="T3" fmla="*/ 2147483647 h 64"/>
                  <a:gd name="T4" fmla="*/ 2147483647 w 64"/>
                  <a:gd name="T5" fmla="*/ 2147483647 h 64"/>
                  <a:gd name="T6" fmla="*/ 2147483647 w 64"/>
                  <a:gd name="T7" fmla="*/ 2147483647 h 64"/>
                  <a:gd name="T8" fmla="*/ 2147483647 w 64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64"/>
                  <a:gd name="T17" fmla="*/ 64 w 64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64">
                    <a:moveTo>
                      <a:pt x="40" y="0"/>
                    </a:moveTo>
                    <a:lnTo>
                      <a:pt x="0" y="40"/>
                    </a:lnTo>
                    <a:lnTo>
                      <a:pt x="24" y="64"/>
                    </a:lnTo>
                    <a:lnTo>
                      <a:pt x="64" y="2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72" name="Freeform 449">
                <a:extLst>
                  <a:ext uri="{FF2B5EF4-FFF2-40B4-BE49-F238E27FC236}">
                    <a16:creationId xmlns:a16="http://schemas.microsoft.com/office/drawing/2014/main" id="{8F2D09A1-C8C6-3D49-B490-F8A30DF4C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1776" y="1651000"/>
                <a:ext cx="38100" cy="38100"/>
              </a:xfrm>
              <a:custGeom>
                <a:avLst/>
                <a:gdLst>
                  <a:gd name="T0" fmla="*/ 0 w 24"/>
                  <a:gd name="T1" fmla="*/ 2147483647 h 24"/>
                  <a:gd name="T2" fmla="*/ 2147483647 w 24"/>
                  <a:gd name="T3" fmla="*/ 2147483647 h 24"/>
                  <a:gd name="T4" fmla="*/ 0 w 24"/>
                  <a:gd name="T5" fmla="*/ 0 h 24"/>
                  <a:gd name="T6" fmla="*/ 0 w 24"/>
                  <a:gd name="T7" fmla="*/ 2147483647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"/>
                  <a:gd name="T13" fmla="*/ 0 h 24"/>
                  <a:gd name="T14" fmla="*/ 24 w 24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" h="24">
                    <a:moveTo>
                      <a:pt x="0" y="24"/>
                    </a:moveTo>
                    <a:lnTo>
                      <a:pt x="24" y="24"/>
                    </a:lnTo>
                    <a:lnTo>
                      <a:pt x="0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73" name="Freeform 450">
                <a:extLst>
                  <a:ext uri="{FF2B5EF4-FFF2-40B4-BE49-F238E27FC236}">
                    <a16:creationId xmlns:a16="http://schemas.microsoft.com/office/drawing/2014/main" id="{347A98DF-D539-4C4B-8ED9-D1646ABFE7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2876" y="1485900"/>
                <a:ext cx="165100" cy="177800"/>
              </a:xfrm>
              <a:custGeom>
                <a:avLst/>
                <a:gdLst>
                  <a:gd name="T0" fmla="*/ 2147483647 w 52"/>
                  <a:gd name="T1" fmla="*/ 2147483647 h 56"/>
                  <a:gd name="T2" fmla="*/ 2147483647 w 52"/>
                  <a:gd name="T3" fmla="*/ 2147483647 h 56"/>
                  <a:gd name="T4" fmla="*/ 2147483647 w 52"/>
                  <a:gd name="T5" fmla="*/ 2147483647 h 56"/>
                  <a:gd name="T6" fmla="*/ 2147483647 w 52"/>
                  <a:gd name="T7" fmla="*/ 2147483647 h 56"/>
                  <a:gd name="T8" fmla="*/ 2147483647 w 52"/>
                  <a:gd name="T9" fmla="*/ 2147483647 h 56"/>
                  <a:gd name="T10" fmla="*/ 2147483647 w 52"/>
                  <a:gd name="T11" fmla="*/ 2147483647 h 56"/>
                  <a:gd name="T12" fmla="*/ 2147483647 w 52"/>
                  <a:gd name="T13" fmla="*/ 2147483647 h 56"/>
                  <a:gd name="T14" fmla="*/ 2147483647 w 52"/>
                  <a:gd name="T15" fmla="*/ 2147483647 h 56"/>
                  <a:gd name="T16" fmla="*/ 2147483647 w 52"/>
                  <a:gd name="T17" fmla="*/ 2147483647 h 56"/>
                  <a:gd name="T18" fmla="*/ 2147483647 w 52"/>
                  <a:gd name="T19" fmla="*/ 2147483647 h 56"/>
                  <a:gd name="T20" fmla="*/ 2147483647 w 52"/>
                  <a:gd name="T21" fmla="*/ 2147483647 h 56"/>
                  <a:gd name="T22" fmla="*/ 2147483647 w 52"/>
                  <a:gd name="T23" fmla="*/ 2147483647 h 56"/>
                  <a:gd name="T24" fmla="*/ 2147483647 w 52"/>
                  <a:gd name="T25" fmla="*/ 2147483647 h 56"/>
                  <a:gd name="T26" fmla="*/ 2147483647 w 52"/>
                  <a:gd name="T27" fmla="*/ 2147483647 h 56"/>
                  <a:gd name="T28" fmla="*/ 2147483647 w 52"/>
                  <a:gd name="T29" fmla="*/ 2147483647 h 56"/>
                  <a:gd name="T30" fmla="*/ 2147483647 w 52"/>
                  <a:gd name="T31" fmla="*/ 2147483647 h 56"/>
                  <a:gd name="T32" fmla="*/ 2147483647 w 52"/>
                  <a:gd name="T33" fmla="*/ 2147483647 h 56"/>
                  <a:gd name="T34" fmla="*/ 2147483647 w 52"/>
                  <a:gd name="T35" fmla="*/ 2147483647 h 56"/>
                  <a:gd name="T36" fmla="*/ 2147483647 w 52"/>
                  <a:gd name="T37" fmla="*/ 2147483647 h 56"/>
                  <a:gd name="T38" fmla="*/ 2147483647 w 52"/>
                  <a:gd name="T39" fmla="*/ 0 h 56"/>
                  <a:gd name="T40" fmla="*/ 2147483647 w 52"/>
                  <a:gd name="T41" fmla="*/ 2147483647 h 56"/>
                  <a:gd name="T42" fmla="*/ 0 w 52"/>
                  <a:gd name="T43" fmla="*/ 2147483647 h 56"/>
                  <a:gd name="T44" fmla="*/ 0 w 52"/>
                  <a:gd name="T45" fmla="*/ 2147483647 h 56"/>
                  <a:gd name="T46" fmla="*/ 2147483647 w 52"/>
                  <a:gd name="T47" fmla="*/ 2147483647 h 56"/>
                  <a:gd name="T48" fmla="*/ 2147483647 w 52"/>
                  <a:gd name="T49" fmla="*/ 2147483647 h 56"/>
                  <a:gd name="T50" fmla="*/ 2147483647 w 52"/>
                  <a:gd name="T51" fmla="*/ 2147483647 h 56"/>
                  <a:gd name="T52" fmla="*/ 2147483647 w 52"/>
                  <a:gd name="T53" fmla="*/ 2147483647 h 56"/>
                  <a:gd name="T54" fmla="*/ 2147483647 w 52"/>
                  <a:gd name="T55" fmla="*/ 2147483647 h 56"/>
                  <a:gd name="T56" fmla="*/ 2147483647 w 52"/>
                  <a:gd name="T57" fmla="*/ 2147483647 h 56"/>
                  <a:gd name="T58" fmla="*/ 2147483647 w 52"/>
                  <a:gd name="T59" fmla="*/ 2147483647 h 56"/>
                  <a:gd name="T60" fmla="*/ 2147483647 w 52"/>
                  <a:gd name="T61" fmla="*/ 2147483647 h 56"/>
                  <a:gd name="T62" fmla="*/ 2147483647 w 52"/>
                  <a:gd name="T63" fmla="*/ 2147483647 h 56"/>
                  <a:gd name="T64" fmla="*/ 2147483647 w 52"/>
                  <a:gd name="T65" fmla="*/ 2147483647 h 5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2"/>
                  <a:gd name="T100" fmla="*/ 0 h 56"/>
                  <a:gd name="T101" fmla="*/ 52 w 52"/>
                  <a:gd name="T102" fmla="*/ 56 h 5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2" h="56">
                    <a:moveTo>
                      <a:pt x="4" y="39"/>
                    </a:moveTo>
                    <a:cubicBezTo>
                      <a:pt x="9" y="42"/>
                      <a:pt x="17" y="44"/>
                      <a:pt x="26" y="44"/>
                    </a:cubicBezTo>
                    <a:cubicBezTo>
                      <a:pt x="27" y="44"/>
                      <a:pt x="27" y="44"/>
                      <a:pt x="28" y="44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7" y="40"/>
                      <a:pt x="27" y="40"/>
                      <a:pt x="26" y="40"/>
                    </a:cubicBezTo>
                    <a:cubicBezTo>
                      <a:pt x="12" y="40"/>
                      <a:pt x="4" y="36"/>
                      <a:pt x="4" y="3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30"/>
                      <a:pt x="17" y="32"/>
                      <a:pt x="26" y="32"/>
                    </a:cubicBezTo>
                    <a:cubicBezTo>
                      <a:pt x="31" y="32"/>
                      <a:pt x="36" y="31"/>
                      <a:pt x="40" y="30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6" y="27"/>
                      <a:pt x="32" y="28"/>
                      <a:pt x="26" y="28"/>
                    </a:cubicBezTo>
                    <a:cubicBezTo>
                      <a:pt x="12" y="28"/>
                      <a:pt x="4" y="24"/>
                      <a:pt x="4" y="2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9" y="18"/>
                      <a:pt x="17" y="20"/>
                      <a:pt x="26" y="20"/>
                    </a:cubicBezTo>
                    <a:cubicBezTo>
                      <a:pt x="35" y="20"/>
                      <a:pt x="43" y="18"/>
                      <a:pt x="48" y="1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8"/>
                      <a:pt x="51" y="6"/>
                      <a:pt x="48" y="5"/>
                    </a:cubicBezTo>
                    <a:cubicBezTo>
                      <a:pt x="43" y="2"/>
                      <a:pt x="35" y="0"/>
                      <a:pt x="26" y="0"/>
                    </a:cubicBezTo>
                    <a:cubicBezTo>
                      <a:pt x="17" y="0"/>
                      <a:pt x="9" y="2"/>
                      <a:pt x="4" y="5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8"/>
                      <a:pt x="1" y="50"/>
                      <a:pt x="4" y="51"/>
                    </a:cubicBezTo>
                    <a:cubicBezTo>
                      <a:pt x="8" y="54"/>
                      <a:pt x="16" y="56"/>
                      <a:pt x="24" y="56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12" y="52"/>
                      <a:pt x="4" y="48"/>
                      <a:pt x="4" y="46"/>
                    </a:cubicBezTo>
                    <a:lnTo>
                      <a:pt x="4" y="39"/>
                    </a:lnTo>
                    <a:close/>
                    <a:moveTo>
                      <a:pt x="26" y="4"/>
                    </a:moveTo>
                    <a:cubicBezTo>
                      <a:pt x="40" y="4"/>
                      <a:pt x="48" y="8"/>
                      <a:pt x="48" y="10"/>
                    </a:cubicBezTo>
                    <a:cubicBezTo>
                      <a:pt x="48" y="12"/>
                      <a:pt x="40" y="16"/>
                      <a:pt x="26" y="16"/>
                    </a:cubicBezTo>
                    <a:cubicBezTo>
                      <a:pt x="12" y="16"/>
                      <a:pt x="4" y="12"/>
                      <a:pt x="4" y="10"/>
                    </a:cubicBezTo>
                    <a:cubicBezTo>
                      <a:pt x="4" y="8"/>
                      <a:pt x="12" y="4"/>
                      <a:pt x="26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F2A288C-8770-7848-BEDF-CC78EB5AA996}"/>
                </a:ext>
              </a:extLst>
            </p:cNvPr>
            <p:cNvGrpSpPr/>
            <p:nvPr/>
          </p:nvGrpSpPr>
          <p:grpSpPr>
            <a:xfrm>
              <a:off x="1762935" y="8025860"/>
              <a:ext cx="238822" cy="238822"/>
              <a:chOff x="1523639" y="6588890"/>
              <a:chExt cx="372619" cy="372618"/>
            </a:xfrm>
          </p:grpSpPr>
          <p:sp>
            <p:nvSpPr>
              <p:cNvPr id="69" name="Freeform 444">
                <a:extLst>
                  <a:ext uri="{FF2B5EF4-FFF2-40B4-BE49-F238E27FC236}">
                    <a16:creationId xmlns:a16="http://schemas.microsoft.com/office/drawing/2014/main" id="{EFD5563C-280A-D34A-98E5-1124BF2A49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3237" y="6751911"/>
                <a:ext cx="163021" cy="209597"/>
              </a:xfrm>
              <a:custGeom>
                <a:avLst/>
                <a:gdLst>
                  <a:gd name="T0" fmla="*/ 2147483647 w 28"/>
                  <a:gd name="T1" fmla="*/ 2147483647 h 36"/>
                  <a:gd name="T2" fmla="*/ 2147483647 w 28"/>
                  <a:gd name="T3" fmla="*/ 2147483647 h 36"/>
                  <a:gd name="T4" fmla="*/ 2147483647 w 28"/>
                  <a:gd name="T5" fmla="*/ 2147483647 h 36"/>
                  <a:gd name="T6" fmla="*/ 2147483647 w 28"/>
                  <a:gd name="T7" fmla="*/ 0 h 36"/>
                  <a:gd name="T8" fmla="*/ 2147483647 w 28"/>
                  <a:gd name="T9" fmla="*/ 2147483647 h 36"/>
                  <a:gd name="T10" fmla="*/ 2147483647 w 28"/>
                  <a:gd name="T11" fmla="*/ 2147483647 h 36"/>
                  <a:gd name="T12" fmla="*/ 2147483647 w 28"/>
                  <a:gd name="T13" fmla="*/ 2147483647 h 36"/>
                  <a:gd name="T14" fmla="*/ 0 w 28"/>
                  <a:gd name="T15" fmla="*/ 2147483647 h 36"/>
                  <a:gd name="T16" fmla="*/ 0 w 28"/>
                  <a:gd name="T17" fmla="*/ 2147483647 h 36"/>
                  <a:gd name="T18" fmla="*/ 2147483647 w 28"/>
                  <a:gd name="T19" fmla="*/ 2147483647 h 36"/>
                  <a:gd name="T20" fmla="*/ 2147483647 w 28"/>
                  <a:gd name="T21" fmla="*/ 2147483647 h 36"/>
                  <a:gd name="T22" fmla="*/ 2147483647 w 28"/>
                  <a:gd name="T23" fmla="*/ 2147483647 h 36"/>
                  <a:gd name="T24" fmla="*/ 2147483647 w 28"/>
                  <a:gd name="T25" fmla="*/ 2147483647 h 36"/>
                  <a:gd name="T26" fmla="*/ 2147483647 w 28"/>
                  <a:gd name="T27" fmla="*/ 2147483647 h 36"/>
                  <a:gd name="T28" fmla="*/ 2147483647 w 28"/>
                  <a:gd name="T29" fmla="*/ 2147483647 h 36"/>
                  <a:gd name="T30" fmla="*/ 2147483647 w 28"/>
                  <a:gd name="T31" fmla="*/ 2147483647 h 36"/>
                  <a:gd name="T32" fmla="*/ 2147483647 w 28"/>
                  <a:gd name="T33" fmla="*/ 2147483647 h 36"/>
                  <a:gd name="T34" fmla="*/ 2147483647 w 28"/>
                  <a:gd name="T35" fmla="*/ 2147483647 h 36"/>
                  <a:gd name="T36" fmla="*/ 2147483647 w 28"/>
                  <a:gd name="T37" fmla="*/ 2147483647 h 36"/>
                  <a:gd name="T38" fmla="*/ 2147483647 w 28"/>
                  <a:gd name="T39" fmla="*/ 2147483647 h 36"/>
                  <a:gd name="T40" fmla="*/ 2147483647 w 28"/>
                  <a:gd name="T41" fmla="*/ 2147483647 h 36"/>
                  <a:gd name="T42" fmla="*/ 2147483647 w 28"/>
                  <a:gd name="T43" fmla="*/ 2147483647 h 36"/>
                  <a:gd name="T44" fmla="*/ 2147483647 w 28"/>
                  <a:gd name="T45" fmla="*/ 2147483647 h 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8"/>
                  <a:gd name="T70" fmla="*/ 0 h 36"/>
                  <a:gd name="T71" fmla="*/ 28 w 28"/>
                  <a:gd name="T72" fmla="*/ 36 h 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8" h="36">
                    <a:moveTo>
                      <a:pt x="24" y="12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7"/>
                      <a:pt x="22" y="4"/>
                      <a:pt x="20" y="2"/>
                    </a:cubicBezTo>
                    <a:cubicBezTo>
                      <a:pt x="18" y="1"/>
                      <a:pt x="16" y="0"/>
                      <a:pt x="14" y="0"/>
                    </a:cubicBezTo>
                    <a:cubicBezTo>
                      <a:pt x="12" y="0"/>
                      <a:pt x="10" y="1"/>
                      <a:pt x="8" y="2"/>
                    </a:cubicBezTo>
                    <a:cubicBezTo>
                      <a:pt x="6" y="4"/>
                      <a:pt x="4" y="7"/>
                      <a:pt x="4" y="1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12"/>
                      <a:pt x="28" y="12"/>
                      <a:pt x="28" y="12"/>
                    </a:cubicBezTo>
                    <a:lnTo>
                      <a:pt x="24" y="12"/>
                    </a:lnTo>
                    <a:close/>
                    <a:moveTo>
                      <a:pt x="1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6" y="20"/>
                      <a:pt x="16" y="20"/>
                      <a:pt x="16" y="20"/>
                    </a:cubicBezTo>
                    <a:lnTo>
                      <a:pt x="16" y="28"/>
                    </a:lnTo>
                    <a:close/>
                    <a:moveTo>
                      <a:pt x="20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7"/>
                      <a:pt x="11" y="4"/>
                      <a:pt x="14" y="4"/>
                    </a:cubicBezTo>
                    <a:cubicBezTo>
                      <a:pt x="17" y="4"/>
                      <a:pt x="20" y="7"/>
                      <a:pt x="20" y="10"/>
                    </a:cubicBezTo>
                    <a:lnTo>
                      <a:pt x="20" y="12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  <p:sp>
            <p:nvSpPr>
              <p:cNvPr id="70" name="Freeform 445">
                <a:extLst>
                  <a:ext uri="{FF2B5EF4-FFF2-40B4-BE49-F238E27FC236}">
                    <a16:creationId xmlns:a16="http://schemas.microsoft.com/office/drawing/2014/main" id="{57FDB3C8-F7B0-D646-AAB2-FB816418E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3639" y="6588890"/>
                <a:ext cx="302753" cy="326041"/>
              </a:xfrm>
              <a:custGeom>
                <a:avLst/>
                <a:gdLst>
                  <a:gd name="T0" fmla="*/ 2147483647 w 52"/>
                  <a:gd name="T1" fmla="*/ 2147483647 h 56"/>
                  <a:gd name="T2" fmla="*/ 2147483647 w 52"/>
                  <a:gd name="T3" fmla="*/ 2147483647 h 56"/>
                  <a:gd name="T4" fmla="*/ 2147483647 w 52"/>
                  <a:gd name="T5" fmla="*/ 2147483647 h 56"/>
                  <a:gd name="T6" fmla="*/ 2147483647 w 52"/>
                  <a:gd name="T7" fmla="*/ 2147483647 h 56"/>
                  <a:gd name="T8" fmla="*/ 2147483647 w 52"/>
                  <a:gd name="T9" fmla="*/ 2147483647 h 56"/>
                  <a:gd name="T10" fmla="*/ 2147483647 w 52"/>
                  <a:gd name="T11" fmla="*/ 2147483647 h 56"/>
                  <a:gd name="T12" fmla="*/ 2147483647 w 52"/>
                  <a:gd name="T13" fmla="*/ 2147483647 h 56"/>
                  <a:gd name="T14" fmla="*/ 2147483647 w 52"/>
                  <a:gd name="T15" fmla="*/ 2147483647 h 56"/>
                  <a:gd name="T16" fmla="*/ 2147483647 w 52"/>
                  <a:gd name="T17" fmla="*/ 0 h 56"/>
                  <a:gd name="T18" fmla="*/ 2147483647 w 52"/>
                  <a:gd name="T19" fmla="*/ 2147483647 h 56"/>
                  <a:gd name="T20" fmla="*/ 0 w 52"/>
                  <a:gd name="T21" fmla="*/ 2147483647 h 56"/>
                  <a:gd name="T22" fmla="*/ 0 w 52"/>
                  <a:gd name="T23" fmla="*/ 2147483647 h 56"/>
                  <a:gd name="T24" fmla="*/ 2147483647 w 52"/>
                  <a:gd name="T25" fmla="*/ 2147483647 h 56"/>
                  <a:gd name="T26" fmla="*/ 2147483647 w 52"/>
                  <a:gd name="T27" fmla="*/ 2147483647 h 56"/>
                  <a:gd name="T28" fmla="*/ 2147483647 w 52"/>
                  <a:gd name="T29" fmla="*/ 2147483647 h 56"/>
                  <a:gd name="T30" fmla="*/ 2147483647 w 52"/>
                  <a:gd name="T31" fmla="*/ 2147483647 h 56"/>
                  <a:gd name="T32" fmla="*/ 2147483647 w 52"/>
                  <a:gd name="T33" fmla="*/ 2147483647 h 56"/>
                  <a:gd name="T34" fmla="*/ 2147483647 w 52"/>
                  <a:gd name="T35" fmla="*/ 2147483647 h 56"/>
                  <a:gd name="T36" fmla="*/ 2147483647 w 52"/>
                  <a:gd name="T37" fmla="*/ 2147483647 h 56"/>
                  <a:gd name="T38" fmla="*/ 2147483647 w 52"/>
                  <a:gd name="T39" fmla="*/ 2147483647 h 56"/>
                  <a:gd name="T40" fmla="*/ 2147483647 w 52"/>
                  <a:gd name="T41" fmla="*/ 2147483647 h 56"/>
                  <a:gd name="T42" fmla="*/ 2147483647 w 52"/>
                  <a:gd name="T43" fmla="*/ 2147483647 h 56"/>
                  <a:gd name="T44" fmla="*/ 2147483647 w 52"/>
                  <a:gd name="T45" fmla="*/ 2147483647 h 56"/>
                  <a:gd name="T46" fmla="*/ 2147483647 w 52"/>
                  <a:gd name="T47" fmla="*/ 2147483647 h 56"/>
                  <a:gd name="T48" fmla="*/ 2147483647 w 52"/>
                  <a:gd name="T49" fmla="*/ 2147483647 h 56"/>
                  <a:gd name="T50" fmla="*/ 2147483647 w 52"/>
                  <a:gd name="T51" fmla="*/ 2147483647 h 56"/>
                  <a:gd name="T52" fmla="*/ 2147483647 w 52"/>
                  <a:gd name="T53" fmla="*/ 2147483647 h 56"/>
                  <a:gd name="T54" fmla="*/ 2147483647 w 52"/>
                  <a:gd name="T55" fmla="*/ 2147483647 h 56"/>
                  <a:gd name="T56" fmla="*/ 2147483647 w 52"/>
                  <a:gd name="T57" fmla="*/ 2147483647 h 56"/>
                  <a:gd name="T58" fmla="*/ 2147483647 w 52"/>
                  <a:gd name="T59" fmla="*/ 2147483647 h 56"/>
                  <a:gd name="T60" fmla="*/ 2147483647 w 52"/>
                  <a:gd name="T61" fmla="*/ 2147483647 h 56"/>
                  <a:gd name="T62" fmla="*/ 2147483647 w 52"/>
                  <a:gd name="T63" fmla="*/ 2147483647 h 56"/>
                  <a:gd name="T64" fmla="*/ 2147483647 w 52"/>
                  <a:gd name="T65" fmla="*/ 2147483647 h 56"/>
                  <a:gd name="T66" fmla="*/ 2147483647 w 52"/>
                  <a:gd name="T67" fmla="*/ 2147483647 h 56"/>
                  <a:gd name="T68" fmla="*/ 2147483647 w 52"/>
                  <a:gd name="T69" fmla="*/ 2147483647 h 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2"/>
                  <a:gd name="T106" fmla="*/ 0 h 56"/>
                  <a:gd name="T107" fmla="*/ 52 w 52"/>
                  <a:gd name="T108" fmla="*/ 56 h 5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2" h="56">
                    <a:moveTo>
                      <a:pt x="4" y="22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9" y="18"/>
                      <a:pt x="17" y="20"/>
                      <a:pt x="26" y="20"/>
                    </a:cubicBezTo>
                    <a:cubicBezTo>
                      <a:pt x="35" y="20"/>
                      <a:pt x="43" y="18"/>
                      <a:pt x="48" y="1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8"/>
                      <a:pt x="51" y="6"/>
                      <a:pt x="48" y="5"/>
                    </a:cubicBezTo>
                    <a:cubicBezTo>
                      <a:pt x="43" y="2"/>
                      <a:pt x="35" y="0"/>
                      <a:pt x="26" y="0"/>
                    </a:cubicBezTo>
                    <a:cubicBezTo>
                      <a:pt x="17" y="0"/>
                      <a:pt x="9" y="2"/>
                      <a:pt x="4" y="5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8"/>
                      <a:pt x="1" y="50"/>
                      <a:pt x="4" y="51"/>
                    </a:cubicBezTo>
                    <a:cubicBezTo>
                      <a:pt x="9" y="54"/>
                      <a:pt x="17" y="56"/>
                      <a:pt x="26" y="56"/>
                    </a:cubicBezTo>
                    <a:cubicBezTo>
                      <a:pt x="28" y="56"/>
                      <a:pt x="30" y="56"/>
                      <a:pt x="32" y="56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0" y="52"/>
                      <a:pt x="28" y="52"/>
                      <a:pt x="26" y="52"/>
                    </a:cubicBezTo>
                    <a:cubicBezTo>
                      <a:pt x="12" y="52"/>
                      <a:pt x="4" y="48"/>
                      <a:pt x="4" y="4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9" y="42"/>
                      <a:pt x="17" y="44"/>
                      <a:pt x="26" y="44"/>
                    </a:cubicBezTo>
                    <a:cubicBezTo>
                      <a:pt x="28" y="44"/>
                      <a:pt x="30" y="44"/>
                      <a:pt x="32" y="44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0" y="40"/>
                      <a:pt x="28" y="40"/>
                      <a:pt x="26" y="40"/>
                    </a:cubicBezTo>
                    <a:cubicBezTo>
                      <a:pt x="12" y="40"/>
                      <a:pt x="4" y="36"/>
                      <a:pt x="4" y="3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30"/>
                      <a:pt x="17" y="32"/>
                      <a:pt x="26" y="32"/>
                    </a:cubicBezTo>
                    <a:cubicBezTo>
                      <a:pt x="28" y="32"/>
                      <a:pt x="30" y="32"/>
                      <a:pt x="32" y="32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0" y="28"/>
                      <a:pt x="28" y="28"/>
                      <a:pt x="26" y="28"/>
                    </a:cubicBezTo>
                    <a:cubicBezTo>
                      <a:pt x="12" y="28"/>
                      <a:pt x="4" y="24"/>
                      <a:pt x="4" y="22"/>
                    </a:cubicBezTo>
                    <a:close/>
                    <a:moveTo>
                      <a:pt x="26" y="4"/>
                    </a:moveTo>
                    <a:cubicBezTo>
                      <a:pt x="40" y="4"/>
                      <a:pt x="48" y="8"/>
                      <a:pt x="48" y="10"/>
                    </a:cubicBezTo>
                    <a:cubicBezTo>
                      <a:pt x="48" y="12"/>
                      <a:pt x="40" y="16"/>
                      <a:pt x="26" y="16"/>
                    </a:cubicBezTo>
                    <a:cubicBezTo>
                      <a:pt x="12" y="16"/>
                      <a:pt x="4" y="12"/>
                      <a:pt x="4" y="10"/>
                    </a:cubicBezTo>
                    <a:cubicBezTo>
                      <a:pt x="4" y="8"/>
                      <a:pt x="12" y="4"/>
                      <a:pt x="26" y="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165161">
                  <a:defRPr/>
                </a:pPr>
                <a:endParaRPr lang="en-US" sz="800" kern="0">
                  <a:solidFill>
                    <a:prstClr val="black"/>
                  </a:solidFill>
                  <a:latin typeface="Salesforce Sans" panose="020B0505020202020203" pitchFamily="34" charset="77"/>
                </a:endParaRPr>
              </a:p>
            </p:txBody>
          </p:sp>
        </p:grpSp>
        <p:sp>
          <p:nvSpPr>
            <p:cNvPr id="66" name="Freeform 282">
              <a:extLst>
                <a:ext uri="{FF2B5EF4-FFF2-40B4-BE49-F238E27FC236}">
                  <a16:creationId xmlns:a16="http://schemas.microsoft.com/office/drawing/2014/main" id="{4F28D13A-0BCA-8047-AABE-F8FDDC2D27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032265" y="8022182"/>
              <a:ext cx="263615" cy="225954"/>
            </a:xfrm>
            <a:custGeom>
              <a:avLst/>
              <a:gdLst>
                <a:gd name="T0" fmla="*/ 139 w 154"/>
                <a:gd name="T1" fmla="*/ 105 h 133"/>
                <a:gd name="T2" fmla="*/ 139 w 154"/>
                <a:gd name="T3" fmla="*/ 105 h 133"/>
                <a:gd name="T4" fmla="*/ 139 w 154"/>
                <a:gd name="T5" fmla="*/ 91 h 133"/>
                <a:gd name="T6" fmla="*/ 129 w 154"/>
                <a:gd name="T7" fmla="*/ 66 h 133"/>
                <a:gd name="T8" fmla="*/ 99 w 154"/>
                <a:gd name="T9" fmla="*/ 38 h 133"/>
                <a:gd name="T10" fmla="*/ 88 w 154"/>
                <a:gd name="T11" fmla="*/ 26 h 133"/>
                <a:gd name="T12" fmla="*/ 85 w 154"/>
                <a:gd name="T13" fmla="*/ 16 h 133"/>
                <a:gd name="T14" fmla="*/ 85 w 154"/>
                <a:gd name="T15" fmla="*/ 16 h 133"/>
                <a:gd name="T16" fmla="*/ 85 w 154"/>
                <a:gd name="T17" fmla="*/ 0 h 133"/>
                <a:gd name="T18" fmla="*/ 66 w 154"/>
                <a:gd name="T19" fmla="*/ 0 h 133"/>
                <a:gd name="T20" fmla="*/ 66 w 154"/>
                <a:gd name="T21" fmla="*/ 16 h 133"/>
                <a:gd name="T22" fmla="*/ 66 w 154"/>
                <a:gd name="T23" fmla="*/ 16 h 133"/>
                <a:gd name="T24" fmla="*/ 64 w 154"/>
                <a:gd name="T25" fmla="*/ 26 h 133"/>
                <a:gd name="T26" fmla="*/ 53 w 154"/>
                <a:gd name="T27" fmla="*/ 38 h 133"/>
                <a:gd name="T28" fmla="*/ 25 w 154"/>
                <a:gd name="T29" fmla="*/ 66 h 133"/>
                <a:gd name="T30" fmla="*/ 15 w 154"/>
                <a:gd name="T31" fmla="*/ 91 h 133"/>
                <a:gd name="T32" fmla="*/ 15 w 154"/>
                <a:gd name="T33" fmla="*/ 105 h 133"/>
                <a:gd name="T34" fmla="*/ 0 w 154"/>
                <a:gd name="T35" fmla="*/ 105 h 133"/>
                <a:gd name="T36" fmla="*/ 23 w 154"/>
                <a:gd name="T37" fmla="*/ 132 h 133"/>
                <a:gd name="T38" fmla="*/ 47 w 154"/>
                <a:gd name="T39" fmla="*/ 105 h 133"/>
                <a:gd name="T40" fmla="*/ 32 w 154"/>
                <a:gd name="T41" fmla="*/ 105 h 133"/>
                <a:gd name="T42" fmla="*/ 32 w 154"/>
                <a:gd name="T43" fmla="*/ 91 h 133"/>
                <a:gd name="T44" fmla="*/ 32 w 154"/>
                <a:gd name="T45" fmla="*/ 91 h 133"/>
                <a:gd name="T46" fmla="*/ 36 w 154"/>
                <a:gd name="T47" fmla="*/ 81 h 133"/>
                <a:gd name="T48" fmla="*/ 45 w 154"/>
                <a:gd name="T49" fmla="*/ 69 h 133"/>
                <a:gd name="T50" fmla="*/ 66 w 154"/>
                <a:gd name="T51" fmla="*/ 49 h 133"/>
                <a:gd name="T52" fmla="*/ 66 w 154"/>
                <a:gd name="T53" fmla="*/ 105 h 133"/>
                <a:gd name="T54" fmla="*/ 53 w 154"/>
                <a:gd name="T55" fmla="*/ 105 h 133"/>
                <a:gd name="T56" fmla="*/ 76 w 154"/>
                <a:gd name="T57" fmla="*/ 132 h 133"/>
                <a:gd name="T58" fmla="*/ 99 w 154"/>
                <a:gd name="T59" fmla="*/ 105 h 133"/>
                <a:gd name="T60" fmla="*/ 85 w 154"/>
                <a:gd name="T61" fmla="*/ 105 h 133"/>
                <a:gd name="T62" fmla="*/ 85 w 154"/>
                <a:gd name="T63" fmla="*/ 49 h 133"/>
                <a:gd name="T64" fmla="*/ 107 w 154"/>
                <a:gd name="T65" fmla="*/ 69 h 133"/>
                <a:gd name="T66" fmla="*/ 118 w 154"/>
                <a:gd name="T67" fmla="*/ 81 h 133"/>
                <a:gd name="T68" fmla="*/ 120 w 154"/>
                <a:gd name="T69" fmla="*/ 91 h 133"/>
                <a:gd name="T70" fmla="*/ 120 w 154"/>
                <a:gd name="T71" fmla="*/ 91 h 133"/>
                <a:gd name="T72" fmla="*/ 120 w 154"/>
                <a:gd name="T73" fmla="*/ 105 h 133"/>
                <a:gd name="T74" fmla="*/ 107 w 154"/>
                <a:gd name="T75" fmla="*/ 105 h 133"/>
                <a:gd name="T76" fmla="*/ 130 w 154"/>
                <a:gd name="T77" fmla="*/ 132 h 133"/>
                <a:gd name="T78" fmla="*/ 153 w 154"/>
                <a:gd name="T79" fmla="*/ 105 h 133"/>
                <a:gd name="T80" fmla="*/ 139 w 154"/>
                <a:gd name="T81" fmla="*/ 10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33">
                  <a:moveTo>
                    <a:pt x="139" y="105"/>
                  </a:moveTo>
                  <a:lnTo>
                    <a:pt x="139" y="105"/>
                  </a:lnTo>
                  <a:cubicBezTo>
                    <a:pt x="139" y="100"/>
                    <a:pt x="139" y="98"/>
                    <a:pt x="139" y="91"/>
                  </a:cubicBezTo>
                  <a:cubicBezTo>
                    <a:pt x="139" y="81"/>
                    <a:pt x="134" y="73"/>
                    <a:pt x="129" y="66"/>
                  </a:cubicBezTo>
                  <a:cubicBezTo>
                    <a:pt x="120" y="56"/>
                    <a:pt x="108" y="47"/>
                    <a:pt x="99" y="38"/>
                  </a:cubicBezTo>
                  <a:cubicBezTo>
                    <a:pt x="94" y="33"/>
                    <a:pt x="91" y="29"/>
                    <a:pt x="88" y="26"/>
                  </a:cubicBezTo>
                  <a:cubicBezTo>
                    <a:pt x="86" y="22"/>
                    <a:pt x="85" y="18"/>
                    <a:pt x="85" y="16"/>
                  </a:cubicBezTo>
                  <a:lnTo>
                    <a:pt x="85" y="16"/>
                  </a:lnTo>
                  <a:cubicBezTo>
                    <a:pt x="85" y="9"/>
                    <a:pt x="85" y="4"/>
                    <a:pt x="8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9"/>
                    <a:pt x="66" y="16"/>
                  </a:cubicBezTo>
                  <a:lnTo>
                    <a:pt x="66" y="16"/>
                  </a:lnTo>
                  <a:cubicBezTo>
                    <a:pt x="66" y="18"/>
                    <a:pt x="66" y="22"/>
                    <a:pt x="64" y="26"/>
                  </a:cubicBezTo>
                  <a:cubicBezTo>
                    <a:pt x="61" y="29"/>
                    <a:pt x="58" y="33"/>
                    <a:pt x="53" y="38"/>
                  </a:cubicBezTo>
                  <a:cubicBezTo>
                    <a:pt x="44" y="47"/>
                    <a:pt x="33" y="56"/>
                    <a:pt x="25" y="66"/>
                  </a:cubicBezTo>
                  <a:cubicBezTo>
                    <a:pt x="18" y="73"/>
                    <a:pt x="15" y="81"/>
                    <a:pt x="15" y="91"/>
                  </a:cubicBezTo>
                  <a:cubicBezTo>
                    <a:pt x="15" y="98"/>
                    <a:pt x="15" y="100"/>
                    <a:pt x="15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3" y="132"/>
                    <a:pt x="23" y="132"/>
                    <a:pt x="23" y="132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2" y="100"/>
                    <a:pt x="32" y="98"/>
                    <a:pt x="32" y="91"/>
                  </a:cubicBezTo>
                  <a:lnTo>
                    <a:pt x="32" y="91"/>
                  </a:lnTo>
                  <a:cubicBezTo>
                    <a:pt x="32" y="88"/>
                    <a:pt x="33" y="85"/>
                    <a:pt x="36" y="81"/>
                  </a:cubicBezTo>
                  <a:cubicBezTo>
                    <a:pt x="38" y="77"/>
                    <a:pt x="42" y="73"/>
                    <a:pt x="45" y="69"/>
                  </a:cubicBezTo>
                  <a:cubicBezTo>
                    <a:pt x="53" y="62"/>
                    <a:pt x="60" y="56"/>
                    <a:pt x="66" y="49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99" y="105"/>
                    <a:pt x="99" y="105"/>
                    <a:pt x="99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93" y="55"/>
                    <a:pt x="99" y="62"/>
                    <a:pt x="107" y="69"/>
                  </a:cubicBezTo>
                  <a:cubicBezTo>
                    <a:pt x="110" y="73"/>
                    <a:pt x="114" y="77"/>
                    <a:pt x="118" y="81"/>
                  </a:cubicBezTo>
                  <a:cubicBezTo>
                    <a:pt x="120" y="85"/>
                    <a:pt x="120" y="88"/>
                    <a:pt x="120" y="91"/>
                  </a:cubicBezTo>
                  <a:lnTo>
                    <a:pt x="120" y="91"/>
                  </a:lnTo>
                  <a:cubicBezTo>
                    <a:pt x="120" y="98"/>
                    <a:pt x="120" y="100"/>
                    <a:pt x="120" y="105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53" y="105"/>
                    <a:pt x="153" y="105"/>
                    <a:pt x="153" y="105"/>
                  </a:cubicBezTo>
                  <a:lnTo>
                    <a:pt x="139" y="105"/>
                  </a:ln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1165860">
                <a:defRPr/>
              </a:pPr>
              <a:endParaRPr lang="en-US" sz="800" kern="0">
                <a:solidFill>
                  <a:prstClr val="black"/>
                </a:solidFill>
                <a:latin typeface="Salesforce Sans" panose="020B0505020202020203" pitchFamily="34" charset="77"/>
              </a:endParaRPr>
            </a:p>
          </p:txBody>
        </p:sp>
        <p:pic>
          <p:nvPicPr>
            <p:cNvPr id="67" name="CloudIcons_5x5_RGB-27.png" descr="CloudIcons_5x5_RGB-27.png">
              <a:extLst>
                <a:ext uri="{FF2B5EF4-FFF2-40B4-BE49-F238E27FC236}">
                  <a16:creationId xmlns:a16="http://schemas.microsoft.com/office/drawing/2014/main" id="{A83EE346-2353-DD40-9092-20D4428E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6198" y="7529080"/>
              <a:ext cx="321301" cy="3213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8" name="Picture 2" descr="https://lh6.googleusercontent.com/r7Kk3wVFDuMOOtYomhAhUqhGb3qZc9E3E0pEZRon4aGno_TQsyk7V4And9uhcFB4tZo71PqBi0Z5FF277BLebMt57agIDyn4PjI99SKAr4dTdth8rwwktA0VFkuLXR2p6OG25nhhKTE">
              <a:extLst>
                <a:ext uri="{FF2B5EF4-FFF2-40B4-BE49-F238E27FC236}">
                  <a16:creationId xmlns:a16="http://schemas.microsoft.com/office/drawing/2014/main" id="{233BD07B-00D6-0840-AAB7-DF580C4AC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9310" y="8053243"/>
              <a:ext cx="297616" cy="20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CEE9F28-8CD0-FD48-B933-18B5E333B642}"/>
              </a:ext>
            </a:extLst>
          </p:cNvPr>
          <p:cNvGrpSpPr/>
          <p:nvPr/>
        </p:nvGrpSpPr>
        <p:grpSpPr>
          <a:xfrm>
            <a:off x="289364" y="54173"/>
            <a:ext cx="9552684" cy="733840"/>
            <a:chOff x="674718" y="77798"/>
            <a:chExt cx="11989994" cy="921075"/>
          </a:xfrm>
        </p:grpSpPr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2C2916C1-5DEA-9A4B-B239-D95267D6681F}"/>
                </a:ext>
              </a:extLst>
            </p:cNvPr>
            <p:cNvSpPr/>
            <p:nvPr/>
          </p:nvSpPr>
          <p:spPr>
            <a:xfrm rot="5400000">
              <a:off x="6313063" y="-5560547"/>
              <a:ext cx="713303" cy="11989994"/>
            </a:xfrm>
            <a:prstGeom prst="roundRect">
              <a:avLst>
                <a:gd name="adj" fmla="val 10829"/>
              </a:avLst>
            </a:prstGeom>
            <a:solidFill>
              <a:schemeClr val="bg2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tlCol="0" anchor="ctr"/>
            <a:lstStyle/>
            <a:p>
              <a:pPr marL="0" marR="0" lvl="0" indent="0" algn="ctr" defTabSz="9137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VAG Rounded Std Light"/>
              </a:endParaRP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5EE57743-4A75-C54C-9A56-14E99F48EA63}"/>
                </a:ext>
              </a:extLst>
            </p:cNvPr>
            <p:cNvGrpSpPr/>
            <p:nvPr/>
          </p:nvGrpSpPr>
          <p:grpSpPr>
            <a:xfrm>
              <a:off x="1893225" y="215238"/>
              <a:ext cx="1390112" cy="574075"/>
              <a:chOff x="1319510" y="192195"/>
              <a:chExt cx="1390112" cy="574075"/>
            </a:xfrm>
          </p:grpSpPr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E9C81BEA-DF12-E443-891C-52897C69BADF}"/>
                  </a:ext>
                </a:extLst>
              </p:cNvPr>
              <p:cNvGrpSpPr/>
              <p:nvPr/>
            </p:nvGrpSpPr>
            <p:grpSpPr>
              <a:xfrm>
                <a:off x="1319510" y="193621"/>
                <a:ext cx="596991" cy="572649"/>
                <a:chOff x="1318249" y="192195"/>
                <a:chExt cx="596991" cy="572649"/>
              </a:xfrm>
            </p:grpSpPr>
            <p:grpSp>
              <p:nvGrpSpPr>
                <p:cNvPr id="397" name="Group 9969">
                  <a:extLst>
                    <a:ext uri="{FF2B5EF4-FFF2-40B4-BE49-F238E27FC236}">
                      <a16:creationId xmlns:a16="http://schemas.microsoft.com/office/drawing/2014/main" id="{FE305CC2-9F3A-534B-AA7D-F3038B0E69C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86876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99" name="Oval 422">
                    <a:extLst>
                      <a:ext uri="{FF2B5EF4-FFF2-40B4-BE49-F238E27FC236}">
                        <a16:creationId xmlns:a16="http://schemas.microsoft.com/office/drawing/2014/main" id="{EF5DDE92-C6EC-0B43-8F24-054B0DE1F0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400" name="Freeform 423">
                    <a:extLst>
                      <a:ext uri="{FF2B5EF4-FFF2-40B4-BE49-F238E27FC236}">
                        <a16:creationId xmlns:a16="http://schemas.microsoft.com/office/drawing/2014/main" id="{7A8C13A7-CA2B-7042-9ED0-E3E4B6A30A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01" name="Freeform 424">
                    <a:extLst>
                      <a:ext uri="{FF2B5EF4-FFF2-40B4-BE49-F238E27FC236}">
                        <a16:creationId xmlns:a16="http://schemas.microsoft.com/office/drawing/2014/main" id="{B0CAFEE2-F7CB-1A4E-B33F-1FA9EC37EB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02" name="Freeform 425">
                    <a:extLst>
                      <a:ext uri="{FF2B5EF4-FFF2-40B4-BE49-F238E27FC236}">
                        <a16:creationId xmlns:a16="http://schemas.microsoft.com/office/drawing/2014/main" id="{791B86F5-C1A1-7141-B463-B70C834533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98" name="TextBox 397">
                  <a:extLst>
                    <a:ext uri="{FF2B5EF4-FFF2-40B4-BE49-F238E27FC236}">
                      <a16:creationId xmlns:a16="http://schemas.microsoft.com/office/drawing/2014/main" id="{8D1372CA-155E-0142-A08A-86E891CBBBA9}"/>
                    </a:ext>
                  </a:extLst>
                </p:cNvPr>
                <p:cNvSpPr txBox="1"/>
                <p:nvPr/>
              </p:nvSpPr>
              <p:spPr>
                <a:xfrm>
                  <a:off x="1318249" y="518414"/>
                  <a:ext cx="596991" cy="246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LEGACY</a:t>
                  </a:r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754EAACB-F721-7B47-BD4A-1A2B3E067B0A}"/>
                  </a:ext>
                </a:extLst>
              </p:cNvPr>
              <p:cNvGrpSpPr/>
              <p:nvPr/>
            </p:nvGrpSpPr>
            <p:grpSpPr>
              <a:xfrm>
                <a:off x="2138741" y="192195"/>
                <a:ext cx="570881" cy="564432"/>
                <a:chOff x="2138741" y="192195"/>
                <a:chExt cx="570881" cy="564432"/>
              </a:xfrm>
            </p:grpSpPr>
            <p:grpSp>
              <p:nvGrpSpPr>
                <p:cNvPr id="391" name="Group 9969">
                  <a:extLst>
                    <a:ext uri="{FF2B5EF4-FFF2-40B4-BE49-F238E27FC236}">
                      <a16:creationId xmlns:a16="http://schemas.microsoft.com/office/drawing/2014/main" id="{9050CC3D-1A68-F749-BF87-010141A3C0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7368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93" name="Oval 422">
                    <a:extLst>
                      <a:ext uri="{FF2B5EF4-FFF2-40B4-BE49-F238E27FC236}">
                        <a16:creationId xmlns:a16="http://schemas.microsoft.com/office/drawing/2014/main" id="{18F22A67-A1D6-8046-B652-4A8ACF6E08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394" name="Freeform 423">
                    <a:extLst>
                      <a:ext uri="{FF2B5EF4-FFF2-40B4-BE49-F238E27FC236}">
                        <a16:creationId xmlns:a16="http://schemas.microsoft.com/office/drawing/2014/main" id="{4EF7FDE9-1687-D54D-B053-A3480A03E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95" name="Freeform 424">
                    <a:extLst>
                      <a:ext uri="{FF2B5EF4-FFF2-40B4-BE49-F238E27FC236}">
                        <a16:creationId xmlns:a16="http://schemas.microsoft.com/office/drawing/2014/main" id="{F0E12B38-FD1E-4C46-96B3-B06ED00FCC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96" name="Freeform 425">
                    <a:extLst>
                      <a:ext uri="{FF2B5EF4-FFF2-40B4-BE49-F238E27FC236}">
                        <a16:creationId xmlns:a16="http://schemas.microsoft.com/office/drawing/2014/main" id="{CEE5F7F5-ED7E-5346-B4B5-29347B7842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7B8B2371-3B5E-BD47-A8D3-101443316503}"/>
                    </a:ext>
                  </a:extLst>
                </p:cNvPr>
                <p:cNvSpPr txBox="1"/>
                <p:nvPr/>
              </p:nvSpPr>
              <p:spPr>
                <a:xfrm>
                  <a:off x="2138741" y="518415"/>
                  <a:ext cx="570881" cy="238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SAWS</a:t>
                  </a:r>
                </a:p>
              </p:txBody>
            </p:sp>
          </p:grpSp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F96C118-72A0-E945-A69E-FDDC364BE099}"/>
                </a:ext>
              </a:extLst>
            </p:cNvPr>
            <p:cNvSpPr txBox="1"/>
            <p:nvPr/>
          </p:nvSpPr>
          <p:spPr>
            <a:xfrm>
              <a:off x="733170" y="180171"/>
              <a:ext cx="925596" cy="502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15">
                <a:lnSpc>
                  <a:spcPct val="120000"/>
                </a:lnSpc>
                <a:spcBef>
                  <a:spcPts val="601"/>
                </a:spcBef>
              </a:pPr>
              <a:r>
                <a:rPr lang="en-US" sz="900" b="1" dirty="0">
                  <a:solidFill>
                    <a:srgbClr val="4E6A91"/>
                  </a:solidFill>
                  <a:latin typeface="Salesforce Sans"/>
                  <a:cs typeface="Salesforce Sans"/>
                </a:rPr>
                <a:t>DATA</a:t>
              </a:r>
              <a:br>
                <a:rPr lang="en-US" sz="900" b="1" dirty="0">
                  <a:solidFill>
                    <a:srgbClr val="4E6A91"/>
                  </a:solidFill>
                  <a:latin typeface="Salesforce Sans"/>
                  <a:cs typeface="Salesforce Sans"/>
                </a:rPr>
              </a:br>
              <a:r>
                <a:rPr lang="en-US" sz="900" b="1" dirty="0">
                  <a:solidFill>
                    <a:srgbClr val="4E6A91"/>
                  </a:solidFill>
                  <a:latin typeface="Salesforce Sans"/>
                  <a:cs typeface="Salesforce Sans"/>
                </a:rPr>
                <a:t>SOURCES</a:t>
              </a:r>
            </a:p>
          </p:txBody>
        </p: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72F49AC-2F3D-5141-A8A7-D5946C4CBCCC}"/>
                </a:ext>
              </a:extLst>
            </p:cNvPr>
            <p:cNvGrpSpPr/>
            <p:nvPr/>
          </p:nvGrpSpPr>
          <p:grpSpPr>
            <a:xfrm>
              <a:off x="3549720" y="215238"/>
              <a:ext cx="1415654" cy="565858"/>
              <a:chOff x="1293968" y="192195"/>
              <a:chExt cx="1415654" cy="565858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584E0726-03A8-1E40-B983-F24C00A2D2D7}"/>
                  </a:ext>
                </a:extLst>
              </p:cNvPr>
              <p:cNvGrpSpPr/>
              <p:nvPr/>
            </p:nvGrpSpPr>
            <p:grpSpPr>
              <a:xfrm>
                <a:off x="1293968" y="193621"/>
                <a:ext cx="615276" cy="564432"/>
                <a:chOff x="1292707" y="192195"/>
                <a:chExt cx="615276" cy="564432"/>
              </a:xfrm>
            </p:grpSpPr>
            <p:grpSp>
              <p:nvGrpSpPr>
                <p:cNvPr id="383" name="Group 9969">
                  <a:extLst>
                    <a:ext uri="{FF2B5EF4-FFF2-40B4-BE49-F238E27FC236}">
                      <a16:creationId xmlns:a16="http://schemas.microsoft.com/office/drawing/2014/main" id="{E151FC48-0908-0B46-95E6-3E19746296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86876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85" name="Oval 422">
                    <a:extLst>
                      <a:ext uri="{FF2B5EF4-FFF2-40B4-BE49-F238E27FC236}">
                        <a16:creationId xmlns:a16="http://schemas.microsoft.com/office/drawing/2014/main" id="{A3A4AA09-BB02-C849-A528-BDA0FFAD8D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386" name="Freeform 423">
                    <a:extLst>
                      <a:ext uri="{FF2B5EF4-FFF2-40B4-BE49-F238E27FC236}">
                        <a16:creationId xmlns:a16="http://schemas.microsoft.com/office/drawing/2014/main" id="{E1A09155-BE53-E54E-9A08-3A3FC81549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87" name="Freeform 424">
                    <a:extLst>
                      <a:ext uri="{FF2B5EF4-FFF2-40B4-BE49-F238E27FC236}">
                        <a16:creationId xmlns:a16="http://schemas.microsoft.com/office/drawing/2014/main" id="{E06C3A09-3EB5-C04D-BD0F-5F46571B90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88" name="Freeform 425">
                    <a:extLst>
                      <a:ext uri="{FF2B5EF4-FFF2-40B4-BE49-F238E27FC236}">
                        <a16:creationId xmlns:a16="http://schemas.microsoft.com/office/drawing/2014/main" id="{25589349-5EFD-1A41-950A-6843B07EFD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84" name="TextBox 383">
                  <a:extLst>
                    <a:ext uri="{FF2B5EF4-FFF2-40B4-BE49-F238E27FC236}">
                      <a16:creationId xmlns:a16="http://schemas.microsoft.com/office/drawing/2014/main" id="{FA73B44B-CF19-E342-BDF3-B0C9FA43E78A}"/>
                    </a:ext>
                  </a:extLst>
                </p:cNvPr>
                <p:cNvSpPr txBox="1"/>
                <p:nvPr/>
              </p:nvSpPr>
              <p:spPr>
                <a:xfrm>
                  <a:off x="1292707" y="518415"/>
                  <a:ext cx="615276" cy="238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COURTS</a:t>
                  </a:r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3A3691D8-3A2B-5649-B951-8FDC58414D88}"/>
                  </a:ext>
                </a:extLst>
              </p:cNvPr>
              <p:cNvGrpSpPr/>
              <p:nvPr/>
            </p:nvGrpSpPr>
            <p:grpSpPr>
              <a:xfrm>
                <a:off x="2138741" y="192195"/>
                <a:ext cx="570881" cy="564432"/>
                <a:chOff x="2138741" y="192195"/>
                <a:chExt cx="570881" cy="564432"/>
              </a:xfrm>
            </p:grpSpPr>
            <p:grpSp>
              <p:nvGrpSpPr>
                <p:cNvPr id="377" name="Group 9969">
                  <a:extLst>
                    <a:ext uri="{FF2B5EF4-FFF2-40B4-BE49-F238E27FC236}">
                      <a16:creationId xmlns:a16="http://schemas.microsoft.com/office/drawing/2014/main" id="{CA7F8DDE-31EC-3043-A41C-D7A693F3ED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7368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79" name="Oval 422">
                    <a:extLst>
                      <a:ext uri="{FF2B5EF4-FFF2-40B4-BE49-F238E27FC236}">
                        <a16:creationId xmlns:a16="http://schemas.microsoft.com/office/drawing/2014/main" id="{37D2E642-751E-0043-8231-C543FCF201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380" name="Freeform 423">
                    <a:extLst>
                      <a:ext uri="{FF2B5EF4-FFF2-40B4-BE49-F238E27FC236}">
                        <a16:creationId xmlns:a16="http://schemas.microsoft.com/office/drawing/2014/main" id="{A40EC65A-F9E0-774E-A214-1882D4E9AF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81" name="Freeform 424">
                    <a:extLst>
                      <a:ext uri="{FF2B5EF4-FFF2-40B4-BE49-F238E27FC236}">
                        <a16:creationId xmlns:a16="http://schemas.microsoft.com/office/drawing/2014/main" id="{11AD7E5D-9B11-2945-8EDE-85E5F25890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82" name="Freeform 425">
                    <a:extLst>
                      <a:ext uri="{FF2B5EF4-FFF2-40B4-BE49-F238E27FC236}">
                        <a16:creationId xmlns:a16="http://schemas.microsoft.com/office/drawing/2014/main" id="{E7D53CC1-E7F8-C644-9BA0-7003B0BB8F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47314431-1519-9347-BCC9-2C46D6FD7E2F}"/>
                    </a:ext>
                  </a:extLst>
                </p:cNvPr>
                <p:cNvSpPr txBox="1"/>
                <p:nvPr/>
              </p:nvSpPr>
              <p:spPr>
                <a:xfrm>
                  <a:off x="2138741" y="518415"/>
                  <a:ext cx="570881" cy="238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DOC</a:t>
                  </a:r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EC7491C-01A2-6A4F-AB55-03E6D8108E93}"/>
                </a:ext>
              </a:extLst>
            </p:cNvPr>
            <p:cNvGrpSpPr/>
            <p:nvPr/>
          </p:nvGrpSpPr>
          <p:grpSpPr>
            <a:xfrm>
              <a:off x="5237955" y="215238"/>
              <a:ext cx="1510316" cy="565858"/>
              <a:chOff x="1319510" y="192195"/>
              <a:chExt cx="1510316" cy="565858"/>
            </a:xfrm>
          </p:grpSpPr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919DD98C-4BAD-5847-83D8-81B490E1C4C6}"/>
                  </a:ext>
                </a:extLst>
              </p:cNvPr>
              <p:cNvGrpSpPr/>
              <p:nvPr/>
            </p:nvGrpSpPr>
            <p:grpSpPr>
              <a:xfrm>
                <a:off x="1319510" y="193621"/>
                <a:ext cx="570881" cy="564432"/>
                <a:chOff x="1318249" y="192195"/>
                <a:chExt cx="570881" cy="564432"/>
              </a:xfrm>
            </p:grpSpPr>
            <p:grpSp>
              <p:nvGrpSpPr>
                <p:cNvPr id="369" name="Group 9969">
                  <a:extLst>
                    <a:ext uri="{FF2B5EF4-FFF2-40B4-BE49-F238E27FC236}">
                      <a16:creationId xmlns:a16="http://schemas.microsoft.com/office/drawing/2014/main" id="{6C5BBA55-4252-8D46-8A48-F582C78DD8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86876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71" name="Oval 422">
                    <a:extLst>
                      <a:ext uri="{FF2B5EF4-FFF2-40B4-BE49-F238E27FC236}">
                        <a16:creationId xmlns:a16="http://schemas.microsoft.com/office/drawing/2014/main" id="{9B1823FC-8FE3-5F45-AEE3-0FCAE64ACA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372" name="Freeform 423">
                    <a:extLst>
                      <a:ext uri="{FF2B5EF4-FFF2-40B4-BE49-F238E27FC236}">
                        <a16:creationId xmlns:a16="http://schemas.microsoft.com/office/drawing/2014/main" id="{913E2C7E-31B3-9440-97D2-68F6BB49CC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73" name="Freeform 424">
                    <a:extLst>
                      <a:ext uri="{FF2B5EF4-FFF2-40B4-BE49-F238E27FC236}">
                        <a16:creationId xmlns:a16="http://schemas.microsoft.com/office/drawing/2014/main" id="{7779447B-67A8-774F-9558-453A44AD11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74" name="Freeform 425">
                    <a:extLst>
                      <a:ext uri="{FF2B5EF4-FFF2-40B4-BE49-F238E27FC236}">
                        <a16:creationId xmlns:a16="http://schemas.microsoft.com/office/drawing/2014/main" id="{2916AD2F-18FD-BA47-8B9D-F55D7D06A4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D63429A0-B0AF-DA45-9358-24B4A8249EF6}"/>
                    </a:ext>
                  </a:extLst>
                </p:cNvPr>
                <p:cNvSpPr txBox="1"/>
                <p:nvPr/>
              </p:nvSpPr>
              <p:spPr>
                <a:xfrm>
                  <a:off x="1318249" y="518415"/>
                  <a:ext cx="570881" cy="238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DOJ</a:t>
                  </a:r>
                </a:p>
              </p:txBody>
            </p:sp>
          </p:grp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5FF67EF5-E3E0-4E40-8903-D4BBEEC133C4}"/>
                  </a:ext>
                </a:extLst>
              </p:cNvPr>
              <p:cNvGrpSpPr/>
              <p:nvPr/>
            </p:nvGrpSpPr>
            <p:grpSpPr>
              <a:xfrm>
                <a:off x="2021923" y="192195"/>
                <a:ext cx="807903" cy="564432"/>
                <a:chOff x="2021923" y="192195"/>
                <a:chExt cx="807903" cy="564432"/>
              </a:xfrm>
            </p:grpSpPr>
            <p:grpSp>
              <p:nvGrpSpPr>
                <p:cNvPr id="363" name="Group 9969">
                  <a:extLst>
                    <a:ext uri="{FF2B5EF4-FFF2-40B4-BE49-F238E27FC236}">
                      <a16:creationId xmlns:a16="http://schemas.microsoft.com/office/drawing/2014/main" id="{2E79690F-4584-F944-91AF-DA3B010747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7368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65" name="Oval 422">
                    <a:extLst>
                      <a:ext uri="{FF2B5EF4-FFF2-40B4-BE49-F238E27FC236}">
                        <a16:creationId xmlns:a16="http://schemas.microsoft.com/office/drawing/2014/main" id="{032F5C85-2245-9847-9ECC-CDC95E6B8A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366" name="Freeform 423">
                    <a:extLst>
                      <a:ext uri="{FF2B5EF4-FFF2-40B4-BE49-F238E27FC236}">
                        <a16:creationId xmlns:a16="http://schemas.microsoft.com/office/drawing/2014/main" id="{F04061A1-B454-2847-8425-1464147C4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67" name="Freeform 424">
                    <a:extLst>
                      <a:ext uri="{FF2B5EF4-FFF2-40B4-BE49-F238E27FC236}">
                        <a16:creationId xmlns:a16="http://schemas.microsoft.com/office/drawing/2014/main" id="{B527AD4E-F71D-EE47-B135-04402F7D54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68" name="Freeform 425">
                    <a:extLst>
                      <a:ext uri="{FF2B5EF4-FFF2-40B4-BE49-F238E27FC236}">
                        <a16:creationId xmlns:a16="http://schemas.microsoft.com/office/drawing/2014/main" id="{935F0B96-B0D6-7841-AF63-4DBC3B243C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5BA7ADB6-938D-C740-AFEB-466A10EEF2E9}"/>
                    </a:ext>
                  </a:extLst>
                </p:cNvPr>
                <p:cNvSpPr txBox="1"/>
                <p:nvPr/>
              </p:nvSpPr>
              <p:spPr>
                <a:xfrm>
                  <a:off x="2021923" y="518415"/>
                  <a:ext cx="807903" cy="238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PROBATION</a:t>
                  </a:r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FE549C7D-23C1-794A-BB01-C0D69AE4666B}"/>
                </a:ext>
              </a:extLst>
            </p:cNvPr>
            <p:cNvGrpSpPr/>
            <p:nvPr/>
          </p:nvGrpSpPr>
          <p:grpSpPr>
            <a:xfrm>
              <a:off x="6832118" y="215238"/>
              <a:ext cx="1390112" cy="565857"/>
              <a:chOff x="1319510" y="192195"/>
              <a:chExt cx="1390112" cy="565857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D396093E-9627-7449-A9DE-A08D5AF893A1}"/>
                  </a:ext>
                </a:extLst>
              </p:cNvPr>
              <p:cNvGrpSpPr/>
              <p:nvPr/>
            </p:nvGrpSpPr>
            <p:grpSpPr>
              <a:xfrm>
                <a:off x="1319510" y="193621"/>
                <a:ext cx="570881" cy="564431"/>
                <a:chOff x="1318249" y="192195"/>
                <a:chExt cx="570881" cy="564431"/>
              </a:xfrm>
            </p:grpSpPr>
            <p:grpSp>
              <p:nvGrpSpPr>
                <p:cNvPr id="355" name="Group 9969">
                  <a:extLst>
                    <a:ext uri="{FF2B5EF4-FFF2-40B4-BE49-F238E27FC236}">
                      <a16:creationId xmlns:a16="http://schemas.microsoft.com/office/drawing/2014/main" id="{CF8397B9-C09D-014B-87F7-11B99ED058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86876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57" name="Oval 422">
                    <a:extLst>
                      <a:ext uri="{FF2B5EF4-FFF2-40B4-BE49-F238E27FC236}">
                        <a16:creationId xmlns:a16="http://schemas.microsoft.com/office/drawing/2014/main" id="{8F039A55-4B43-B44B-AFAE-CBB352E52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358" name="Freeform 423">
                    <a:extLst>
                      <a:ext uri="{FF2B5EF4-FFF2-40B4-BE49-F238E27FC236}">
                        <a16:creationId xmlns:a16="http://schemas.microsoft.com/office/drawing/2014/main" id="{2E186C95-5926-764B-8070-2268CF7A02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59" name="Freeform 424">
                    <a:extLst>
                      <a:ext uri="{FF2B5EF4-FFF2-40B4-BE49-F238E27FC236}">
                        <a16:creationId xmlns:a16="http://schemas.microsoft.com/office/drawing/2014/main" id="{5BD4A902-A441-194B-AE5C-0591482F49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60" name="Freeform 425">
                    <a:extLst>
                      <a:ext uri="{FF2B5EF4-FFF2-40B4-BE49-F238E27FC236}">
                        <a16:creationId xmlns:a16="http://schemas.microsoft.com/office/drawing/2014/main" id="{D2D0E5FF-920A-2B41-95E1-1797A9EAFB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5351BD14-B642-B049-A07F-5F924EE0A05C}"/>
                    </a:ext>
                  </a:extLst>
                </p:cNvPr>
                <p:cNvSpPr txBox="1"/>
                <p:nvPr/>
              </p:nvSpPr>
              <p:spPr>
                <a:xfrm>
                  <a:off x="1318249" y="518415"/>
                  <a:ext cx="570881" cy="238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DOE</a:t>
                  </a:r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7B9BDD68-2674-8E44-A928-2B0A88052294}"/>
                  </a:ext>
                </a:extLst>
              </p:cNvPr>
              <p:cNvGrpSpPr/>
              <p:nvPr/>
            </p:nvGrpSpPr>
            <p:grpSpPr>
              <a:xfrm>
                <a:off x="2138741" y="192195"/>
                <a:ext cx="570881" cy="564432"/>
                <a:chOff x="2138741" y="192195"/>
                <a:chExt cx="570881" cy="564432"/>
              </a:xfrm>
            </p:grpSpPr>
            <p:grpSp>
              <p:nvGrpSpPr>
                <p:cNvPr id="349" name="Group 9969">
                  <a:extLst>
                    <a:ext uri="{FF2B5EF4-FFF2-40B4-BE49-F238E27FC236}">
                      <a16:creationId xmlns:a16="http://schemas.microsoft.com/office/drawing/2014/main" id="{B13B8914-48ED-7E4C-99B4-EC468D769A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7368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51" name="Oval 422">
                    <a:extLst>
                      <a:ext uri="{FF2B5EF4-FFF2-40B4-BE49-F238E27FC236}">
                        <a16:creationId xmlns:a16="http://schemas.microsoft.com/office/drawing/2014/main" id="{BAB77B84-8480-BE4A-ADBA-B416594343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352" name="Freeform 423">
                    <a:extLst>
                      <a:ext uri="{FF2B5EF4-FFF2-40B4-BE49-F238E27FC236}">
                        <a16:creationId xmlns:a16="http://schemas.microsoft.com/office/drawing/2014/main" id="{9761685C-325B-F448-A02C-28FCC33F4D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53" name="Freeform 424">
                    <a:extLst>
                      <a:ext uri="{FF2B5EF4-FFF2-40B4-BE49-F238E27FC236}">
                        <a16:creationId xmlns:a16="http://schemas.microsoft.com/office/drawing/2014/main" id="{A9DAE7FE-8A97-6942-AC13-194D70D1A3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54" name="Freeform 425">
                    <a:extLst>
                      <a:ext uri="{FF2B5EF4-FFF2-40B4-BE49-F238E27FC236}">
                        <a16:creationId xmlns:a16="http://schemas.microsoft.com/office/drawing/2014/main" id="{4D117B1D-33A3-4547-B966-0C634DB68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50" name="TextBox 349">
                  <a:extLst>
                    <a:ext uri="{FF2B5EF4-FFF2-40B4-BE49-F238E27FC236}">
                      <a16:creationId xmlns:a16="http://schemas.microsoft.com/office/drawing/2014/main" id="{162AD9DF-9D8A-CC48-A4F6-F22C6305DEE5}"/>
                    </a:ext>
                  </a:extLst>
                </p:cNvPr>
                <p:cNvSpPr txBox="1"/>
                <p:nvPr/>
              </p:nvSpPr>
              <p:spPr>
                <a:xfrm>
                  <a:off x="2138741" y="518415"/>
                  <a:ext cx="570881" cy="238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IV-D</a:t>
                  </a:r>
                </a:p>
              </p:txBody>
            </p:sp>
          </p:grp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8DC836C0-EF00-7644-93EA-9DD8A1986CC1}"/>
                </a:ext>
              </a:extLst>
            </p:cNvPr>
            <p:cNvGrpSpPr/>
            <p:nvPr/>
          </p:nvGrpSpPr>
          <p:grpSpPr>
            <a:xfrm>
              <a:off x="8446394" y="215238"/>
              <a:ext cx="1390112" cy="565857"/>
              <a:chOff x="1319510" y="192195"/>
              <a:chExt cx="1390112" cy="565857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E83C6CC0-CDC5-0C42-9126-3FD491DD0710}"/>
                  </a:ext>
                </a:extLst>
              </p:cNvPr>
              <p:cNvGrpSpPr/>
              <p:nvPr/>
            </p:nvGrpSpPr>
            <p:grpSpPr>
              <a:xfrm>
                <a:off x="1319510" y="193621"/>
                <a:ext cx="570881" cy="564431"/>
                <a:chOff x="1318249" y="192195"/>
                <a:chExt cx="570881" cy="564431"/>
              </a:xfrm>
            </p:grpSpPr>
            <p:grpSp>
              <p:nvGrpSpPr>
                <p:cNvPr id="341" name="Group 9969">
                  <a:extLst>
                    <a:ext uri="{FF2B5EF4-FFF2-40B4-BE49-F238E27FC236}">
                      <a16:creationId xmlns:a16="http://schemas.microsoft.com/office/drawing/2014/main" id="{ED05FEE2-D6FD-BF49-9F75-9A134ADE3B3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86876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43" name="Oval 422">
                    <a:extLst>
                      <a:ext uri="{FF2B5EF4-FFF2-40B4-BE49-F238E27FC236}">
                        <a16:creationId xmlns:a16="http://schemas.microsoft.com/office/drawing/2014/main" id="{2ACEB944-F44B-E948-84F2-91A4D9EBF3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344" name="Freeform 423">
                    <a:extLst>
                      <a:ext uri="{FF2B5EF4-FFF2-40B4-BE49-F238E27FC236}">
                        <a16:creationId xmlns:a16="http://schemas.microsoft.com/office/drawing/2014/main" id="{F6E08684-FF98-3240-873B-07C635E387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45" name="Freeform 424">
                    <a:extLst>
                      <a:ext uri="{FF2B5EF4-FFF2-40B4-BE49-F238E27FC236}">
                        <a16:creationId xmlns:a16="http://schemas.microsoft.com/office/drawing/2014/main" id="{30A93E47-7A62-8E4C-860C-E1D0C12791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46" name="Freeform 425">
                    <a:extLst>
                      <a:ext uri="{FF2B5EF4-FFF2-40B4-BE49-F238E27FC236}">
                        <a16:creationId xmlns:a16="http://schemas.microsoft.com/office/drawing/2014/main" id="{B625960A-EC6D-5B4D-8B15-2425942374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51BD441-2ECB-DF4C-880C-8C3D383FB34C}"/>
                    </a:ext>
                  </a:extLst>
                </p:cNvPr>
                <p:cNvSpPr txBox="1"/>
                <p:nvPr/>
              </p:nvSpPr>
              <p:spPr>
                <a:xfrm>
                  <a:off x="1318249" y="518415"/>
                  <a:ext cx="570881" cy="238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CACI</a:t>
                  </a:r>
                </a:p>
              </p:txBody>
            </p: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0CFA4F96-CD38-EE4A-A0A0-BE1D38368B32}"/>
                  </a:ext>
                </a:extLst>
              </p:cNvPr>
              <p:cNvGrpSpPr/>
              <p:nvPr/>
            </p:nvGrpSpPr>
            <p:grpSpPr>
              <a:xfrm>
                <a:off x="2138741" y="192195"/>
                <a:ext cx="570881" cy="564432"/>
                <a:chOff x="2138741" y="192195"/>
                <a:chExt cx="570881" cy="564432"/>
              </a:xfrm>
            </p:grpSpPr>
            <p:grpSp>
              <p:nvGrpSpPr>
                <p:cNvPr id="335" name="Group 9969">
                  <a:extLst>
                    <a:ext uri="{FF2B5EF4-FFF2-40B4-BE49-F238E27FC236}">
                      <a16:creationId xmlns:a16="http://schemas.microsoft.com/office/drawing/2014/main" id="{FEC3ED23-66CF-D042-9A93-5EAA6CA11A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7368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37" name="Oval 422">
                    <a:extLst>
                      <a:ext uri="{FF2B5EF4-FFF2-40B4-BE49-F238E27FC236}">
                        <a16:creationId xmlns:a16="http://schemas.microsoft.com/office/drawing/2014/main" id="{A2CF40DB-6134-7F4F-8D2B-86C9423769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338" name="Freeform 423">
                    <a:extLst>
                      <a:ext uri="{FF2B5EF4-FFF2-40B4-BE49-F238E27FC236}">
                        <a16:creationId xmlns:a16="http://schemas.microsoft.com/office/drawing/2014/main" id="{9FC9A903-729D-2A46-9863-4B44DABB63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39" name="Freeform 424">
                    <a:extLst>
                      <a:ext uri="{FF2B5EF4-FFF2-40B4-BE49-F238E27FC236}">
                        <a16:creationId xmlns:a16="http://schemas.microsoft.com/office/drawing/2014/main" id="{E1C1F079-C2CE-FD41-9E2E-022B3D4639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40" name="Freeform 425">
                    <a:extLst>
                      <a:ext uri="{FF2B5EF4-FFF2-40B4-BE49-F238E27FC236}">
                        <a16:creationId xmlns:a16="http://schemas.microsoft.com/office/drawing/2014/main" id="{BC8451A0-BE99-664D-A627-E2ACB91C7E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391F297D-5DC9-9240-BC1A-101B43BD686A}"/>
                    </a:ext>
                  </a:extLst>
                </p:cNvPr>
                <p:cNvSpPr txBox="1"/>
                <p:nvPr/>
              </p:nvSpPr>
              <p:spPr>
                <a:xfrm>
                  <a:off x="2138741" y="518415"/>
                  <a:ext cx="570881" cy="238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EDU</a:t>
                  </a:r>
                </a:p>
              </p:txBody>
            </p:sp>
          </p:grp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F2352FBF-7DE7-8748-A188-7BB3A5A5F3BA}"/>
                </a:ext>
              </a:extLst>
            </p:cNvPr>
            <p:cNvGrpSpPr/>
            <p:nvPr/>
          </p:nvGrpSpPr>
          <p:grpSpPr>
            <a:xfrm>
              <a:off x="10060670" y="215238"/>
              <a:ext cx="1390112" cy="565857"/>
              <a:chOff x="1319510" y="192195"/>
              <a:chExt cx="1390112" cy="565857"/>
            </a:xfrm>
          </p:grpSpPr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C367FD9A-5225-6648-AA10-EC28CA702C85}"/>
                  </a:ext>
                </a:extLst>
              </p:cNvPr>
              <p:cNvGrpSpPr/>
              <p:nvPr/>
            </p:nvGrpSpPr>
            <p:grpSpPr>
              <a:xfrm>
                <a:off x="1319510" y="193621"/>
                <a:ext cx="570881" cy="564431"/>
                <a:chOff x="1318249" y="192195"/>
                <a:chExt cx="570881" cy="564431"/>
              </a:xfrm>
            </p:grpSpPr>
            <p:grpSp>
              <p:nvGrpSpPr>
                <p:cNvPr id="327" name="Group 9969">
                  <a:extLst>
                    <a:ext uri="{FF2B5EF4-FFF2-40B4-BE49-F238E27FC236}">
                      <a16:creationId xmlns:a16="http://schemas.microsoft.com/office/drawing/2014/main" id="{23079BAC-944A-3946-A132-F021DCF65B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86876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29" name="Oval 422">
                    <a:extLst>
                      <a:ext uri="{FF2B5EF4-FFF2-40B4-BE49-F238E27FC236}">
                        <a16:creationId xmlns:a16="http://schemas.microsoft.com/office/drawing/2014/main" id="{7A32E5EF-7EEE-0145-ADE7-D81B71C023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330" name="Freeform 423">
                    <a:extLst>
                      <a:ext uri="{FF2B5EF4-FFF2-40B4-BE49-F238E27FC236}">
                        <a16:creationId xmlns:a16="http://schemas.microsoft.com/office/drawing/2014/main" id="{97BE23E6-5BB2-F048-B67A-B474D50015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31" name="Freeform 424">
                    <a:extLst>
                      <a:ext uri="{FF2B5EF4-FFF2-40B4-BE49-F238E27FC236}">
                        <a16:creationId xmlns:a16="http://schemas.microsoft.com/office/drawing/2014/main" id="{6DC1BEEC-EE2F-1E4F-A86C-E180A3871B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32" name="Freeform 425">
                    <a:extLst>
                      <a:ext uri="{FF2B5EF4-FFF2-40B4-BE49-F238E27FC236}">
                        <a16:creationId xmlns:a16="http://schemas.microsoft.com/office/drawing/2014/main" id="{FF3D4F1B-5F20-344B-B6F6-85C0D8BC44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3EA95B89-5251-C545-A4A9-35CD2F8245EF}"/>
                    </a:ext>
                  </a:extLst>
                </p:cNvPr>
                <p:cNvSpPr txBox="1"/>
                <p:nvPr/>
              </p:nvSpPr>
              <p:spPr>
                <a:xfrm>
                  <a:off x="1318249" y="518415"/>
                  <a:ext cx="570881" cy="238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SDM</a:t>
                  </a:r>
                </a:p>
              </p:txBody>
            </p: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F8A8A6D2-30F2-E740-B031-AC149C866406}"/>
                  </a:ext>
                </a:extLst>
              </p:cNvPr>
              <p:cNvGrpSpPr/>
              <p:nvPr/>
            </p:nvGrpSpPr>
            <p:grpSpPr>
              <a:xfrm>
                <a:off x="2138741" y="192195"/>
                <a:ext cx="570881" cy="564432"/>
                <a:chOff x="2138741" y="192195"/>
                <a:chExt cx="570881" cy="564432"/>
              </a:xfrm>
            </p:grpSpPr>
            <p:grpSp>
              <p:nvGrpSpPr>
                <p:cNvPr id="321" name="Group 9969">
                  <a:extLst>
                    <a:ext uri="{FF2B5EF4-FFF2-40B4-BE49-F238E27FC236}">
                      <a16:creationId xmlns:a16="http://schemas.microsoft.com/office/drawing/2014/main" id="{55D0D17E-0600-9848-AB62-56D1F71F84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7368" y="192195"/>
                  <a:ext cx="458679" cy="326220"/>
                  <a:chOff x="3065463" y="1077913"/>
                  <a:chExt cx="177800" cy="203200"/>
                </a:xfrm>
                <a:solidFill>
                  <a:srgbClr val="4E6A91"/>
                </a:solidFill>
              </p:grpSpPr>
              <p:sp>
                <p:nvSpPr>
                  <p:cNvPr id="323" name="Oval 422">
                    <a:extLst>
                      <a:ext uri="{FF2B5EF4-FFF2-40B4-BE49-F238E27FC236}">
                        <a16:creationId xmlns:a16="http://schemas.microsoft.com/office/drawing/2014/main" id="{7F83A5EC-A8D5-9D41-9F37-E04721476E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65463" y="1077913"/>
                    <a:ext cx="177800" cy="508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200" dirty="0">
                      <a:solidFill>
                        <a:prstClr val="black"/>
                      </a:solidFill>
                      <a:cs typeface="Cordia New" pitchFamily="34" charset="-34"/>
                    </a:endParaRPr>
                  </a:p>
                </p:txBody>
              </p:sp>
              <p:sp>
                <p:nvSpPr>
                  <p:cNvPr id="324" name="Freeform 423">
                    <a:extLst>
                      <a:ext uri="{FF2B5EF4-FFF2-40B4-BE49-F238E27FC236}">
                        <a16:creationId xmlns:a16="http://schemas.microsoft.com/office/drawing/2014/main" id="{BDADC07E-3E44-2E4F-AF63-8522945F32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223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25" name="Freeform 424">
                    <a:extLst>
                      <a:ext uri="{FF2B5EF4-FFF2-40B4-BE49-F238E27FC236}">
                        <a16:creationId xmlns:a16="http://schemas.microsoft.com/office/drawing/2014/main" id="{EEF438E4-5C84-514B-8A5A-1AA9A54C9D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1731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26" name="Freeform 425">
                    <a:extLst>
                      <a:ext uri="{FF2B5EF4-FFF2-40B4-BE49-F238E27FC236}">
                        <a16:creationId xmlns:a16="http://schemas.microsoft.com/office/drawing/2014/main" id="{787C9817-EE13-6543-860F-FE78590790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5463" y="1223963"/>
                    <a:ext cx="177800" cy="57150"/>
                  </a:xfrm>
                  <a:custGeom>
                    <a:avLst/>
                    <a:gdLst>
                      <a:gd name="T0" fmla="*/ 0 w 56"/>
                      <a:gd name="T1" fmla="*/ 0 h 18"/>
                      <a:gd name="T2" fmla="*/ 0 w 56"/>
                      <a:gd name="T3" fmla="*/ 2147483647 h 18"/>
                      <a:gd name="T4" fmla="*/ 2147483647 w 56"/>
                      <a:gd name="T5" fmla="*/ 2147483647 h 18"/>
                      <a:gd name="T6" fmla="*/ 2147483647 w 56"/>
                      <a:gd name="T7" fmla="*/ 2147483647 h 18"/>
                      <a:gd name="T8" fmla="*/ 2147483647 w 56"/>
                      <a:gd name="T9" fmla="*/ 0 h 18"/>
                      <a:gd name="T10" fmla="*/ 2147483647 w 56"/>
                      <a:gd name="T11" fmla="*/ 2147483647 h 18"/>
                      <a:gd name="T12" fmla="*/ 0 w 56"/>
                      <a:gd name="T13" fmla="*/ 0 h 1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6"/>
                      <a:gd name="T22" fmla="*/ 0 h 18"/>
                      <a:gd name="T23" fmla="*/ 56 w 56"/>
                      <a:gd name="T24" fmla="*/ 18 h 1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6" h="18">
                        <a:moveTo>
                          <a:pt x="0" y="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4"/>
                          <a:pt x="13" y="18"/>
                          <a:pt x="28" y="18"/>
                        </a:cubicBezTo>
                        <a:cubicBezTo>
                          <a:pt x="43" y="18"/>
                          <a:pt x="56" y="14"/>
                          <a:pt x="56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48" y="6"/>
                          <a:pt x="31" y="6"/>
                          <a:pt x="28" y="6"/>
                        </a:cubicBezTo>
                        <a:cubicBezTo>
                          <a:pt x="25" y="6"/>
                          <a:pt x="8" y="6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715"/>
                    <a:endParaRPr lang="en-US" sz="1400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91C839FC-8ED8-3941-947E-1DC7205B4560}"/>
                    </a:ext>
                  </a:extLst>
                </p:cNvPr>
                <p:cNvSpPr txBox="1"/>
                <p:nvPr/>
              </p:nvSpPr>
              <p:spPr>
                <a:xfrm>
                  <a:off x="2138741" y="518415"/>
                  <a:ext cx="570881" cy="238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3715">
                    <a:lnSpc>
                      <a:spcPct val="120000"/>
                    </a:lnSpc>
                    <a:spcBef>
                      <a:spcPts val="601"/>
                    </a:spcBef>
                  </a:pPr>
                  <a:r>
                    <a:rPr lang="en-US" sz="600" dirty="0">
                      <a:solidFill>
                        <a:srgbClr val="4E6A91"/>
                      </a:solidFill>
                      <a:latin typeface="Salesforce Sans"/>
                      <a:cs typeface="Salesforce Sans"/>
                    </a:rPr>
                    <a:t>DMV</a:t>
                  </a:r>
                </a:p>
              </p:txBody>
            </p: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0EC1D895-821E-1741-9E8F-C055BFA3D895}"/>
                </a:ext>
              </a:extLst>
            </p:cNvPr>
            <p:cNvGrpSpPr/>
            <p:nvPr/>
          </p:nvGrpSpPr>
          <p:grpSpPr>
            <a:xfrm>
              <a:off x="11674946" y="215238"/>
              <a:ext cx="570881" cy="564432"/>
              <a:chOff x="1318249" y="192195"/>
              <a:chExt cx="570881" cy="564432"/>
            </a:xfrm>
          </p:grpSpPr>
          <p:grpSp>
            <p:nvGrpSpPr>
              <p:cNvPr id="313" name="Group 9969">
                <a:extLst>
                  <a:ext uri="{FF2B5EF4-FFF2-40B4-BE49-F238E27FC236}">
                    <a16:creationId xmlns:a16="http://schemas.microsoft.com/office/drawing/2014/main" id="{73CD99CF-8EC3-4F47-984C-BEB9859B95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86876" y="192195"/>
                <a:ext cx="458679" cy="326220"/>
                <a:chOff x="3065463" y="1077913"/>
                <a:chExt cx="177800" cy="203200"/>
              </a:xfrm>
              <a:solidFill>
                <a:srgbClr val="4E6A91"/>
              </a:solidFill>
            </p:grpSpPr>
            <p:sp>
              <p:nvSpPr>
                <p:cNvPr id="315" name="Oval 422">
                  <a:extLst>
                    <a:ext uri="{FF2B5EF4-FFF2-40B4-BE49-F238E27FC236}">
                      <a16:creationId xmlns:a16="http://schemas.microsoft.com/office/drawing/2014/main" id="{73ACDCD1-E6B2-9C49-AD50-BADE6522F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5463" y="1077913"/>
                  <a:ext cx="177800" cy="50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sz="1200" dirty="0">
                    <a:solidFill>
                      <a:prstClr val="black"/>
                    </a:solidFill>
                    <a:cs typeface="Cordia New" pitchFamily="34" charset="-34"/>
                  </a:endParaRPr>
                </a:p>
              </p:txBody>
            </p:sp>
            <p:sp>
              <p:nvSpPr>
                <p:cNvPr id="316" name="Freeform 423">
                  <a:extLst>
                    <a:ext uri="{FF2B5EF4-FFF2-40B4-BE49-F238E27FC236}">
                      <a16:creationId xmlns:a16="http://schemas.microsoft.com/office/drawing/2014/main" id="{76BEC774-D5E4-584A-82CD-4C4643AED6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223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sz="1400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17" name="Freeform 424">
                  <a:extLst>
                    <a:ext uri="{FF2B5EF4-FFF2-40B4-BE49-F238E27FC236}">
                      <a16:creationId xmlns:a16="http://schemas.microsoft.com/office/drawing/2014/main" id="{8420CD2E-760F-9D4A-AC02-4086182A9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1731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sz="1400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18" name="Freeform 425">
                  <a:extLst>
                    <a:ext uri="{FF2B5EF4-FFF2-40B4-BE49-F238E27FC236}">
                      <a16:creationId xmlns:a16="http://schemas.microsoft.com/office/drawing/2014/main" id="{8E2B9835-9845-EC44-A59C-F425BAE46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5463" y="1223963"/>
                  <a:ext cx="177800" cy="57150"/>
                </a:xfrm>
                <a:custGeom>
                  <a:avLst/>
                  <a:gdLst>
                    <a:gd name="T0" fmla="*/ 0 w 56"/>
                    <a:gd name="T1" fmla="*/ 0 h 18"/>
                    <a:gd name="T2" fmla="*/ 0 w 56"/>
                    <a:gd name="T3" fmla="*/ 2147483647 h 18"/>
                    <a:gd name="T4" fmla="*/ 2147483647 w 56"/>
                    <a:gd name="T5" fmla="*/ 2147483647 h 18"/>
                    <a:gd name="T6" fmla="*/ 2147483647 w 56"/>
                    <a:gd name="T7" fmla="*/ 2147483647 h 18"/>
                    <a:gd name="T8" fmla="*/ 2147483647 w 56"/>
                    <a:gd name="T9" fmla="*/ 0 h 18"/>
                    <a:gd name="T10" fmla="*/ 2147483647 w 56"/>
                    <a:gd name="T11" fmla="*/ 2147483647 h 18"/>
                    <a:gd name="T12" fmla="*/ 0 w 56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6"/>
                    <a:gd name="T22" fmla="*/ 0 h 18"/>
                    <a:gd name="T23" fmla="*/ 56 w 5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6" h="18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4"/>
                        <a:pt x="13" y="18"/>
                        <a:pt x="28" y="18"/>
                      </a:cubicBezTo>
                      <a:cubicBezTo>
                        <a:pt x="43" y="18"/>
                        <a:pt x="56" y="14"/>
                        <a:pt x="56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8" y="6"/>
                        <a:pt x="31" y="6"/>
                        <a:pt x="28" y="6"/>
                      </a:cubicBezTo>
                      <a:cubicBezTo>
                        <a:pt x="25" y="6"/>
                        <a:pt x="8" y="6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715"/>
                  <a:endParaRPr lang="en-US" sz="1400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30017D08-5054-C141-965A-09D8E58223FE}"/>
                  </a:ext>
                </a:extLst>
              </p:cNvPr>
              <p:cNvSpPr txBox="1"/>
              <p:nvPr/>
            </p:nvSpPr>
            <p:spPr>
              <a:xfrm>
                <a:off x="1318249" y="518415"/>
                <a:ext cx="570881" cy="23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15">
                  <a:lnSpc>
                    <a:spcPct val="120000"/>
                  </a:lnSpc>
                  <a:spcBef>
                    <a:spcPts val="601"/>
                  </a:spcBef>
                </a:pPr>
                <a:r>
                  <a:rPr lang="en-US" sz="600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BRE</a:t>
                </a: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290DE35B-214D-B34B-9D88-5CF7043F181D}"/>
                </a:ext>
              </a:extLst>
            </p:cNvPr>
            <p:cNvGrpSpPr/>
            <p:nvPr/>
          </p:nvGrpSpPr>
          <p:grpSpPr>
            <a:xfrm>
              <a:off x="11100674" y="780017"/>
              <a:ext cx="178769" cy="218856"/>
              <a:chOff x="10553315" y="2219094"/>
              <a:chExt cx="178769" cy="218856"/>
            </a:xfrm>
          </p:grpSpPr>
          <p:sp>
            <p:nvSpPr>
              <p:cNvPr id="311" name="Freeform 427">
                <a:extLst>
                  <a:ext uri="{FF2B5EF4-FFF2-40B4-BE49-F238E27FC236}">
                    <a16:creationId xmlns:a16="http://schemas.microsoft.com/office/drawing/2014/main" id="{2E56F50E-3634-F147-B195-B5FD56BF3E8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489430" y="230284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0 h 28"/>
                  <a:gd name="T4" fmla="*/ 0 w 60"/>
                  <a:gd name="T5" fmla="*/ 2147483647 h 28"/>
                  <a:gd name="T6" fmla="*/ 2147483647 w 60"/>
                  <a:gd name="T7" fmla="*/ 2147483647 h 28"/>
                  <a:gd name="T8" fmla="*/ 2147483647 w 60"/>
                  <a:gd name="T9" fmla="*/ 2147483647 h 28"/>
                  <a:gd name="T10" fmla="*/ 2147483647 w 60"/>
                  <a:gd name="T11" fmla="*/ 0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20" y="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60" y="22"/>
                      <a:pt x="56" y="0"/>
                      <a:pt x="56" y="0"/>
                    </a:cubicBezTo>
                    <a:cubicBezTo>
                      <a:pt x="52" y="12"/>
                      <a:pt x="23" y="8"/>
                      <a:pt x="20" y="8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 sz="1400">
                  <a:solidFill>
                    <a:srgbClr val="1C1C1C"/>
                  </a:solidFill>
                  <a:latin typeface="Arial"/>
                </a:endParaRPr>
              </a:p>
            </p:txBody>
          </p:sp>
          <p:sp>
            <p:nvSpPr>
              <p:cNvPr id="312" name="Freeform 428">
                <a:extLst>
                  <a:ext uri="{FF2B5EF4-FFF2-40B4-BE49-F238E27FC236}">
                    <a16:creationId xmlns:a16="http://schemas.microsoft.com/office/drawing/2014/main" id="{617A28E6-B529-F54D-908F-B98F29502F9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596984" y="228297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2147483647 h 28"/>
                  <a:gd name="T4" fmla="*/ 2147483647 w 60"/>
                  <a:gd name="T5" fmla="*/ 2147483647 h 28"/>
                  <a:gd name="T6" fmla="*/ 2147483647 w 60"/>
                  <a:gd name="T7" fmla="*/ 0 h 28"/>
                  <a:gd name="T8" fmla="*/ 2147483647 w 60"/>
                  <a:gd name="T9" fmla="*/ 2147483647 h 28"/>
                  <a:gd name="T10" fmla="*/ 2147483647 w 60"/>
                  <a:gd name="T11" fmla="*/ 2147483647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40" y="2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0" y="6"/>
                      <a:pt x="4" y="28"/>
                      <a:pt x="4" y="28"/>
                    </a:cubicBezTo>
                    <a:cubicBezTo>
                      <a:pt x="8" y="16"/>
                      <a:pt x="37" y="20"/>
                      <a:pt x="40" y="20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 sz="1400">
                  <a:solidFill>
                    <a:srgbClr val="1C1C1C"/>
                  </a:solidFill>
                  <a:latin typeface="Arial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210958B2-A636-3344-8562-83558FE358F5}"/>
                </a:ext>
              </a:extLst>
            </p:cNvPr>
            <p:cNvGrpSpPr/>
            <p:nvPr/>
          </p:nvGrpSpPr>
          <p:grpSpPr>
            <a:xfrm>
              <a:off x="6580329" y="778209"/>
              <a:ext cx="178769" cy="218856"/>
              <a:chOff x="10553315" y="2219094"/>
              <a:chExt cx="178769" cy="218856"/>
            </a:xfrm>
          </p:grpSpPr>
          <p:sp>
            <p:nvSpPr>
              <p:cNvPr id="309" name="Freeform 427">
                <a:extLst>
                  <a:ext uri="{FF2B5EF4-FFF2-40B4-BE49-F238E27FC236}">
                    <a16:creationId xmlns:a16="http://schemas.microsoft.com/office/drawing/2014/main" id="{22D61344-850D-B348-B70F-10C17A6385E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489430" y="230284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0 h 28"/>
                  <a:gd name="T4" fmla="*/ 0 w 60"/>
                  <a:gd name="T5" fmla="*/ 2147483647 h 28"/>
                  <a:gd name="T6" fmla="*/ 2147483647 w 60"/>
                  <a:gd name="T7" fmla="*/ 2147483647 h 28"/>
                  <a:gd name="T8" fmla="*/ 2147483647 w 60"/>
                  <a:gd name="T9" fmla="*/ 2147483647 h 28"/>
                  <a:gd name="T10" fmla="*/ 2147483647 w 60"/>
                  <a:gd name="T11" fmla="*/ 0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20" y="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60" y="22"/>
                      <a:pt x="56" y="0"/>
                      <a:pt x="56" y="0"/>
                    </a:cubicBezTo>
                    <a:cubicBezTo>
                      <a:pt x="52" y="12"/>
                      <a:pt x="23" y="8"/>
                      <a:pt x="20" y="8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 sz="1400">
                  <a:solidFill>
                    <a:srgbClr val="1C1C1C"/>
                  </a:solidFill>
                  <a:latin typeface="Arial"/>
                </a:endParaRPr>
              </a:p>
            </p:txBody>
          </p:sp>
          <p:sp>
            <p:nvSpPr>
              <p:cNvPr id="310" name="Freeform 428">
                <a:extLst>
                  <a:ext uri="{FF2B5EF4-FFF2-40B4-BE49-F238E27FC236}">
                    <a16:creationId xmlns:a16="http://schemas.microsoft.com/office/drawing/2014/main" id="{3EB66AE5-E1E7-7942-9DB2-AECE4EA638F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596984" y="228297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2147483647 h 28"/>
                  <a:gd name="T4" fmla="*/ 2147483647 w 60"/>
                  <a:gd name="T5" fmla="*/ 2147483647 h 28"/>
                  <a:gd name="T6" fmla="*/ 2147483647 w 60"/>
                  <a:gd name="T7" fmla="*/ 0 h 28"/>
                  <a:gd name="T8" fmla="*/ 2147483647 w 60"/>
                  <a:gd name="T9" fmla="*/ 2147483647 h 28"/>
                  <a:gd name="T10" fmla="*/ 2147483647 w 60"/>
                  <a:gd name="T11" fmla="*/ 2147483647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40" y="2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0" y="6"/>
                      <a:pt x="4" y="28"/>
                      <a:pt x="4" y="28"/>
                    </a:cubicBezTo>
                    <a:cubicBezTo>
                      <a:pt x="8" y="16"/>
                      <a:pt x="37" y="20"/>
                      <a:pt x="40" y="20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 sz="1400">
                  <a:solidFill>
                    <a:srgbClr val="1C1C1C"/>
                  </a:solidFill>
                  <a:latin typeface="Arial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A374D752-0912-3948-9445-BD13FE6B9C5D}"/>
                </a:ext>
              </a:extLst>
            </p:cNvPr>
            <p:cNvGrpSpPr/>
            <p:nvPr/>
          </p:nvGrpSpPr>
          <p:grpSpPr>
            <a:xfrm>
              <a:off x="2089280" y="780016"/>
              <a:ext cx="178769" cy="218856"/>
              <a:chOff x="10553315" y="2219094"/>
              <a:chExt cx="178769" cy="218856"/>
            </a:xfrm>
          </p:grpSpPr>
          <p:sp>
            <p:nvSpPr>
              <p:cNvPr id="307" name="Freeform 427">
                <a:extLst>
                  <a:ext uri="{FF2B5EF4-FFF2-40B4-BE49-F238E27FC236}">
                    <a16:creationId xmlns:a16="http://schemas.microsoft.com/office/drawing/2014/main" id="{87F6349A-09D9-5948-8504-CC13AB645F6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489430" y="230284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0 h 28"/>
                  <a:gd name="T4" fmla="*/ 0 w 60"/>
                  <a:gd name="T5" fmla="*/ 2147483647 h 28"/>
                  <a:gd name="T6" fmla="*/ 2147483647 w 60"/>
                  <a:gd name="T7" fmla="*/ 2147483647 h 28"/>
                  <a:gd name="T8" fmla="*/ 2147483647 w 60"/>
                  <a:gd name="T9" fmla="*/ 2147483647 h 28"/>
                  <a:gd name="T10" fmla="*/ 2147483647 w 60"/>
                  <a:gd name="T11" fmla="*/ 0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20" y="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60" y="22"/>
                      <a:pt x="56" y="0"/>
                      <a:pt x="56" y="0"/>
                    </a:cubicBezTo>
                    <a:cubicBezTo>
                      <a:pt x="52" y="12"/>
                      <a:pt x="23" y="8"/>
                      <a:pt x="20" y="8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 sz="1400">
                  <a:solidFill>
                    <a:srgbClr val="1C1C1C"/>
                  </a:solidFill>
                  <a:latin typeface="Arial"/>
                </a:endParaRPr>
              </a:p>
            </p:txBody>
          </p:sp>
          <p:sp>
            <p:nvSpPr>
              <p:cNvPr id="308" name="Freeform 428">
                <a:extLst>
                  <a:ext uri="{FF2B5EF4-FFF2-40B4-BE49-F238E27FC236}">
                    <a16:creationId xmlns:a16="http://schemas.microsoft.com/office/drawing/2014/main" id="{2AF4B2E6-1A2C-B746-A4F5-29FA7237DBC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596984" y="228297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2147483647 h 28"/>
                  <a:gd name="T4" fmla="*/ 2147483647 w 60"/>
                  <a:gd name="T5" fmla="*/ 2147483647 h 28"/>
                  <a:gd name="T6" fmla="*/ 2147483647 w 60"/>
                  <a:gd name="T7" fmla="*/ 0 h 28"/>
                  <a:gd name="T8" fmla="*/ 2147483647 w 60"/>
                  <a:gd name="T9" fmla="*/ 2147483647 h 28"/>
                  <a:gd name="T10" fmla="*/ 2147483647 w 60"/>
                  <a:gd name="T11" fmla="*/ 2147483647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40" y="2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0" y="6"/>
                      <a:pt x="4" y="28"/>
                      <a:pt x="4" y="28"/>
                    </a:cubicBezTo>
                    <a:cubicBezTo>
                      <a:pt x="8" y="16"/>
                      <a:pt x="37" y="20"/>
                      <a:pt x="40" y="20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 sz="1400">
                  <a:solidFill>
                    <a:srgbClr val="1C1C1C"/>
                  </a:solidFill>
                  <a:latin typeface="Arial"/>
                </a:endParaRPr>
              </a:p>
            </p:txBody>
          </p: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2D1C4F5-FFBC-9E42-BBB6-C5F2194729C3}"/>
              </a:ext>
            </a:extLst>
          </p:cNvPr>
          <p:cNvGrpSpPr/>
          <p:nvPr/>
        </p:nvGrpSpPr>
        <p:grpSpPr>
          <a:xfrm>
            <a:off x="9842048" y="140134"/>
            <a:ext cx="1759461" cy="2207306"/>
            <a:chOff x="12664712" y="185691"/>
            <a:chExt cx="2208377" cy="2770487"/>
          </a:xfrm>
        </p:grpSpPr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E680C972-05A2-5643-ACD5-F41B62975AD9}"/>
                </a:ext>
              </a:extLst>
            </p:cNvPr>
            <p:cNvSpPr/>
            <p:nvPr/>
          </p:nvSpPr>
          <p:spPr>
            <a:xfrm>
              <a:off x="13276749" y="185691"/>
              <a:ext cx="1596340" cy="2770487"/>
            </a:xfrm>
            <a:prstGeom prst="roundRect">
              <a:avLst>
                <a:gd name="adj" fmla="val 4146"/>
              </a:avLst>
            </a:prstGeom>
            <a:solidFill>
              <a:srgbClr val="032750"/>
            </a:solidFill>
            <a:ln w="127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  <a:t>EXTERNAL SERVICES</a:t>
              </a:r>
            </a:p>
          </p:txBody>
        </p:sp>
        <p:sp>
          <p:nvSpPr>
            <p:cNvPr id="290" name="Rounded Rectangle 289">
              <a:extLst>
                <a:ext uri="{FF2B5EF4-FFF2-40B4-BE49-F238E27FC236}">
                  <a16:creationId xmlns:a16="http://schemas.microsoft.com/office/drawing/2014/main" id="{688F43B1-BF5E-3342-B4C9-86631BD25762}"/>
                </a:ext>
              </a:extLst>
            </p:cNvPr>
            <p:cNvSpPr>
              <a:spLocks/>
            </p:cNvSpPr>
            <p:nvPr/>
          </p:nvSpPr>
          <p:spPr>
            <a:xfrm>
              <a:off x="13435157" y="1233336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rgbClr val="FFFFFF"/>
            </a:solidFill>
            <a:ln w="12700" cap="flat" cmpd="sng" algn="ctr">
              <a:solidFill>
                <a:srgbClr val="2E3961"/>
              </a:solidFill>
              <a:prstDash val="solid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  <a:t>FINANCIALS</a:t>
              </a:r>
            </a:p>
          </p:txBody>
        </p: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47F71592-35E0-424B-A4D4-10594CA045D7}"/>
                </a:ext>
              </a:extLst>
            </p:cNvPr>
            <p:cNvSpPr>
              <a:spLocks/>
            </p:cNvSpPr>
            <p:nvPr/>
          </p:nvSpPr>
          <p:spPr>
            <a:xfrm>
              <a:off x="13435157" y="673939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rgbClr val="FFFFFF"/>
            </a:solidFill>
            <a:ln w="12700" cap="flat" cmpd="sng" algn="ctr">
              <a:solidFill>
                <a:srgbClr val="04A1E0"/>
              </a:solidFill>
              <a:prstDash val="solid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  <a:t>MASTER DATA</a:t>
              </a:r>
              <a:br>
                <a:rPr lang="en-US" sz="6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</a:br>
              <a:r>
                <a:rPr lang="en-US" sz="6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  <a:t>MANAGEMENT</a:t>
              </a:r>
              <a:endParaRPr kumimoji="0" 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2E3961"/>
                </a:solidFill>
                <a:effectLst/>
                <a:uLnTx/>
                <a:uFillTx/>
                <a:latin typeface="Salesforce Sans"/>
                <a:ea typeface="+mn-ea"/>
                <a:cs typeface="Salesforce Sans"/>
              </a:endParaRPr>
            </a:p>
          </p:txBody>
        </p:sp>
        <p:sp>
          <p:nvSpPr>
            <p:cNvPr id="292" name="Rounded Rectangle 291">
              <a:extLst>
                <a:ext uri="{FF2B5EF4-FFF2-40B4-BE49-F238E27FC236}">
                  <a16:creationId xmlns:a16="http://schemas.microsoft.com/office/drawing/2014/main" id="{4D91AF47-D172-A34C-8C4A-EAC9E644B2F7}"/>
                </a:ext>
              </a:extLst>
            </p:cNvPr>
            <p:cNvSpPr>
              <a:spLocks/>
            </p:cNvSpPr>
            <p:nvPr/>
          </p:nvSpPr>
          <p:spPr>
            <a:xfrm>
              <a:off x="13435157" y="1792733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rgbClr val="FFFFFF"/>
            </a:solidFill>
            <a:ln w="12700" cap="flat" cmpd="sng" algn="ctr">
              <a:solidFill>
                <a:srgbClr val="2E3961"/>
              </a:solidFill>
              <a:prstDash val="solid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  <a:t>DATA </a:t>
              </a:r>
              <a:b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</a:b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  <a:t>WAREHOUSE</a:t>
              </a:r>
            </a:p>
          </p:txBody>
        </p:sp>
        <p:sp>
          <p:nvSpPr>
            <p:cNvPr id="293" name="Rounded Rectangle 292">
              <a:extLst>
                <a:ext uri="{FF2B5EF4-FFF2-40B4-BE49-F238E27FC236}">
                  <a16:creationId xmlns:a16="http://schemas.microsoft.com/office/drawing/2014/main" id="{D10687EB-A893-4641-BBA0-446D5E6D229A}"/>
                </a:ext>
              </a:extLst>
            </p:cNvPr>
            <p:cNvSpPr>
              <a:spLocks/>
            </p:cNvSpPr>
            <p:nvPr/>
          </p:nvSpPr>
          <p:spPr>
            <a:xfrm>
              <a:off x="13435157" y="2352129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rgbClr val="FFFFFF"/>
            </a:solidFill>
            <a:ln w="12700" cap="flat" cmpd="sng" algn="ctr">
              <a:solidFill>
                <a:srgbClr val="04A1E0"/>
              </a:solidFill>
              <a:prstDash val="solid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  <a:t>SDM / CANS</a:t>
              </a:r>
            </a:p>
          </p:txBody>
        </p:sp>
        <p:cxnSp>
          <p:nvCxnSpPr>
            <p:cNvPr id="294" name="Elbow Connector 293">
              <a:extLst>
                <a:ext uri="{FF2B5EF4-FFF2-40B4-BE49-F238E27FC236}">
                  <a16:creationId xmlns:a16="http://schemas.microsoft.com/office/drawing/2014/main" id="{4CCA823B-DDE1-B247-8916-3251CACB7E57}"/>
                </a:ext>
              </a:extLst>
            </p:cNvPr>
            <p:cNvCxnSpPr>
              <a:cxnSpLocks/>
              <a:stCxn id="272" idx="0"/>
              <a:endCxn id="289" idx="1"/>
            </p:cNvCxnSpPr>
            <p:nvPr/>
          </p:nvCxnSpPr>
          <p:spPr>
            <a:xfrm>
              <a:off x="12664712" y="1172371"/>
              <a:ext cx="612037" cy="39856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206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02D3B66-E7BB-1941-9FD6-56305C638DD3}"/>
              </a:ext>
            </a:extLst>
          </p:cNvPr>
          <p:cNvGrpSpPr/>
          <p:nvPr/>
        </p:nvGrpSpPr>
        <p:grpSpPr>
          <a:xfrm>
            <a:off x="289364" y="780116"/>
            <a:ext cx="9552684" cy="509320"/>
            <a:chOff x="674718" y="988961"/>
            <a:chExt cx="11989994" cy="63927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7D4872EA-E58D-954B-B8D1-EA1FE9DA86E2}"/>
                </a:ext>
              </a:extLst>
            </p:cNvPr>
            <p:cNvSpPr/>
            <p:nvPr/>
          </p:nvSpPr>
          <p:spPr>
            <a:xfrm rot="5400000">
              <a:off x="6486305" y="-4822626"/>
              <a:ext cx="366819" cy="11989994"/>
            </a:xfrm>
            <a:prstGeom prst="roundRect">
              <a:avLst>
                <a:gd name="adj" fmla="val 10829"/>
              </a:avLst>
            </a:prstGeom>
            <a:grp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tlCol="0" anchor="ctr"/>
            <a:lstStyle/>
            <a:p>
              <a:pPr marL="0" marR="0" lvl="0" indent="0" algn="ctr" defTabSz="9137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VAG Rounded Std Light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0505C6F-85E4-4346-BF4C-2570F833A594}"/>
                </a:ext>
              </a:extLst>
            </p:cNvPr>
            <p:cNvSpPr txBox="1"/>
            <p:nvPr/>
          </p:nvSpPr>
          <p:spPr>
            <a:xfrm>
              <a:off x="674718" y="1040174"/>
              <a:ext cx="11947834" cy="3013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913715">
                <a:lnSpc>
                  <a:spcPct val="120000"/>
                </a:lnSpc>
                <a:spcBef>
                  <a:spcPts val="601"/>
                </a:spcBef>
              </a:pPr>
              <a:r>
                <a:rPr lang="en-US" sz="900" b="1" dirty="0">
                  <a:solidFill>
                    <a:srgbClr val="4E6A91"/>
                  </a:solidFill>
                  <a:latin typeface="Salesforce Sans"/>
                  <a:cs typeface="Salesforce Sans"/>
                </a:rPr>
                <a:t>MuleSoft </a:t>
              </a:r>
              <a:r>
                <a:rPr lang="en-US" sz="900" b="1" dirty="0" err="1">
                  <a:solidFill>
                    <a:srgbClr val="4E6A91"/>
                  </a:solidFill>
                  <a:latin typeface="Salesforce Sans"/>
                  <a:cs typeface="Salesforce Sans"/>
                </a:rPr>
                <a:t>Anypoint</a:t>
              </a:r>
              <a:r>
                <a:rPr lang="en-US" sz="900" b="1" dirty="0">
                  <a:solidFill>
                    <a:srgbClr val="4E6A91"/>
                  </a:solidFill>
                  <a:latin typeface="Salesforce Sans"/>
                  <a:cs typeface="Salesforce Sans"/>
                </a:rPr>
                <a:t> Platform for API-Led Connectivity – </a:t>
              </a:r>
              <a:r>
                <a:rPr lang="en-US" sz="900" b="1" i="1" dirty="0">
                  <a:solidFill>
                    <a:srgbClr val="4E6A91"/>
                  </a:solidFill>
                  <a:latin typeface="Salesforce Sans"/>
                  <a:cs typeface="Salesforce Sans"/>
                </a:rPr>
                <a:t>Design, Build &amp; Manage API’s and Integration Processes Across Your Enterprise</a:t>
              </a: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94E80EF6-AE24-694F-8440-A67C57BDCCF3}"/>
                </a:ext>
              </a:extLst>
            </p:cNvPr>
            <p:cNvGrpSpPr/>
            <p:nvPr/>
          </p:nvGrpSpPr>
          <p:grpSpPr>
            <a:xfrm>
              <a:off x="3783843" y="1406993"/>
              <a:ext cx="2257676" cy="218857"/>
              <a:chOff x="3210128" y="1399721"/>
              <a:chExt cx="2257676" cy="218857"/>
            </a:xfrm>
            <a:grpFill/>
          </p:grpSpPr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9A040056-9D87-3A49-8D0F-DC3440591478}"/>
                  </a:ext>
                </a:extLst>
              </p:cNvPr>
              <p:cNvGrpSpPr/>
              <p:nvPr/>
            </p:nvGrpSpPr>
            <p:grpSpPr>
              <a:xfrm>
                <a:off x="3210128" y="1399722"/>
                <a:ext cx="178769" cy="218856"/>
                <a:chOff x="10553315" y="2219094"/>
                <a:chExt cx="178769" cy="218856"/>
              </a:xfrm>
              <a:grpFill/>
            </p:grpSpPr>
            <p:sp>
              <p:nvSpPr>
                <p:cNvPr id="287" name="Freeform 427">
                  <a:extLst>
                    <a:ext uri="{FF2B5EF4-FFF2-40B4-BE49-F238E27FC236}">
                      <a16:creationId xmlns:a16="http://schemas.microsoft.com/office/drawing/2014/main" id="{806C0613-6122-904E-A869-98777A990F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10489430" y="2302849"/>
                  <a:ext cx="198986" cy="71215"/>
                </a:xfrm>
                <a:custGeom>
                  <a:avLst/>
                  <a:gdLst>
                    <a:gd name="T0" fmla="*/ 2147483647 w 60"/>
                    <a:gd name="T1" fmla="*/ 2147483647 h 28"/>
                    <a:gd name="T2" fmla="*/ 2147483647 w 60"/>
                    <a:gd name="T3" fmla="*/ 0 h 28"/>
                    <a:gd name="T4" fmla="*/ 0 w 60"/>
                    <a:gd name="T5" fmla="*/ 2147483647 h 28"/>
                    <a:gd name="T6" fmla="*/ 2147483647 w 60"/>
                    <a:gd name="T7" fmla="*/ 2147483647 h 28"/>
                    <a:gd name="T8" fmla="*/ 2147483647 w 60"/>
                    <a:gd name="T9" fmla="*/ 2147483647 h 28"/>
                    <a:gd name="T10" fmla="*/ 2147483647 w 60"/>
                    <a:gd name="T11" fmla="*/ 0 h 28"/>
                    <a:gd name="T12" fmla="*/ 2147483647 w 60"/>
                    <a:gd name="T13" fmla="*/ 2147483647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0"/>
                    <a:gd name="T22" fmla="*/ 0 h 28"/>
                    <a:gd name="T23" fmla="*/ 60 w 60"/>
                    <a:gd name="T24" fmla="*/ 28 h 2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0" h="28">
                      <a:moveTo>
                        <a:pt x="20" y="8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60" y="22"/>
                        <a:pt x="56" y="0"/>
                        <a:pt x="56" y="0"/>
                      </a:cubicBezTo>
                      <a:cubicBezTo>
                        <a:pt x="52" y="12"/>
                        <a:pt x="23" y="8"/>
                        <a:pt x="2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2398"/>
                  <a:endParaRPr lang="en-US" sz="1400">
                    <a:solidFill>
                      <a:srgbClr val="1C1C1C"/>
                    </a:solidFill>
                    <a:latin typeface="Arial"/>
                  </a:endParaRPr>
                </a:p>
              </p:txBody>
            </p:sp>
            <p:sp>
              <p:nvSpPr>
                <p:cNvPr id="288" name="Freeform 428">
                  <a:extLst>
                    <a:ext uri="{FF2B5EF4-FFF2-40B4-BE49-F238E27FC236}">
                      <a16:creationId xmlns:a16="http://schemas.microsoft.com/office/drawing/2014/main" id="{5566F855-4C36-FF42-A71B-C56D566D3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10596984" y="2282979"/>
                  <a:ext cx="198986" cy="71215"/>
                </a:xfrm>
                <a:custGeom>
                  <a:avLst/>
                  <a:gdLst>
                    <a:gd name="T0" fmla="*/ 2147483647 w 60"/>
                    <a:gd name="T1" fmla="*/ 2147483647 h 28"/>
                    <a:gd name="T2" fmla="*/ 2147483647 w 60"/>
                    <a:gd name="T3" fmla="*/ 2147483647 h 28"/>
                    <a:gd name="T4" fmla="*/ 2147483647 w 60"/>
                    <a:gd name="T5" fmla="*/ 2147483647 h 28"/>
                    <a:gd name="T6" fmla="*/ 2147483647 w 60"/>
                    <a:gd name="T7" fmla="*/ 0 h 28"/>
                    <a:gd name="T8" fmla="*/ 2147483647 w 60"/>
                    <a:gd name="T9" fmla="*/ 2147483647 h 28"/>
                    <a:gd name="T10" fmla="*/ 2147483647 w 60"/>
                    <a:gd name="T11" fmla="*/ 2147483647 h 28"/>
                    <a:gd name="T12" fmla="*/ 2147483647 w 60"/>
                    <a:gd name="T13" fmla="*/ 2147483647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0"/>
                    <a:gd name="T22" fmla="*/ 0 h 28"/>
                    <a:gd name="T23" fmla="*/ 60 w 60"/>
                    <a:gd name="T24" fmla="*/ 28 h 2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0" h="28">
                      <a:moveTo>
                        <a:pt x="40" y="20"/>
                      </a:move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60" y="14"/>
                        <a:pt x="60" y="14"/>
                        <a:pt x="60" y="14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0" y="6"/>
                        <a:pt x="4" y="28"/>
                        <a:pt x="4" y="28"/>
                      </a:cubicBezTo>
                      <a:cubicBezTo>
                        <a:pt x="8" y="16"/>
                        <a:pt x="37" y="20"/>
                        <a:pt x="40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2398"/>
                  <a:endParaRPr lang="en-US" sz="1400">
                    <a:solidFill>
                      <a:srgbClr val="1C1C1C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2CF4B19F-AE83-4E43-A7DD-B8044BE14F73}"/>
                  </a:ext>
                </a:extLst>
              </p:cNvPr>
              <p:cNvGrpSpPr/>
              <p:nvPr/>
            </p:nvGrpSpPr>
            <p:grpSpPr>
              <a:xfrm>
                <a:off x="5289035" y="1399721"/>
                <a:ext cx="178769" cy="218856"/>
                <a:chOff x="10553315" y="2219094"/>
                <a:chExt cx="178769" cy="218856"/>
              </a:xfrm>
              <a:grpFill/>
            </p:grpSpPr>
            <p:sp>
              <p:nvSpPr>
                <p:cNvPr id="285" name="Freeform 427">
                  <a:extLst>
                    <a:ext uri="{FF2B5EF4-FFF2-40B4-BE49-F238E27FC236}">
                      <a16:creationId xmlns:a16="http://schemas.microsoft.com/office/drawing/2014/main" id="{589C0A2E-C900-F146-A601-C75109C69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10489430" y="2302849"/>
                  <a:ext cx="198986" cy="71215"/>
                </a:xfrm>
                <a:custGeom>
                  <a:avLst/>
                  <a:gdLst>
                    <a:gd name="T0" fmla="*/ 2147483647 w 60"/>
                    <a:gd name="T1" fmla="*/ 2147483647 h 28"/>
                    <a:gd name="T2" fmla="*/ 2147483647 w 60"/>
                    <a:gd name="T3" fmla="*/ 0 h 28"/>
                    <a:gd name="T4" fmla="*/ 0 w 60"/>
                    <a:gd name="T5" fmla="*/ 2147483647 h 28"/>
                    <a:gd name="T6" fmla="*/ 2147483647 w 60"/>
                    <a:gd name="T7" fmla="*/ 2147483647 h 28"/>
                    <a:gd name="T8" fmla="*/ 2147483647 w 60"/>
                    <a:gd name="T9" fmla="*/ 2147483647 h 28"/>
                    <a:gd name="T10" fmla="*/ 2147483647 w 60"/>
                    <a:gd name="T11" fmla="*/ 0 h 28"/>
                    <a:gd name="T12" fmla="*/ 2147483647 w 60"/>
                    <a:gd name="T13" fmla="*/ 2147483647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0"/>
                    <a:gd name="T22" fmla="*/ 0 h 28"/>
                    <a:gd name="T23" fmla="*/ 60 w 60"/>
                    <a:gd name="T24" fmla="*/ 28 h 2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0" h="28">
                      <a:moveTo>
                        <a:pt x="20" y="8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60" y="22"/>
                        <a:pt x="56" y="0"/>
                        <a:pt x="56" y="0"/>
                      </a:cubicBezTo>
                      <a:cubicBezTo>
                        <a:pt x="52" y="12"/>
                        <a:pt x="23" y="8"/>
                        <a:pt x="2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2398"/>
                  <a:endParaRPr lang="en-US" sz="1400">
                    <a:solidFill>
                      <a:srgbClr val="1C1C1C"/>
                    </a:solidFill>
                    <a:latin typeface="Arial"/>
                  </a:endParaRPr>
                </a:p>
              </p:txBody>
            </p:sp>
            <p:sp>
              <p:nvSpPr>
                <p:cNvPr id="286" name="Freeform 428">
                  <a:extLst>
                    <a:ext uri="{FF2B5EF4-FFF2-40B4-BE49-F238E27FC236}">
                      <a16:creationId xmlns:a16="http://schemas.microsoft.com/office/drawing/2014/main" id="{770D27E7-47DC-2B41-BD20-D768C9CEF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10596984" y="2282979"/>
                  <a:ext cx="198986" cy="71215"/>
                </a:xfrm>
                <a:custGeom>
                  <a:avLst/>
                  <a:gdLst>
                    <a:gd name="T0" fmla="*/ 2147483647 w 60"/>
                    <a:gd name="T1" fmla="*/ 2147483647 h 28"/>
                    <a:gd name="T2" fmla="*/ 2147483647 w 60"/>
                    <a:gd name="T3" fmla="*/ 2147483647 h 28"/>
                    <a:gd name="T4" fmla="*/ 2147483647 w 60"/>
                    <a:gd name="T5" fmla="*/ 2147483647 h 28"/>
                    <a:gd name="T6" fmla="*/ 2147483647 w 60"/>
                    <a:gd name="T7" fmla="*/ 0 h 28"/>
                    <a:gd name="T8" fmla="*/ 2147483647 w 60"/>
                    <a:gd name="T9" fmla="*/ 2147483647 h 28"/>
                    <a:gd name="T10" fmla="*/ 2147483647 w 60"/>
                    <a:gd name="T11" fmla="*/ 2147483647 h 28"/>
                    <a:gd name="T12" fmla="*/ 2147483647 w 60"/>
                    <a:gd name="T13" fmla="*/ 2147483647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0"/>
                    <a:gd name="T22" fmla="*/ 0 h 28"/>
                    <a:gd name="T23" fmla="*/ 60 w 60"/>
                    <a:gd name="T24" fmla="*/ 28 h 2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0" h="28">
                      <a:moveTo>
                        <a:pt x="40" y="20"/>
                      </a:move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60" y="14"/>
                        <a:pt x="60" y="14"/>
                        <a:pt x="60" y="14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0" y="6"/>
                        <a:pt x="4" y="28"/>
                        <a:pt x="4" y="28"/>
                      </a:cubicBezTo>
                      <a:cubicBezTo>
                        <a:pt x="8" y="16"/>
                        <a:pt x="37" y="20"/>
                        <a:pt x="40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2398"/>
                  <a:endParaRPr lang="en-US" sz="1400">
                    <a:solidFill>
                      <a:srgbClr val="1C1C1C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54438C21-44FB-6742-BE13-2875CB98B5EC}"/>
                </a:ext>
              </a:extLst>
            </p:cNvPr>
            <p:cNvGrpSpPr/>
            <p:nvPr/>
          </p:nvGrpSpPr>
          <p:grpSpPr>
            <a:xfrm>
              <a:off x="9153985" y="1409374"/>
              <a:ext cx="2257676" cy="218857"/>
              <a:chOff x="3210128" y="1399721"/>
              <a:chExt cx="2257676" cy="218857"/>
            </a:xfrm>
            <a:grpFill/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452AAA00-CD8B-C345-9753-B0B928AB6BBB}"/>
                  </a:ext>
                </a:extLst>
              </p:cNvPr>
              <p:cNvGrpSpPr/>
              <p:nvPr/>
            </p:nvGrpSpPr>
            <p:grpSpPr>
              <a:xfrm>
                <a:off x="3210128" y="1399722"/>
                <a:ext cx="178769" cy="218856"/>
                <a:chOff x="10553315" y="2219094"/>
                <a:chExt cx="178769" cy="218856"/>
              </a:xfrm>
              <a:grpFill/>
            </p:grpSpPr>
            <p:sp>
              <p:nvSpPr>
                <p:cNvPr id="281" name="Freeform 427">
                  <a:extLst>
                    <a:ext uri="{FF2B5EF4-FFF2-40B4-BE49-F238E27FC236}">
                      <a16:creationId xmlns:a16="http://schemas.microsoft.com/office/drawing/2014/main" id="{DCD07C4F-07BA-BB4C-A274-9BAA2C6D2C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10489430" y="2302849"/>
                  <a:ext cx="198986" cy="71215"/>
                </a:xfrm>
                <a:custGeom>
                  <a:avLst/>
                  <a:gdLst>
                    <a:gd name="T0" fmla="*/ 2147483647 w 60"/>
                    <a:gd name="T1" fmla="*/ 2147483647 h 28"/>
                    <a:gd name="T2" fmla="*/ 2147483647 w 60"/>
                    <a:gd name="T3" fmla="*/ 0 h 28"/>
                    <a:gd name="T4" fmla="*/ 0 w 60"/>
                    <a:gd name="T5" fmla="*/ 2147483647 h 28"/>
                    <a:gd name="T6" fmla="*/ 2147483647 w 60"/>
                    <a:gd name="T7" fmla="*/ 2147483647 h 28"/>
                    <a:gd name="T8" fmla="*/ 2147483647 w 60"/>
                    <a:gd name="T9" fmla="*/ 2147483647 h 28"/>
                    <a:gd name="T10" fmla="*/ 2147483647 w 60"/>
                    <a:gd name="T11" fmla="*/ 0 h 28"/>
                    <a:gd name="T12" fmla="*/ 2147483647 w 60"/>
                    <a:gd name="T13" fmla="*/ 2147483647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0"/>
                    <a:gd name="T22" fmla="*/ 0 h 28"/>
                    <a:gd name="T23" fmla="*/ 60 w 60"/>
                    <a:gd name="T24" fmla="*/ 28 h 2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0" h="28">
                      <a:moveTo>
                        <a:pt x="20" y="8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60" y="22"/>
                        <a:pt x="56" y="0"/>
                        <a:pt x="56" y="0"/>
                      </a:cubicBezTo>
                      <a:cubicBezTo>
                        <a:pt x="52" y="12"/>
                        <a:pt x="23" y="8"/>
                        <a:pt x="2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2398"/>
                  <a:endParaRPr lang="en-US" sz="1400">
                    <a:solidFill>
                      <a:srgbClr val="1C1C1C"/>
                    </a:solidFill>
                    <a:latin typeface="Arial"/>
                  </a:endParaRPr>
                </a:p>
              </p:txBody>
            </p:sp>
            <p:sp>
              <p:nvSpPr>
                <p:cNvPr id="282" name="Freeform 428">
                  <a:extLst>
                    <a:ext uri="{FF2B5EF4-FFF2-40B4-BE49-F238E27FC236}">
                      <a16:creationId xmlns:a16="http://schemas.microsoft.com/office/drawing/2014/main" id="{DE7D7B8F-D078-9F47-BA89-EECEFB16C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10596984" y="2282979"/>
                  <a:ext cx="198986" cy="71215"/>
                </a:xfrm>
                <a:custGeom>
                  <a:avLst/>
                  <a:gdLst>
                    <a:gd name="T0" fmla="*/ 2147483647 w 60"/>
                    <a:gd name="T1" fmla="*/ 2147483647 h 28"/>
                    <a:gd name="T2" fmla="*/ 2147483647 w 60"/>
                    <a:gd name="T3" fmla="*/ 2147483647 h 28"/>
                    <a:gd name="T4" fmla="*/ 2147483647 w 60"/>
                    <a:gd name="T5" fmla="*/ 2147483647 h 28"/>
                    <a:gd name="T6" fmla="*/ 2147483647 w 60"/>
                    <a:gd name="T7" fmla="*/ 0 h 28"/>
                    <a:gd name="T8" fmla="*/ 2147483647 w 60"/>
                    <a:gd name="T9" fmla="*/ 2147483647 h 28"/>
                    <a:gd name="T10" fmla="*/ 2147483647 w 60"/>
                    <a:gd name="T11" fmla="*/ 2147483647 h 28"/>
                    <a:gd name="T12" fmla="*/ 2147483647 w 60"/>
                    <a:gd name="T13" fmla="*/ 2147483647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0"/>
                    <a:gd name="T22" fmla="*/ 0 h 28"/>
                    <a:gd name="T23" fmla="*/ 60 w 60"/>
                    <a:gd name="T24" fmla="*/ 28 h 2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0" h="28">
                      <a:moveTo>
                        <a:pt x="40" y="20"/>
                      </a:move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60" y="14"/>
                        <a:pt x="60" y="14"/>
                        <a:pt x="60" y="14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0" y="6"/>
                        <a:pt x="4" y="28"/>
                        <a:pt x="4" y="28"/>
                      </a:cubicBezTo>
                      <a:cubicBezTo>
                        <a:pt x="8" y="16"/>
                        <a:pt x="37" y="20"/>
                        <a:pt x="40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2398"/>
                  <a:endParaRPr lang="en-US" sz="1400">
                    <a:solidFill>
                      <a:srgbClr val="1C1C1C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216AD0B2-1204-F743-A5D8-F371F38E2A20}"/>
                  </a:ext>
                </a:extLst>
              </p:cNvPr>
              <p:cNvGrpSpPr/>
              <p:nvPr/>
            </p:nvGrpSpPr>
            <p:grpSpPr>
              <a:xfrm>
                <a:off x="5289035" y="1399721"/>
                <a:ext cx="178769" cy="218856"/>
                <a:chOff x="10553315" y="2219094"/>
                <a:chExt cx="178769" cy="218856"/>
              </a:xfrm>
              <a:grpFill/>
            </p:grpSpPr>
            <p:sp>
              <p:nvSpPr>
                <p:cNvPr id="279" name="Freeform 427">
                  <a:extLst>
                    <a:ext uri="{FF2B5EF4-FFF2-40B4-BE49-F238E27FC236}">
                      <a16:creationId xmlns:a16="http://schemas.microsoft.com/office/drawing/2014/main" id="{C996CBD4-0640-4C4F-94D1-ED1F694496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10489430" y="2302849"/>
                  <a:ext cx="198986" cy="71215"/>
                </a:xfrm>
                <a:custGeom>
                  <a:avLst/>
                  <a:gdLst>
                    <a:gd name="T0" fmla="*/ 2147483647 w 60"/>
                    <a:gd name="T1" fmla="*/ 2147483647 h 28"/>
                    <a:gd name="T2" fmla="*/ 2147483647 w 60"/>
                    <a:gd name="T3" fmla="*/ 0 h 28"/>
                    <a:gd name="T4" fmla="*/ 0 w 60"/>
                    <a:gd name="T5" fmla="*/ 2147483647 h 28"/>
                    <a:gd name="T6" fmla="*/ 2147483647 w 60"/>
                    <a:gd name="T7" fmla="*/ 2147483647 h 28"/>
                    <a:gd name="T8" fmla="*/ 2147483647 w 60"/>
                    <a:gd name="T9" fmla="*/ 2147483647 h 28"/>
                    <a:gd name="T10" fmla="*/ 2147483647 w 60"/>
                    <a:gd name="T11" fmla="*/ 0 h 28"/>
                    <a:gd name="T12" fmla="*/ 2147483647 w 60"/>
                    <a:gd name="T13" fmla="*/ 2147483647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0"/>
                    <a:gd name="T22" fmla="*/ 0 h 28"/>
                    <a:gd name="T23" fmla="*/ 60 w 60"/>
                    <a:gd name="T24" fmla="*/ 28 h 2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0" h="28">
                      <a:moveTo>
                        <a:pt x="20" y="8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60" y="22"/>
                        <a:pt x="56" y="0"/>
                        <a:pt x="56" y="0"/>
                      </a:cubicBezTo>
                      <a:cubicBezTo>
                        <a:pt x="52" y="12"/>
                        <a:pt x="23" y="8"/>
                        <a:pt x="2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2398"/>
                  <a:endParaRPr lang="en-US" sz="1400">
                    <a:solidFill>
                      <a:srgbClr val="1C1C1C"/>
                    </a:solidFill>
                    <a:latin typeface="Arial"/>
                  </a:endParaRPr>
                </a:p>
              </p:txBody>
            </p:sp>
            <p:sp>
              <p:nvSpPr>
                <p:cNvPr id="280" name="Freeform 428">
                  <a:extLst>
                    <a:ext uri="{FF2B5EF4-FFF2-40B4-BE49-F238E27FC236}">
                      <a16:creationId xmlns:a16="http://schemas.microsoft.com/office/drawing/2014/main" id="{0D9F87A8-7A6A-CD4A-AA90-16490842C0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10596984" y="2282979"/>
                  <a:ext cx="198986" cy="71215"/>
                </a:xfrm>
                <a:custGeom>
                  <a:avLst/>
                  <a:gdLst>
                    <a:gd name="T0" fmla="*/ 2147483647 w 60"/>
                    <a:gd name="T1" fmla="*/ 2147483647 h 28"/>
                    <a:gd name="T2" fmla="*/ 2147483647 w 60"/>
                    <a:gd name="T3" fmla="*/ 2147483647 h 28"/>
                    <a:gd name="T4" fmla="*/ 2147483647 w 60"/>
                    <a:gd name="T5" fmla="*/ 2147483647 h 28"/>
                    <a:gd name="T6" fmla="*/ 2147483647 w 60"/>
                    <a:gd name="T7" fmla="*/ 0 h 28"/>
                    <a:gd name="T8" fmla="*/ 2147483647 w 60"/>
                    <a:gd name="T9" fmla="*/ 2147483647 h 28"/>
                    <a:gd name="T10" fmla="*/ 2147483647 w 60"/>
                    <a:gd name="T11" fmla="*/ 2147483647 h 28"/>
                    <a:gd name="T12" fmla="*/ 2147483647 w 60"/>
                    <a:gd name="T13" fmla="*/ 2147483647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0"/>
                    <a:gd name="T22" fmla="*/ 0 h 28"/>
                    <a:gd name="T23" fmla="*/ 60 w 60"/>
                    <a:gd name="T24" fmla="*/ 28 h 2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0" h="28">
                      <a:moveTo>
                        <a:pt x="40" y="20"/>
                      </a:move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60" y="14"/>
                        <a:pt x="60" y="14"/>
                        <a:pt x="60" y="14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0" y="6"/>
                        <a:pt x="4" y="28"/>
                        <a:pt x="4" y="28"/>
                      </a:cubicBezTo>
                      <a:cubicBezTo>
                        <a:pt x="8" y="16"/>
                        <a:pt x="37" y="20"/>
                        <a:pt x="40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2398"/>
                  <a:endParaRPr lang="en-US" sz="1400">
                    <a:solidFill>
                      <a:srgbClr val="1C1C1C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33D98011-F012-7C47-A061-038516201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661" y="1038062"/>
              <a:ext cx="860105" cy="273404"/>
            </a:xfrm>
            <a:prstGeom prst="rect">
              <a:avLst/>
            </a:prstGeom>
            <a:grpFill/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1D3FA14-A4A2-B04B-9533-F312B29E0CF9}"/>
              </a:ext>
            </a:extLst>
          </p:cNvPr>
          <p:cNvGrpSpPr/>
          <p:nvPr/>
        </p:nvGrpSpPr>
        <p:grpSpPr>
          <a:xfrm>
            <a:off x="203232" y="2928140"/>
            <a:ext cx="1520858" cy="1714408"/>
            <a:chOff x="566610" y="3685040"/>
            <a:chExt cx="1908896" cy="2151829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62D2E385-7C4B-4540-82E4-B263E7C74C78}"/>
                </a:ext>
              </a:extLst>
            </p:cNvPr>
            <p:cNvGrpSpPr/>
            <p:nvPr/>
          </p:nvGrpSpPr>
          <p:grpSpPr>
            <a:xfrm rot="5400000">
              <a:off x="2276693" y="4802548"/>
              <a:ext cx="178769" cy="218856"/>
              <a:chOff x="10553315" y="2219094"/>
              <a:chExt cx="178769" cy="218856"/>
            </a:xfrm>
          </p:grpSpPr>
          <p:sp>
            <p:nvSpPr>
              <p:cNvPr id="270" name="Freeform 427">
                <a:extLst>
                  <a:ext uri="{FF2B5EF4-FFF2-40B4-BE49-F238E27FC236}">
                    <a16:creationId xmlns:a16="http://schemas.microsoft.com/office/drawing/2014/main" id="{C8045189-F7A2-1149-9661-FCCC2F4F076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489430" y="230284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0 h 28"/>
                  <a:gd name="T4" fmla="*/ 0 w 60"/>
                  <a:gd name="T5" fmla="*/ 2147483647 h 28"/>
                  <a:gd name="T6" fmla="*/ 2147483647 w 60"/>
                  <a:gd name="T7" fmla="*/ 2147483647 h 28"/>
                  <a:gd name="T8" fmla="*/ 2147483647 w 60"/>
                  <a:gd name="T9" fmla="*/ 2147483647 h 28"/>
                  <a:gd name="T10" fmla="*/ 2147483647 w 60"/>
                  <a:gd name="T11" fmla="*/ 0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20" y="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60" y="22"/>
                      <a:pt x="56" y="0"/>
                      <a:pt x="56" y="0"/>
                    </a:cubicBezTo>
                    <a:cubicBezTo>
                      <a:pt x="52" y="12"/>
                      <a:pt x="23" y="8"/>
                      <a:pt x="20" y="8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 sz="1400">
                  <a:solidFill>
                    <a:srgbClr val="1C1C1C"/>
                  </a:solidFill>
                  <a:latin typeface="Arial"/>
                </a:endParaRPr>
              </a:p>
            </p:txBody>
          </p:sp>
          <p:sp>
            <p:nvSpPr>
              <p:cNvPr id="271" name="Freeform 428">
                <a:extLst>
                  <a:ext uri="{FF2B5EF4-FFF2-40B4-BE49-F238E27FC236}">
                    <a16:creationId xmlns:a16="http://schemas.microsoft.com/office/drawing/2014/main" id="{88EEF061-D461-DF40-BA08-94A418DB907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596984" y="228297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2147483647 h 28"/>
                  <a:gd name="T4" fmla="*/ 2147483647 w 60"/>
                  <a:gd name="T5" fmla="*/ 2147483647 h 28"/>
                  <a:gd name="T6" fmla="*/ 2147483647 w 60"/>
                  <a:gd name="T7" fmla="*/ 0 h 28"/>
                  <a:gd name="T8" fmla="*/ 2147483647 w 60"/>
                  <a:gd name="T9" fmla="*/ 2147483647 h 28"/>
                  <a:gd name="T10" fmla="*/ 2147483647 w 60"/>
                  <a:gd name="T11" fmla="*/ 2147483647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40" y="2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0" y="6"/>
                      <a:pt x="4" y="28"/>
                      <a:pt x="4" y="28"/>
                    </a:cubicBezTo>
                    <a:cubicBezTo>
                      <a:pt x="8" y="16"/>
                      <a:pt x="37" y="20"/>
                      <a:pt x="40" y="20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 sz="1400">
                  <a:solidFill>
                    <a:srgbClr val="1C1C1C"/>
                  </a:solidFill>
                  <a:latin typeface="Arial"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D92726B4-B9A0-574C-BACD-A767F21128C2}"/>
                </a:ext>
              </a:extLst>
            </p:cNvPr>
            <p:cNvGrpSpPr/>
            <p:nvPr/>
          </p:nvGrpSpPr>
          <p:grpSpPr>
            <a:xfrm>
              <a:off x="566610" y="3685040"/>
              <a:ext cx="1803428" cy="2151829"/>
              <a:chOff x="566610" y="3685040"/>
              <a:chExt cx="1803428" cy="2151829"/>
            </a:xfrm>
          </p:grpSpPr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1CC95B55-89FE-1E45-B923-4BCF0EC7834E}"/>
                  </a:ext>
                </a:extLst>
              </p:cNvPr>
              <p:cNvSpPr/>
              <p:nvPr/>
            </p:nvSpPr>
            <p:spPr>
              <a:xfrm>
                <a:off x="671710" y="4005974"/>
                <a:ext cx="1596340" cy="1830895"/>
              </a:xfrm>
              <a:prstGeom prst="roundRect">
                <a:avLst>
                  <a:gd name="adj" fmla="val 4146"/>
                </a:avLst>
              </a:prstGeom>
              <a:solidFill>
                <a:schemeClr val="accent5">
                  <a:alpha val="25000"/>
                </a:schemeClr>
              </a:solidFill>
              <a:ln w="12700"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81946534-7747-F049-B4C3-8E63D9FCE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96905" y="4290911"/>
                <a:ext cx="611606" cy="395410"/>
              </a:xfrm>
              <a:prstGeom prst="rect">
                <a:avLst/>
              </a:prstGeom>
            </p:spPr>
          </p:pic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50F3896-60C3-0D45-B5AF-02924DBC4B49}"/>
                  </a:ext>
                </a:extLst>
              </p:cNvPr>
              <p:cNvSpPr txBox="1"/>
              <p:nvPr/>
            </p:nvSpPr>
            <p:spPr>
              <a:xfrm>
                <a:off x="778333" y="4682365"/>
                <a:ext cx="628518" cy="298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latin typeface="Salesforce Sans" panose="020B0505020202020203" pitchFamily="34" charset="77"/>
                  </a:rPr>
                  <a:t>Executive</a:t>
                </a:r>
                <a:br>
                  <a:rPr lang="en-US" sz="500" dirty="0">
                    <a:latin typeface="Salesforce Sans" panose="020B0505020202020203" pitchFamily="34" charset="77"/>
                  </a:rPr>
                </a:br>
                <a:r>
                  <a:rPr lang="en-US" sz="500" dirty="0">
                    <a:latin typeface="Salesforce Sans" panose="020B0505020202020203" pitchFamily="34" charset="77"/>
                  </a:rPr>
                  <a:t>Staff</a:t>
                </a: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DA7013D-77DC-9A41-831B-4863E9BFBBBF}"/>
                  </a:ext>
                </a:extLst>
              </p:cNvPr>
              <p:cNvSpPr txBox="1"/>
              <p:nvPr/>
            </p:nvSpPr>
            <p:spPr>
              <a:xfrm>
                <a:off x="1480551" y="4682365"/>
                <a:ext cx="628518" cy="298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latin typeface="Salesforce Sans" panose="020B0505020202020203" pitchFamily="34" charset="77"/>
                  </a:rPr>
                  <a:t>Case Workers</a:t>
                </a:r>
              </a:p>
            </p:txBody>
          </p:sp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0DAACF0E-E8E7-1C4F-945F-82267A94E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2323" y="4296227"/>
                <a:ext cx="529301" cy="396976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7E52661E-9155-4F41-A82D-0373D48FA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88701" y="5011009"/>
                <a:ext cx="611606" cy="395410"/>
              </a:xfrm>
              <a:prstGeom prst="rect">
                <a:avLst/>
              </a:prstGeom>
            </p:spPr>
          </p:pic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571538D5-4DE2-2C4F-9AEE-590E082C500F}"/>
                  </a:ext>
                </a:extLst>
              </p:cNvPr>
              <p:cNvSpPr txBox="1"/>
              <p:nvPr/>
            </p:nvSpPr>
            <p:spPr>
              <a:xfrm>
                <a:off x="735490" y="5402463"/>
                <a:ext cx="726776" cy="20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latin typeface="Salesforce Sans" panose="020B0505020202020203" pitchFamily="34" charset="77"/>
                  </a:rPr>
                  <a:t>Investigators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A26AC9FA-777A-5D4E-9277-BDD664201F9E}"/>
                  </a:ext>
                </a:extLst>
              </p:cNvPr>
              <p:cNvSpPr txBox="1"/>
              <p:nvPr/>
            </p:nvSpPr>
            <p:spPr>
              <a:xfrm>
                <a:off x="1203422" y="5402463"/>
                <a:ext cx="1166616" cy="20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latin typeface="Salesforce Sans" panose="020B0505020202020203" pitchFamily="34" charset="77"/>
                  </a:rPr>
                  <a:t>Licensing Agents</a:t>
                </a:r>
              </a:p>
            </p:txBody>
          </p:sp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B9EE6E2A-3AAC-AC48-85E9-22B2432C2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51983" y="4390213"/>
                <a:ext cx="198216" cy="342374"/>
              </a:xfrm>
              <a:prstGeom prst="rect">
                <a:avLst/>
              </a:prstGeom>
            </p:spPr>
          </p:pic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28C9E0CE-E09C-2A4D-9636-81452609D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61852" y="5097337"/>
                <a:ext cx="198216" cy="342374"/>
              </a:xfrm>
              <a:prstGeom prst="rect">
                <a:avLst/>
              </a:prstGeom>
            </p:spPr>
          </p:pic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E7D70B16-92CC-9B4F-A973-28897992B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7426" y="5081581"/>
                <a:ext cx="419244" cy="290676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F2663936-3429-FC4E-B9AF-FF169942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160" y="5030211"/>
                <a:ext cx="198216" cy="342374"/>
              </a:xfrm>
              <a:prstGeom prst="rect">
                <a:avLst/>
              </a:prstGeom>
            </p:spPr>
          </p:pic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0D2756C8-067E-0047-BD8C-028A7B7156E0}"/>
                  </a:ext>
                </a:extLst>
              </p:cNvPr>
              <p:cNvSpPr txBox="1"/>
              <p:nvPr/>
            </p:nvSpPr>
            <p:spPr>
              <a:xfrm>
                <a:off x="566610" y="3685040"/>
                <a:ext cx="1799694" cy="280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15">
                  <a:lnSpc>
                    <a:spcPct val="120000"/>
                  </a:lnSpc>
                  <a:spcBef>
                    <a:spcPts val="601"/>
                  </a:spcBef>
                </a:pPr>
                <a:r>
                  <a:rPr lang="en-US" sz="800" b="1" dirty="0">
                    <a:solidFill>
                      <a:srgbClr val="4E6A91"/>
                    </a:solidFill>
                    <a:latin typeface="Salesforce Sans"/>
                    <a:cs typeface="Salesforce Sans"/>
                  </a:rPr>
                  <a:t>EMPLOYEE UI SERVICES</a:t>
                </a: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E65F5E2E-7C1C-AB44-A701-B80458F76174}"/>
                  </a:ext>
                </a:extLst>
              </p:cNvPr>
              <p:cNvGrpSpPr/>
              <p:nvPr/>
            </p:nvGrpSpPr>
            <p:grpSpPr>
              <a:xfrm>
                <a:off x="1278438" y="3916735"/>
                <a:ext cx="336392" cy="336392"/>
                <a:chOff x="4647425" y="1506569"/>
                <a:chExt cx="336392" cy="336392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25C348A3-0D56-A341-8CED-9DEADB71D50A}"/>
                    </a:ext>
                  </a:extLst>
                </p:cNvPr>
                <p:cNvSpPr/>
                <p:nvPr/>
              </p:nvSpPr>
              <p:spPr>
                <a:xfrm>
                  <a:off x="4647425" y="1506569"/>
                  <a:ext cx="336392" cy="3363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latin typeface="Salesforce Sans"/>
                    <a:cs typeface="Salesforce Sans"/>
                  </a:endParaRPr>
                </a:p>
              </p:txBody>
            </p:sp>
            <p:pic>
              <p:nvPicPr>
                <p:cNvPr id="269" name="Icon_Service_2017.png" descr="Icon_Service_2017.png">
                  <a:extLst>
                    <a:ext uri="{FF2B5EF4-FFF2-40B4-BE49-F238E27FC236}">
                      <a16:creationId xmlns:a16="http://schemas.microsoft.com/office/drawing/2014/main" id="{817155EC-64AA-914F-B531-FF1F3BB3F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>
                  <a:fillRect/>
                </a:stretch>
              </p:blipFill>
              <p:spPr>
                <a:xfrm>
                  <a:off x="4680621" y="1539765"/>
                  <a:ext cx="270000" cy="270000"/>
                </a:xfrm>
                <a:prstGeom prst="rect">
                  <a:avLst/>
                </a:prstGeom>
                <a:ln w="254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318B33E-A782-1640-922B-BFB1CC3EEEC3}"/>
              </a:ext>
            </a:extLst>
          </p:cNvPr>
          <p:cNvGrpSpPr/>
          <p:nvPr/>
        </p:nvGrpSpPr>
        <p:grpSpPr>
          <a:xfrm>
            <a:off x="1715007" y="1206655"/>
            <a:ext cx="8127040" cy="3435893"/>
            <a:chOff x="2464106" y="1524329"/>
            <a:chExt cx="10200606" cy="4312540"/>
          </a:xfrm>
        </p:grpSpPr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7A6D9CA4-C26C-D844-AD18-6834AF3E03AD}"/>
                </a:ext>
              </a:extLst>
            </p:cNvPr>
            <p:cNvSpPr/>
            <p:nvPr/>
          </p:nvSpPr>
          <p:spPr>
            <a:xfrm>
              <a:off x="2464106" y="1650484"/>
              <a:ext cx="10200606" cy="4186385"/>
            </a:xfrm>
            <a:prstGeom prst="roundRect">
              <a:avLst>
                <a:gd name="adj" fmla="val 4146"/>
              </a:avLst>
            </a:prstGeom>
            <a:solidFill>
              <a:schemeClr val="accent5">
                <a:alpha val="25000"/>
              </a:scheme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Salesforce Sans"/>
                <a:cs typeface="Salesforce Sans"/>
              </a:endParaRPr>
            </a:p>
          </p:txBody>
        </p:sp>
        <p:sp>
          <p:nvSpPr>
            <p:cNvPr id="193" name="Rounded Rectangle 192">
              <a:extLst>
                <a:ext uri="{FF2B5EF4-FFF2-40B4-BE49-F238E27FC236}">
                  <a16:creationId xmlns:a16="http://schemas.microsoft.com/office/drawing/2014/main" id="{4DB3D315-E41C-DF49-A02A-5DCAF0FC0387}"/>
                </a:ext>
              </a:extLst>
            </p:cNvPr>
            <p:cNvSpPr>
              <a:spLocks/>
            </p:cNvSpPr>
            <p:nvPr/>
          </p:nvSpPr>
          <p:spPr>
            <a:xfrm>
              <a:off x="4070266" y="2460051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CASE </a:t>
              </a:r>
              <a:b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HIERARCHY</a:t>
              </a:r>
            </a:p>
          </p:txBody>
        </p:sp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7DE86AA6-15BC-A646-9A60-369DFF55217B}"/>
                </a:ext>
              </a:extLst>
            </p:cNvPr>
            <p:cNvSpPr>
              <a:spLocks/>
            </p:cNvSpPr>
            <p:nvPr/>
          </p:nvSpPr>
          <p:spPr>
            <a:xfrm>
              <a:off x="4070266" y="1900654"/>
              <a:ext cx="2727325" cy="445335"/>
            </a:xfrm>
            <a:prstGeom prst="roundRect">
              <a:avLst>
                <a:gd name="adj" fmla="val 7581"/>
              </a:avLst>
            </a:prstGeom>
            <a:solidFill>
              <a:schemeClr val="tx2"/>
            </a:solidFill>
            <a:ln w="12700">
              <a:solidFill>
                <a:srgbClr val="04A1E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ENTERPRISE CASE </a:t>
              </a:r>
              <a:b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MANAGEMENT</a:t>
              </a:r>
            </a:p>
          </p:txBody>
        </p: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661DBFD8-56D7-674B-B2B6-F4BA0B04BACC}"/>
                </a:ext>
              </a:extLst>
            </p:cNvPr>
            <p:cNvSpPr>
              <a:spLocks/>
            </p:cNvSpPr>
            <p:nvPr/>
          </p:nvSpPr>
          <p:spPr>
            <a:xfrm>
              <a:off x="4070266" y="3019448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FAMILY ENGAGEMENT / ASSESSMENTS</a:t>
              </a:r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CD461A56-A6E8-A841-8B59-B1D645669AD2}"/>
                </a:ext>
              </a:extLst>
            </p:cNvPr>
            <p:cNvSpPr>
              <a:spLocks/>
            </p:cNvSpPr>
            <p:nvPr/>
          </p:nvSpPr>
          <p:spPr>
            <a:xfrm>
              <a:off x="5518066" y="2460051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HOUSEHOLD</a:t>
              </a:r>
              <a:b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RELATIONSHIPS</a:t>
              </a:r>
              <a:b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</a:br>
              <a:r>
                <a:rPr lang="en-US" sz="5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(Genogram)</a:t>
              </a:r>
              <a:endParaRPr lang="en-US" sz="600" b="1" dirty="0">
                <a:solidFill>
                  <a:schemeClr val="bg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F8716AD5-5F98-3644-8584-02C302955F44}"/>
                </a:ext>
              </a:extLst>
            </p:cNvPr>
            <p:cNvSpPr>
              <a:spLocks/>
            </p:cNvSpPr>
            <p:nvPr/>
          </p:nvSpPr>
          <p:spPr>
            <a:xfrm>
              <a:off x="5518066" y="3019448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PLACEMENT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12AD6518-DDD8-7A47-A4B2-15F5A381DC7C}"/>
                </a:ext>
              </a:extLst>
            </p:cNvPr>
            <p:cNvGrpSpPr/>
            <p:nvPr/>
          </p:nvGrpSpPr>
          <p:grpSpPr>
            <a:xfrm>
              <a:off x="2622466" y="1900654"/>
              <a:ext cx="1296023" cy="3801331"/>
              <a:chOff x="2137239" y="1922878"/>
              <a:chExt cx="1296023" cy="3801331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9E7161AF-E56E-274D-97FA-C3FB3D24A4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2482275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INCIDENT MANAGEMENT</a:t>
                </a:r>
              </a:p>
            </p:txBody>
          </p:sp>
          <p:sp>
            <p:nvSpPr>
              <p:cNvPr id="246" name="Rounded Rectangle 245">
                <a:extLst>
                  <a:ext uri="{FF2B5EF4-FFF2-40B4-BE49-F238E27FC236}">
                    <a16:creationId xmlns:a16="http://schemas.microsoft.com/office/drawing/2014/main" id="{30B20E52-443D-6544-9A6F-1A8ADBAA1F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1922878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/>
              </a:solidFill>
              <a:ln w="12700">
                <a:solidFill>
                  <a:srgbClr val="04A1E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INTAKE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MANAGEMENT</a:t>
                </a:r>
              </a:p>
            </p:txBody>
          </p:sp>
          <p:sp>
            <p:nvSpPr>
              <p:cNvPr id="247" name="Rounded Rectangle 246">
                <a:extLst>
                  <a:ext uri="{FF2B5EF4-FFF2-40B4-BE49-F238E27FC236}">
                    <a16:creationId xmlns:a16="http://schemas.microsoft.com/office/drawing/2014/main" id="{FA57F0D7-A8E2-084F-A5E0-13AD0CDFF3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3041672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ALLEGATION</a:t>
                </a:r>
              </a:p>
            </p:txBody>
          </p:sp>
          <p:sp>
            <p:nvSpPr>
              <p:cNvPr id="248" name="Rounded Rectangle 247">
                <a:extLst>
                  <a:ext uri="{FF2B5EF4-FFF2-40B4-BE49-F238E27FC236}">
                    <a16:creationId xmlns:a16="http://schemas.microsoft.com/office/drawing/2014/main" id="{BB76956C-08B7-554A-91BC-226FEC5A13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5488" y="3600876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SCREENING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ASSESSMENT(S)</a:t>
                </a:r>
              </a:p>
            </p:txBody>
          </p:sp>
          <p:sp>
            <p:nvSpPr>
              <p:cNvPr id="249" name="Rounded Rectangle 248">
                <a:extLst>
                  <a:ext uri="{FF2B5EF4-FFF2-40B4-BE49-F238E27FC236}">
                    <a16:creationId xmlns:a16="http://schemas.microsoft.com/office/drawing/2014/main" id="{D364271E-F102-F04A-BFFF-27867B3D81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5488" y="4160273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INVESTIGATION</a:t>
                </a:r>
              </a:p>
            </p:txBody>
          </p:sp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B561E188-0E1E-D54D-8FE2-9544F2C88F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53737" y="4719477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HOTLINE / CTI</a:t>
                </a:r>
              </a:p>
            </p:txBody>
          </p:sp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0ADF1917-26C1-BC4C-9A75-A1A9BEF612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53737" y="5278874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DISPOSITION / 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CONCLUSION</a:t>
                </a: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AC887C7-96C3-FF49-A564-90C5DFB31A50}"/>
                </a:ext>
              </a:extLst>
            </p:cNvPr>
            <p:cNvGrpSpPr/>
            <p:nvPr/>
          </p:nvGrpSpPr>
          <p:grpSpPr>
            <a:xfrm>
              <a:off x="6965161" y="1907149"/>
              <a:ext cx="1296023" cy="3801331"/>
              <a:chOff x="2137239" y="1922878"/>
              <a:chExt cx="1296023" cy="3801331"/>
            </a:xfrm>
          </p:grpSpPr>
          <p:sp>
            <p:nvSpPr>
              <p:cNvPr id="238" name="Rounded Rectangle 237">
                <a:extLst>
                  <a:ext uri="{FF2B5EF4-FFF2-40B4-BE49-F238E27FC236}">
                    <a16:creationId xmlns:a16="http://schemas.microsoft.com/office/drawing/2014/main" id="{E308D3EA-1C5A-274C-BDBE-EA7DD0A7AA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2482275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BUSINESS RULES ENGINE</a:t>
                </a:r>
              </a:p>
            </p:txBody>
          </p:sp>
          <p:sp>
            <p:nvSpPr>
              <p:cNvPr id="239" name="Rounded Rectangle 238">
                <a:extLst>
                  <a:ext uri="{FF2B5EF4-FFF2-40B4-BE49-F238E27FC236}">
                    <a16:creationId xmlns:a16="http://schemas.microsoft.com/office/drawing/2014/main" id="{650A4B64-029F-AE4A-B35B-92F1AACAB6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1922878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/>
              </a:solidFill>
              <a:ln w="12700">
                <a:solidFill>
                  <a:srgbClr val="04A1E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ELIGIBILITY</a:t>
                </a:r>
              </a:p>
            </p:txBody>
          </p:sp>
          <p:sp>
            <p:nvSpPr>
              <p:cNvPr id="240" name="Rounded Rectangle 239">
                <a:extLst>
                  <a:ext uri="{FF2B5EF4-FFF2-40B4-BE49-F238E27FC236}">
                    <a16:creationId xmlns:a16="http://schemas.microsoft.com/office/drawing/2014/main" id="{63E6835A-EEE8-C548-A2F8-578C543620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3041672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EDBC</a:t>
                </a:r>
              </a:p>
            </p:txBody>
          </p:sp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0EF5C1F7-F969-6244-90FA-164567AA09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5488" y="3600876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TIME-BASED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DECISION HISTORY</a:t>
                </a:r>
              </a:p>
            </p:txBody>
          </p:sp>
          <p:sp>
            <p:nvSpPr>
              <p:cNvPr id="242" name="Rounded Rectangle 241">
                <a:extLst>
                  <a:ext uri="{FF2B5EF4-FFF2-40B4-BE49-F238E27FC236}">
                    <a16:creationId xmlns:a16="http://schemas.microsoft.com/office/drawing/2014/main" id="{978209D1-DE02-C040-9A0C-C7004E70B8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5488" y="4160273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OVERPAYMENTS / UNDERPAYMENTS</a:t>
                </a:r>
              </a:p>
            </p:txBody>
          </p:sp>
          <p:sp>
            <p:nvSpPr>
              <p:cNvPr id="243" name="Rounded Rectangle 242">
                <a:extLst>
                  <a:ext uri="{FF2B5EF4-FFF2-40B4-BE49-F238E27FC236}">
                    <a16:creationId xmlns:a16="http://schemas.microsoft.com/office/drawing/2014/main" id="{3B251802-7F16-4846-AA73-855EA918B1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53737" y="4719477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IV-E BENEFITS</a:t>
                </a:r>
              </a:p>
            </p:txBody>
          </p:sp>
          <p:sp>
            <p:nvSpPr>
              <p:cNvPr id="244" name="Rounded Rectangle 243">
                <a:extLst>
                  <a:ext uri="{FF2B5EF4-FFF2-40B4-BE49-F238E27FC236}">
                    <a16:creationId xmlns:a16="http://schemas.microsoft.com/office/drawing/2014/main" id="{48BFB376-1F9D-904E-8BCF-D44E3E6B3D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53737" y="5278874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RE-DETERMINATION</a:t>
                </a: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921D4FF-DEEF-5B4A-BAB3-CC25E2225929}"/>
                </a:ext>
              </a:extLst>
            </p:cNvPr>
            <p:cNvGrpSpPr/>
            <p:nvPr/>
          </p:nvGrpSpPr>
          <p:grpSpPr>
            <a:xfrm>
              <a:off x="8390884" y="1912019"/>
              <a:ext cx="1296023" cy="3801331"/>
              <a:chOff x="2137239" y="1922878"/>
              <a:chExt cx="1296023" cy="3801331"/>
            </a:xfrm>
          </p:grpSpPr>
          <p:sp>
            <p:nvSpPr>
              <p:cNvPr id="231" name="Rounded Rectangle 230">
                <a:extLst>
                  <a:ext uri="{FF2B5EF4-FFF2-40B4-BE49-F238E27FC236}">
                    <a16:creationId xmlns:a16="http://schemas.microsoft.com/office/drawing/2014/main" id="{1ECFCCB8-D602-D241-815C-E5D8C4755C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2482275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APPLICATION</a:t>
                </a:r>
              </a:p>
            </p:txBody>
          </p:sp>
          <p:sp>
            <p:nvSpPr>
              <p:cNvPr id="232" name="Rounded Rectangle 231">
                <a:extLst>
                  <a:ext uri="{FF2B5EF4-FFF2-40B4-BE49-F238E27FC236}">
                    <a16:creationId xmlns:a16="http://schemas.microsoft.com/office/drawing/2014/main" id="{E8EC27DD-535A-9C4D-8783-0E885B4BB2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1922878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/>
              </a:solidFill>
              <a:ln w="12700">
                <a:solidFill>
                  <a:srgbClr val="04A1E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LICENSING (CALS)</a:t>
                </a:r>
              </a:p>
            </p:txBody>
          </p:sp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B18F32A9-7877-0B48-BD5B-1C0F6A7661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3041672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VERIFICATION</a:t>
                </a:r>
              </a:p>
            </p:txBody>
          </p:sp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6769CCAD-F204-CB42-BE07-528BA6ED4D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5488" y="3600876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BACKGROUND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CHECKS</a:t>
                </a:r>
              </a:p>
            </p:txBody>
          </p:sp>
          <p:sp>
            <p:nvSpPr>
              <p:cNvPr id="235" name="Rounded Rectangle 234">
                <a:extLst>
                  <a:ext uri="{FF2B5EF4-FFF2-40B4-BE49-F238E27FC236}">
                    <a16:creationId xmlns:a16="http://schemas.microsoft.com/office/drawing/2014/main" id="{9185D1C5-70AA-654C-95BB-517B0FBAEA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5488" y="4160273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INSPECTIONS</a:t>
                </a:r>
              </a:p>
            </p:txBody>
          </p:sp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D7C5DE50-051D-C346-BF80-E9A6435FB7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53737" y="4719477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COMPLAINTS &amp;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APPEALS</a:t>
                </a:r>
              </a:p>
            </p:txBody>
          </p:sp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43F10B78-2A95-464F-A4A1-DA1C5B7199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53737" y="5278874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MONITORING &amp;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RECERTIFICATION</a:t>
                </a: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26D5BA9F-F219-BF46-B749-7685ED616420}"/>
                </a:ext>
              </a:extLst>
            </p:cNvPr>
            <p:cNvGrpSpPr/>
            <p:nvPr/>
          </p:nvGrpSpPr>
          <p:grpSpPr>
            <a:xfrm>
              <a:off x="9816607" y="1916889"/>
              <a:ext cx="1296023" cy="3801331"/>
              <a:chOff x="2137239" y="1922878"/>
              <a:chExt cx="1296023" cy="3801331"/>
            </a:xfrm>
          </p:grpSpPr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14618232-90EA-544A-A6D5-91157B133B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2482275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PROVIDER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DIRECTORY</a:t>
                </a:r>
              </a:p>
            </p:txBody>
          </p:sp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8206A283-9A81-EB4B-9F74-C7F36D72A6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1922878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/>
              </a:solidFill>
              <a:ln w="12700">
                <a:solidFill>
                  <a:srgbClr val="04A1E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REOURCE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MANAGEMENT</a:t>
                </a:r>
              </a:p>
            </p:txBody>
          </p:sp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id="{4E04DD15-D8FD-D148-8AD5-EE445DAD00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3041672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CONTRACT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MANAGEMENT</a:t>
                </a:r>
              </a:p>
            </p:txBody>
          </p:sp>
          <p:sp>
            <p:nvSpPr>
              <p:cNvPr id="227" name="Rounded Rectangle 226">
                <a:extLst>
                  <a:ext uri="{FF2B5EF4-FFF2-40B4-BE49-F238E27FC236}">
                    <a16:creationId xmlns:a16="http://schemas.microsoft.com/office/drawing/2014/main" id="{D3DACC95-4908-EE46-81FF-507CCF7CFC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5488" y="3600876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PROVIDER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MATCHING</a:t>
                </a:r>
              </a:p>
            </p:txBody>
          </p:sp>
          <p:sp>
            <p:nvSpPr>
              <p:cNvPr id="228" name="Rounded Rectangle 227">
                <a:extLst>
                  <a:ext uri="{FF2B5EF4-FFF2-40B4-BE49-F238E27FC236}">
                    <a16:creationId xmlns:a16="http://schemas.microsoft.com/office/drawing/2014/main" id="{F5CD0A0F-08A2-864C-A28D-BF36A3B2DE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5488" y="4160273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INVENTORY OF GOODS ON HAND</a:t>
                </a:r>
              </a:p>
            </p:txBody>
          </p:sp>
          <p:sp>
            <p:nvSpPr>
              <p:cNvPr id="229" name="Rounded Rectangle 228">
                <a:extLst>
                  <a:ext uri="{FF2B5EF4-FFF2-40B4-BE49-F238E27FC236}">
                    <a16:creationId xmlns:a16="http://schemas.microsoft.com/office/drawing/2014/main" id="{27C4EAEE-11F4-2044-8511-37DDEA0AD4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53737" y="4719477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COST TRACKING</a:t>
                </a:r>
              </a:p>
            </p:txBody>
          </p:sp>
          <p:sp>
            <p:nvSpPr>
              <p:cNvPr id="230" name="Rounded Rectangle 229">
                <a:extLst>
                  <a:ext uri="{FF2B5EF4-FFF2-40B4-BE49-F238E27FC236}">
                    <a16:creationId xmlns:a16="http://schemas.microsoft.com/office/drawing/2014/main" id="{6DA675F0-4734-3E42-8AED-F30CF89958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53737" y="5278874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PERFORMANCE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MONITORING</a:t>
                </a: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2B294CCC-E0A1-AE44-8049-90ACFFAF20E4}"/>
                </a:ext>
              </a:extLst>
            </p:cNvPr>
            <p:cNvGrpSpPr/>
            <p:nvPr/>
          </p:nvGrpSpPr>
          <p:grpSpPr>
            <a:xfrm>
              <a:off x="11242330" y="1921759"/>
              <a:ext cx="1296023" cy="3801331"/>
              <a:chOff x="2137239" y="1922878"/>
              <a:chExt cx="1296023" cy="3801331"/>
            </a:xfrm>
          </p:grpSpPr>
          <p:sp>
            <p:nvSpPr>
              <p:cNvPr id="217" name="Rounded Rectangle 216">
                <a:extLst>
                  <a:ext uri="{FF2B5EF4-FFF2-40B4-BE49-F238E27FC236}">
                    <a16:creationId xmlns:a16="http://schemas.microsoft.com/office/drawing/2014/main" id="{F0A8AACD-F60E-664F-A02E-52D70D3026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2482275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rgbClr val="889BB4"/>
              </a:solidFill>
              <a:ln w="12700">
                <a:solidFill>
                  <a:srgbClr val="323E65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AFCARS</a:t>
                </a:r>
              </a:p>
            </p:txBody>
          </p:sp>
          <p:sp>
            <p:nvSpPr>
              <p:cNvPr id="218" name="Rounded Rectangle 217">
                <a:extLst>
                  <a:ext uri="{FF2B5EF4-FFF2-40B4-BE49-F238E27FC236}">
                    <a16:creationId xmlns:a16="http://schemas.microsoft.com/office/drawing/2014/main" id="{9EFC9B48-AB79-BD4C-A571-172025E8F8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1922878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tx2"/>
              </a:solidFill>
              <a:ln w="12700">
                <a:solidFill>
                  <a:schemeClr val="accent5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EINSTEIN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ANALYTICS</a:t>
                </a:r>
              </a:p>
            </p:txBody>
          </p:sp>
          <p:sp>
            <p:nvSpPr>
              <p:cNvPr id="219" name="Rounded Rectangle 218">
                <a:extLst>
                  <a:ext uri="{FF2B5EF4-FFF2-40B4-BE49-F238E27FC236}">
                    <a16:creationId xmlns:a16="http://schemas.microsoft.com/office/drawing/2014/main" id="{660DC4CA-BF19-E846-A88E-322173ABB2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37239" y="3041672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rgbClr val="889BB4"/>
              </a:solidFill>
              <a:ln w="12700">
                <a:solidFill>
                  <a:srgbClr val="323E65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NCANDS</a:t>
                </a:r>
              </a:p>
            </p:txBody>
          </p:sp>
          <p:sp>
            <p:nvSpPr>
              <p:cNvPr id="220" name="Rounded Rectangle 219">
                <a:extLst>
                  <a:ext uri="{FF2B5EF4-FFF2-40B4-BE49-F238E27FC236}">
                    <a16:creationId xmlns:a16="http://schemas.microsoft.com/office/drawing/2014/main" id="{5D739754-EC8B-1146-A657-8164556EBA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5488" y="3600876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rgbClr val="889BB4"/>
              </a:solidFill>
              <a:ln w="12700">
                <a:solidFill>
                  <a:srgbClr val="323E65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OPERATIONAL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REPORTING</a:t>
                </a:r>
              </a:p>
            </p:txBody>
          </p:sp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F7F7AB88-D8D6-7541-922D-C0D81B4435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5488" y="4160273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rgbClr val="889BB4"/>
              </a:solidFill>
              <a:ln w="12700">
                <a:solidFill>
                  <a:srgbClr val="323E65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PREDICTIVE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ANALYTICS</a:t>
                </a:r>
              </a:p>
            </p:txBody>
          </p:sp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0A904DE2-1D66-E448-BCB0-41952F3C89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53737" y="4719477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rgbClr val="889BB4"/>
              </a:solidFill>
              <a:ln w="12700">
                <a:solidFill>
                  <a:srgbClr val="323E65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ANALYTICAL INSIGHTS</a:t>
                </a:r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94EBD6C6-DF0F-884C-BEC0-31CB8CB3C7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53737" y="5278874"/>
                <a:ext cx="1279525" cy="445335"/>
              </a:xfrm>
              <a:prstGeom prst="roundRect">
                <a:avLst>
                  <a:gd name="adj" fmla="val 7581"/>
                </a:avLst>
              </a:prstGeom>
              <a:solidFill>
                <a:srgbClr val="889BB4"/>
              </a:solidFill>
              <a:ln w="12700">
                <a:solidFill>
                  <a:srgbClr val="323E65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SMART DATA</a:t>
                </a:r>
                <a:b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</a:br>
                <a:r>
                  <a:rPr lang="en-US" sz="600" b="1" dirty="0">
                    <a:solidFill>
                      <a:schemeClr val="bg1"/>
                    </a:solidFill>
                    <a:latin typeface="Salesforce Sans"/>
                    <a:cs typeface="Salesforce Sans"/>
                  </a:rPr>
                  <a:t>DISCOVERY</a:t>
                </a:r>
              </a:p>
            </p:txBody>
          </p:sp>
        </p:grpSp>
        <p:sp>
          <p:nvSpPr>
            <p:cNvPr id="203" name="Rounded Rectangle 202">
              <a:extLst>
                <a:ext uri="{FF2B5EF4-FFF2-40B4-BE49-F238E27FC236}">
                  <a16:creationId xmlns:a16="http://schemas.microsoft.com/office/drawing/2014/main" id="{6A829C08-1CE7-EB44-8BAF-DEDEDA3EF231}"/>
                </a:ext>
              </a:extLst>
            </p:cNvPr>
            <p:cNvSpPr>
              <a:spLocks/>
            </p:cNvSpPr>
            <p:nvPr/>
          </p:nvSpPr>
          <p:spPr>
            <a:xfrm>
              <a:off x="4067957" y="3585147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SERVICE PLANNING</a:t>
              </a:r>
            </a:p>
          </p:txBody>
        </p:sp>
        <p:sp>
          <p:nvSpPr>
            <p:cNvPr id="204" name="Rounded Rectangle 203">
              <a:extLst>
                <a:ext uri="{FF2B5EF4-FFF2-40B4-BE49-F238E27FC236}">
                  <a16:creationId xmlns:a16="http://schemas.microsoft.com/office/drawing/2014/main" id="{1D4DFFDD-1D84-DC4E-B3A6-8B05E4B28ECB}"/>
                </a:ext>
              </a:extLst>
            </p:cNvPr>
            <p:cNvSpPr>
              <a:spLocks/>
            </p:cNvSpPr>
            <p:nvPr/>
          </p:nvSpPr>
          <p:spPr>
            <a:xfrm>
              <a:off x="4067957" y="4144544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CONCURRENT</a:t>
              </a:r>
              <a:b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PLANNING</a:t>
              </a:r>
            </a:p>
          </p:txBody>
        </p:sp>
        <p:sp>
          <p:nvSpPr>
            <p:cNvPr id="205" name="Rounded Rectangle 204">
              <a:extLst>
                <a:ext uri="{FF2B5EF4-FFF2-40B4-BE49-F238E27FC236}">
                  <a16:creationId xmlns:a16="http://schemas.microsoft.com/office/drawing/2014/main" id="{B39780FD-B545-5740-B703-352B997108FC}"/>
                </a:ext>
              </a:extLst>
            </p:cNvPr>
            <p:cNvSpPr>
              <a:spLocks/>
            </p:cNvSpPr>
            <p:nvPr/>
          </p:nvSpPr>
          <p:spPr>
            <a:xfrm>
              <a:off x="5515757" y="3585147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DOCUMENT</a:t>
              </a:r>
              <a:b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GENERATION</a:t>
              </a:r>
            </a:p>
          </p:txBody>
        </p:sp>
        <p:sp>
          <p:nvSpPr>
            <p:cNvPr id="206" name="Rounded Rectangle 205">
              <a:extLst>
                <a:ext uri="{FF2B5EF4-FFF2-40B4-BE49-F238E27FC236}">
                  <a16:creationId xmlns:a16="http://schemas.microsoft.com/office/drawing/2014/main" id="{48FA8114-7FA1-AE4C-BBD7-E2261C0A33AC}"/>
                </a:ext>
              </a:extLst>
            </p:cNvPr>
            <p:cNvSpPr>
              <a:spLocks/>
            </p:cNvSpPr>
            <p:nvPr/>
          </p:nvSpPr>
          <p:spPr>
            <a:xfrm>
              <a:off x="5515757" y="4144544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CASE NOTES &amp;</a:t>
              </a:r>
              <a:b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NARRATIVES</a:t>
              </a:r>
            </a:p>
          </p:txBody>
        </p:sp>
        <p:sp>
          <p:nvSpPr>
            <p:cNvPr id="207" name="Rounded Rectangle 206">
              <a:extLst>
                <a:ext uri="{FF2B5EF4-FFF2-40B4-BE49-F238E27FC236}">
                  <a16:creationId xmlns:a16="http://schemas.microsoft.com/office/drawing/2014/main" id="{BB20B83E-9045-184D-AB19-8424C07FF984}"/>
                </a:ext>
              </a:extLst>
            </p:cNvPr>
            <p:cNvSpPr>
              <a:spLocks/>
            </p:cNvSpPr>
            <p:nvPr/>
          </p:nvSpPr>
          <p:spPr>
            <a:xfrm>
              <a:off x="4064687" y="4702325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CASE TEAM</a:t>
              </a:r>
              <a:b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COLLABORATION</a:t>
              </a:r>
            </a:p>
          </p:txBody>
        </p:sp>
        <p:sp>
          <p:nvSpPr>
            <p:cNvPr id="208" name="Rounded Rectangle 207">
              <a:extLst>
                <a:ext uri="{FF2B5EF4-FFF2-40B4-BE49-F238E27FC236}">
                  <a16:creationId xmlns:a16="http://schemas.microsoft.com/office/drawing/2014/main" id="{88399A14-F4FC-9C40-9D53-D8958D1182DF}"/>
                </a:ext>
              </a:extLst>
            </p:cNvPr>
            <p:cNvSpPr>
              <a:spLocks/>
            </p:cNvSpPr>
            <p:nvPr/>
          </p:nvSpPr>
          <p:spPr>
            <a:xfrm>
              <a:off x="4064687" y="5261722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KNOWLEDGE</a:t>
              </a:r>
              <a:b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MANAGEMENT</a:t>
              </a:r>
            </a:p>
          </p:txBody>
        </p:sp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6B4B98C5-DCB2-E64A-BAA9-460E2FC17B0F}"/>
                </a:ext>
              </a:extLst>
            </p:cNvPr>
            <p:cNvSpPr>
              <a:spLocks/>
            </p:cNvSpPr>
            <p:nvPr/>
          </p:nvSpPr>
          <p:spPr>
            <a:xfrm>
              <a:off x="5512487" y="4702325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KPI / MILESTONE</a:t>
              </a:r>
              <a:b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TRACKING</a:t>
              </a:r>
            </a:p>
          </p:txBody>
        </p:sp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C5FAFB73-DEDC-1849-884F-DABD3FEC96C2}"/>
                </a:ext>
              </a:extLst>
            </p:cNvPr>
            <p:cNvSpPr>
              <a:spLocks/>
            </p:cNvSpPr>
            <p:nvPr/>
          </p:nvSpPr>
          <p:spPr>
            <a:xfrm>
              <a:off x="5512487" y="5261722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CASE</a:t>
              </a:r>
              <a:b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</a:br>
              <a:r>
                <a:rPr lang="en-US" sz="6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CLOSURE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83F5E57-ADED-2648-B4D1-8EC58523850C}"/>
                </a:ext>
              </a:extLst>
            </p:cNvPr>
            <p:cNvGrpSpPr/>
            <p:nvPr/>
          </p:nvGrpSpPr>
          <p:grpSpPr>
            <a:xfrm>
              <a:off x="6693164" y="1535434"/>
              <a:ext cx="365219" cy="365219"/>
              <a:chOff x="4647425" y="1506569"/>
              <a:chExt cx="336392" cy="336392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46BFDAB7-E735-DD44-973D-89B0ED3F7192}"/>
                  </a:ext>
                </a:extLst>
              </p:cNvPr>
              <p:cNvSpPr/>
              <p:nvPr/>
            </p:nvSpPr>
            <p:spPr>
              <a:xfrm>
                <a:off x="4647425" y="1506569"/>
                <a:ext cx="336392" cy="3363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216" name="Icon_Service_2017.png" descr="Icon_Service_2017.png">
                <a:extLst>
                  <a:ext uri="{FF2B5EF4-FFF2-40B4-BE49-F238E27FC236}">
                    <a16:creationId xmlns:a16="http://schemas.microsoft.com/office/drawing/2014/main" id="{FAE2FE52-6408-6142-B3B8-818C5CF6A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>
              <a:xfrm>
                <a:off x="4680621" y="1539765"/>
                <a:ext cx="270000" cy="27000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ED3B8AAA-A5D6-6A41-8F36-500EC3107FE1}"/>
                </a:ext>
              </a:extLst>
            </p:cNvPr>
            <p:cNvGrpSpPr/>
            <p:nvPr/>
          </p:nvGrpSpPr>
          <p:grpSpPr>
            <a:xfrm>
              <a:off x="11683799" y="1524329"/>
              <a:ext cx="365760" cy="365760"/>
              <a:chOff x="5024356" y="4103841"/>
              <a:chExt cx="336392" cy="336392"/>
            </a:xfrm>
          </p:grpSpPr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BA1281F8-D68E-AD4C-AE0A-69001F609643}"/>
                  </a:ext>
                </a:extLst>
              </p:cNvPr>
              <p:cNvSpPr/>
              <p:nvPr/>
            </p:nvSpPr>
            <p:spPr>
              <a:xfrm>
                <a:off x="5024356" y="4103841"/>
                <a:ext cx="336392" cy="3363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214" name="Analytics.png">
                <a:extLst>
                  <a:ext uri="{FF2B5EF4-FFF2-40B4-BE49-F238E27FC236}">
                    <a16:creationId xmlns:a16="http://schemas.microsoft.com/office/drawing/2014/main" id="{9C5ACC19-0B85-0B4C-B68B-B7AD98C1F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6693" y="4137037"/>
                <a:ext cx="270000" cy="270000"/>
              </a:xfrm>
              <a:prstGeom prst="rect">
                <a:avLst/>
              </a:prstGeom>
              <a:ln w="25400">
                <a:miter lim="400000"/>
              </a:ln>
            </p:spPr>
          </p:pic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01828-2DF7-964B-A3EE-1F67A939272F}"/>
              </a:ext>
            </a:extLst>
          </p:cNvPr>
          <p:cNvGrpSpPr/>
          <p:nvPr/>
        </p:nvGrpSpPr>
        <p:grpSpPr>
          <a:xfrm>
            <a:off x="140992" y="1083402"/>
            <a:ext cx="1632874" cy="1804334"/>
            <a:chOff x="488490" y="1369629"/>
            <a:chExt cx="2049492" cy="2264699"/>
          </a:xfrm>
        </p:grpSpPr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45F96AED-07C4-3E4A-8177-934D0355E519}"/>
                </a:ext>
              </a:extLst>
            </p:cNvPr>
            <p:cNvSpPr/>
            <p:nvPr/>
          </p:nvSpPr>
          <p:spPr>
            <a:xfrm>
              <a:off x="671710" y="1654328"/>
              <a:ext cx="1596340" cy="1980000"/>
            </a:xfrm>
            <a:prstGeom prst="roundRect">
              <a:avLst>
                <a:gd name="adj" fmla="val 4146"/>
              </a:avLst>
            </a:prstGeom>
            <a:solidFill>
              <a:srgbClr val="EBBC4F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Salesforce Sans"/>
                <a:cs typeface="Salesforce Sans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F87FAA6-BED5-6144-970D-60E4BFE2CFF3}"/>
                </a:ext>
              </a:extLst>
            </p:cNvPr>
            <p:cNvGrpSpPr/>
            <p:nvPr/>
          </p:nvGrpSpPr>
          <p:grpSpPr>
            <a:xfrm>
              <a:off x="796797" y="1947476"/>
              <a:ext cx="1333427" cy="1593835"/>
              <a:chOff x="223082" y="1940204"/>
              <a:chExt cx="1333427" cy="1593835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E45749D8-0FE8-8C45-A483-CEFD14DBCCC3}"/>
                  </a:ext>
                </a:extLst>
              </p:cNvPr>
              <p:cNvGrpSpPr/>
              <p:nvPr/>
            </p:nvGrpSpPr>
            <p:grpSpPr>
              <a:xfrm>
                <a:off x="223082" y="1940204"/>
                <a:ext cx="1330736" cy="783546"/>
                <a:chOff x="213034" y="1983448"/>
                <a:chExt cx="1330736" cy="783546"/>
              </a:xfrm>
            </p:grpSpPr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8EB4A7E0-CCA8-8A46-A042-6228F2C93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493" y="1983448"/>
                  <a:ext cx="611606" cy="395410"/>
                </a:xfrm>
                <a:prstGeom prst="rect">
                  <a:avLst/>
                </a:prstGeom>
              </p:spPr>
            </p:pic>
            <p:pic>
              <p:nvPicPr>
                <p:cNvPr id="189" name="Picture 188">
                  <a:extLst>
                    <a:ext uri="{FF2B5EF4-FFF2-40B4-BE49-F238E27FC236}">
                      <a16:creationId xmlns:a16="http://schemas.microsoft.com/office/drawing/2014/main" id="{75E4C78C-60CF-6540-A527-0B7E5DC291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1606" y="1983448"/>
                  <a:ext cx="611606" cy="395410"/>
                </a:xfrm>
                <a:prstGeom prst="rect">
                  <a:avLst/>
                </a:prstGeom>
              </p:spPr>
            </p:pic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C96BA285-42A7-554C-B346-60F731F6EE4F}"/>
                    </a:ext>
                  </a:extLst>
                </p:cNvPr>
                <p:cNvSpPr txBox="1"/>
                <p:nvPr/>
              </p:nvSpPr>
              <p:spPr>
                <a:xfrm>
                  <a:off x="213034" y="2374902"/>
                  <a:ext cx="628518" cy="392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Salesforce Sans" panose="020B0505020202020203" pitchFamily="34" charset="77"/>
                    </a:rPr>
                    <a:t>Mandated Reporter Portal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4C921985-EFBA-714B-A652-7354A7BF4977}"/>
                    </a:ext>
                  </a:extLst>
                </p:cNvPr>
                <p:cNvSpPr txBox="1"/>
                <p:nvPr/>
              </p:nvSpPr>
              <p:spPr>
                <a:xfrm>
                  <a:off x="915252" y="2374902"/>
                  <a:ext cx="628518" cy="392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Salesforce Sans" panose="020B0505020202020203" pitchFamily="34" charset="77"/>
                    </a:rPr>
                    <a:t>Resource</a:t>
                  </a:r>
                  <a:br>
                    <a:rPr lang="en-US" sz="500" dirty="0">
                      <a:latin typeface="Salesforce Sans" panose="020B0505020202020203" pitchFamily="34" charset="77"/>
                    </a:rPr>
                  </a:br>
                  <a:r>
                    <a:rPr lang="en-US" sz="500" dirty="0">
                      <a:latin typeface="Salesforce Sans" panose="020B0505020202020203" pitchFamily="34" charset="77"/>
                    </a:rPr>
                    <a:t>Family </a:t>
                  </a:r>
                  <a:br>
                    <a:rPr lang="en-US" sz="500" dirty="0">
                      <a:latin typeface="Salesforce Sans" panose="020B0505020202020203" pitchFamily="34" charset="77"/>
                    </a:rPr>
                  </a:br>
                  <a:r>
                    <a:rPr lang="en-US" sz="500" dirty="0">
                      <a:latin typeface="Salesforce Sans" panose="020B0505020202020203" pitchFamily="34" charset="77"/>
                    </a:rPr>
                    <a:t>Portal</a:t>
                  </a: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C05F08D5-02EF-0147-BB0E-1C2CA5037579}"/>
                  </a:ext>
                </a:extLst>
              </p:cNvPr>
              <p:cNvGrpSpPr/>
              <p:nvPr/>
            </p:nvGrpSpPr>
            <p:grpSpPr>
              <a:xfrm>
                <a:off x="225773" y="2750494"/>
                <a:ext cx="1330736" cy="783545"/>
                <a:chOff x="213034" y="1983448"/>
                <a:chExt cx="1330736" cy="783545"/>
              </a:xfrm>
            </p:grpSpPr>
            <p:pic>
              <p:nvPicPr>
                <p:cNvPr id="184" name="Picture 183">
                  <a:extLst>
                    <a:ext uri="{FF2B5EF4-FFF2-40B4-BE49-F238E27FC236}">
                      <a16:creationId xmlns:a16="http://schemas.microsoft.com/office/drawing/2014/main" id="{CCFECE62-CD34-8043-B8F1-70A5BAF7B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493" y="1983448"/>
                  <a:ext cx="611606" cy="395410"/>
                </a:xfrm>
                <a:prstGeom prst="rect">
                  <a:avLst/>
                </a:prstGeom>
              </p:spPr>
            </p:pic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BDDF7DA8-8CFF-AF40-9BDD-70D155015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1606" y="1983448"/>
                  <a:ext cx="611606" cy="395410"/>
                </a:xfrm>
                <a:prstGeom prst="rect">
                  <a:avLst/>
                </a:prstGeom>
              </p:spPr>
            </p:pic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D8DD3860-EE92-9442-A5C5-E330202D3113}"/>
                    </a:ext>
                  </a:extLst>
                </p:cNvPr>
                <p:cNvSpPr txBox="1"/>
                <p:nvPr/>
              </p:nvSpPr>
              <p:spPr>
                <a:xfrm>
                  <a:off x="213034" y="2374901"/>
                  <a:ext cx="628518" cy="392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Salesforce Sans" panose="020B0505020202020203" pitchFamily="34" charset="77"/>
                    </a:rPr>
                    <a:t>Foster Youth</a:t>
                  </a:r>
                  <a:br>
                    <a:rPr lang="en-US" sz="500" dirty="0">
                      <a:latin typeface="Salesforce Sans" panose="020B0505020202020203" pitchFamily="34" charset="77"/>
                    </a:rPr>
                  </a:br>
                  <a:r>
                    <a:rPr lang="en-US" sz="500" dirty="0">
                      <a:latin typeface="Salesforce Sans" panose="020B0505020202020203" pitchFamily="34" charset="77"/>
                    </a:rPr>
                    <a:t>Portal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10919D8E-F878-934E-81D5-C27B6C498695}"/>
                    </a:ext>
                  </a:extLst>
                </p:cNvPr>
                <p:cNvSpPr txBox="1"/>
                <p:nvPr/>
              </p:nvSpPr>
              <p:spPr>
                <a:xfrm>
                  <a:off x="915252" y="2374901"/>
                  <a:ext cx="628518" cy="392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Salesforce Sans" panose="020B0505020202020203" pitchFamily="34" charset="77"/>
                    </a:rPr>
                    <a:t>Service Provider</a:t>
                  </a:r>
                  <a:br>
                    <a:rPr lang="en-US" sz="500" dirty="0">
                      <a:latin typeface="Salesforce Sans" panose="020B0505020202020203" pitchFamily="34" charset="77"/>
                    </a:rPr>
                  </a:br>
                  <a:r>
                    <a:rPr lang="en-US" sz="500" dirty="0">
                      <a:latin typeface="Salesforce Sans" panose="020B0505020202020203" pitchFamily="34" charset="77"/>
                    </a:rPr>
                    <a:t>Portal</a:t>
                  </a:r>
                </a:p>
              </p:txBody>
            </p: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E1134430-DA4C-7A44-8A3F-6912EA85D356}"/>
                </a:ext>
              </a:extLst>
            </p:cNvPr>
            <p:cNvGrpSpPr/>
            <p:nvPr/>
          </p:nvGrpSpPr>
          <p:grpSpPr>
            <a:xfrm rot="5400000">
              <a:off x="2280882" y="2645000"/>
              <a:ext cx="178769" cy="218856"/>
              <a:chOff x="10553315" y="2219094"/>
              <a:chExt cx="178769" cy="218856"/>
            </a:xfrm>
          </p:grpSpPr>
          <p:sp>
            <p:nvSpPr>
              <p:cNvPr id="180" name="Freeform 427">
                <a:extLst>
                  <a:ext uri="{FF2B5EF4-FFF2-40B4-BE49-F238E27FC236}">
                    <a16:creationId xmlns:a16="http://schemas.microsoft.com/office/drawing/2014/main" id="{20E32326-BE3B-8E46-84F0-A61C5BD9349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489430" y="230284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0 h 28"/>
                  <a:gd name="T4" fmla="*/ 0 w 60"/>
                  <a:gd name="T5" fmla="*/ 2147483647 h 28"/>
                  <a:gd name="T6" fmla="*/ 2147483647 w 60"/>
                  <a:gd name="T7" fmla="*/ 2147483647 h 28"/>
                  <a:gd name="T8" fmla="*/ 2147483647 w 60"/>
                  <a:gd name="T9" fmla="*/ 2147483647 h 28"/>
                  <a:gd name="T10" fmla="*/ 2147483647 w 60"/>
                  <a:gd name="T11" fmla="*/ 0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20" y="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60" y="22"/>
                      <a:pt x="56" y="0"/>
                      <a:pt x="56" y="0"/>
                    </a:cubicBezTo>
                    <a:cubicBezTo>
                      <a:pt x="52" y="12"/>
                      <a:pt x="23" y="8"/>
                      <a:pt x="20" y="8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 sz="1400">
                  <a:solidFill>
                    <a:srgbClr val="1C1C1C"/>
                  </a:solidFill>
                  <a:latin typeface="Arial"/>
                </a:endParaRPr>
              </a:p>
            </p:txBody>
          </p:sp>
          <p:sp>
            <p:nvSpPr>
              <p:cNvPr id="181" name="Freeform 428">
                <a:extLst>
                  <a:ext uri="{FF2B5EF4-FFF2-40B4-BE49-F238E27FC236}">
                    <a16:creationId xmlns:a16="http://schemas.microsoft.com/office/drawing/2014/main" id="{2063EF4C-A978-A643-9BE1-7FAD2D9A5F5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0596984" y="2282979"/>
                <a:ext cx="198986" cy="71215"/>
              </a:xfrm>
              <a:custGeom>
                <a:avLst/>
                <a:gdLst>
                  <a:gd name="T0" fmla="*/ 2147483647 w 60"/>
                  <a:gd name="T1" fmla="*/ 2147483647 h 28"/>
                  <a:gd name="T2" fmla="*/ 2147483647 w 60"/>
                  <a:gd name="T3" fmla="*/ 2147483647 h 28"/>
                  <a:gd name="T4" fmla="*/ 2147483647 w 60"/>
                  <a:gd name="T5" fmla="*/ 2147483647 h 28"/>
                  <a:gd name="T6" fmla="*/ 2147483647 w 60"/>
                  <a:gd name="T7" fmla="*/ 0 h 28"/>
                  <a:gd name="T8" fmla="*/ 2147483647 w 60"/>
                  <a:gd name="T9" fmla="*/ 2147483647 h 28"/>
                  <a:gd name="T10" fmla="*/ 2147483647 w 60"/>
                  <a:gd name="T11" fmla="*/ 2147483647 h 28"/>
                  <a:gd name="T12" fmla="*/ 2147483647 w 60"/>
                  <a:gd name="T13" fmla="*/ 2147483647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8"/>
                  <a:gd name="T23" fmla="*/ 60 w 6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8">
                    <a:moveTo>
                      <a:pt x="40" y="2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0" y="6"/>
                      <a:pt x="4" y="28"/>
                      <a:pt x="4" y="28"/>
                    </a:cubicBezTo>
                    <a:cubicBezTo>
                      <a:pt x="8" y="16"/>
                      <a:pt x="37" y="20"/>
                      <a:pt x="40" y="20"/>
                    </a:cubicBezTo>
                    <a:close/>
                  </a:path>
                </a:pathLst>
              </a:custGeom>
              <a:solidFill>
                <a:srgbClr val="4E6A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2398"/>
                <a:endParaRPr lang="en-US" sz="1400">
                  <a:solidFill>
                    <a:srgbClr val="1C1C1C"/>
                  </a:solidFill>
                  <a:latin typeface="Arial"/>
                </a:endParaRPr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6A0A93C-D549-174D-BB2A-F3691D16FE37}"/>
                </a:ext>
              </a:extLst>
            </p:cNvPr>
            <p:cNvSpPr txBox="1"/>
            <p:nvPr/>
          </p:nvSpPr>
          <p:spPr>
            <a:xfrm>
              <a:off x="488490" y="1369629"/>
              <a:ext cx="2049492" cy="280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15">
                <a:lnSpc>
                  <a:spcPct val="120000"/>
                </a:lnSpc>
                <a:spcBef>
                  <a:spcPts val="601"/>
                </a:spcBef>
              </a:pPr>
              <a:r>
                <a:rPr lang="en-US" sz="800" b="1" dirty="0">
                  <a:solidFill>
                    <a:srgbClr val="4E6A91"/>
                  </a:solidFill>
                  <a:latin typeface="Salesforce Sans"/>
                  <a:cs typeface="Salesforce Sans"/>
                </a:rPr>
                <a:t>STAKEHOLDER UI SERVICES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7D5E0460-3D62-EC44-BC81-5349DDE8EB0D}"/>
                </a:ext>
              </a:extLst>
            </p:cNvPr>
            <p:cNvGrpSpPr/>
            <p:nvPr/>
          </p:nvGrpSpPr>
          <p:grpSpPr>
            <a:xfrm>
              <a:off x="1296599" y="1578903"/>
              <a:ext cx="338328" cy="338328"/>
              <a:chOff x="8043762" y="1506569"/>
              <a:chExt cx="336392" cy="336392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8987A976-A33D-8D49-B88C-776ED352201D}"/>
                  </a:ext>
                </a:extLst>
              </p:cNvPr>
              <p:cNvSpPr/>
              <p:nvPr/>
            </p:nvSpPr>
            <p:spPr>
              <a:xfrm>
                <a:off x="8043762" y="1506569"/>
                <a:ext cx="336392" cy="3363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179" name="Icon_Community_2017.png" descr="Icon_Community_2017.png">
                <a:extLst>
                  <a:ext uri="{FF2B5EF4-FFF2-40B4-BE49-F238E27FC236}">
                    <a16:creationId xmlns:a16="http://schemas.microsoft.com/office/drawing/2014/main" id="{A70D05D5-28DA-9041-8DE5-7BD8DE66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76958" y="1539765"/>
                <a:ext cx="270000" cy="27000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5A0C53F-D02F-7E47-98C9-AB5684801205}"/>
              </a:ext>
            </a:extLst>
          </p:cNvPr>
          <p:cNvGrpSpPr/>
          <p:nvPr/>
        </p:nvGrpSpPr>
        <p:grpSpPr>
          <a:xfrm>
            <a:off x="9842050" y="2397848"/>
            <a:ext cx="1759459" cy="1898600"/>
            <a:chOff x="12664714" y="3019448"/>
            <a:chExt cx="2208375" cy="2383016"/>
          </a:xfrm>
        </p:grpSpPr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8A77D7B8-42CD-EA44-86C8-3561C9230107}"/>
                </a:ext>
              </a:extLst>
            </p:cNvPr>
            <p:cNvSpPr/>
            <p:nvPr/>
          </p:nvSpPr>
          <p:spPr>
            <a:xfrm>
              <a:off x="13276749" y="3235392"/>
              <a:ext cx="1596340" cy="2167072"/>
            </a:xfrm>
            <a:prstGeom prst="roundRect">
              <a:avLst>
                <a:gd name="adj" fmla="val 4146"/>
              </a:avLst>
            </a:prstGeom>
            <a:solidFill>
              <a:srgbClr val="215CA0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Salesforce Sans"/>
                <a:cs typeface="Salesforce Sans"/>
              </a:endParaRPr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D5A59C45-F651-0247-8276-E3C5A4D39A20}"/>
                </a:ext>
              </a:extLst>
            </p:cNvPr>
            <p:cNvSpPr>
              <a:spLocks/>
            </p:cNvSpPr>
            <p:nvPr/>
          </p:nvSpPr>
          <p:spPr>
            <a:xfrm>
              <a:off x="13434253" y="421066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rgbClr val="FFFFFF"/>
            </a:solidFill>
            <a:ln w="12700" cap="flat" cmpd="sng" algn="ctr">
              <a:solidFill>
                <a:srgbClr val="2E3961"/>
              </a:solidFill>
              <a:prstDash val="solid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  <a:t>DOCUSIGN</a:t>
              </a:r>
              <a:b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</a:br>
              <a:r>
                <a:rPr lang="en-US" sz="4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  <a:t>SECURE </a:t>
              </a:r>
              <a:r>
                <a:rPr lang="en-US" sz="400" b="1" kern="0" dirty="0" err="1">
                  <a:solidFill>
                    <a:srgbClr val="2E3961"/>
                  </a:solidFill>
                  <a:latin typeface="Salesforce Sans"/>
                  <a:cs typeface="Salesforce Sans"/>
                </a:rPr>
                <a:t>eSIGNATURE</a:t>
              </a:r>
              <a:endParaRPr kumimoji="0" 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2E3961"/>
                </a:solidFill>
                <a:effectLst/>
                <a:uLnTx/>
                <a:uFillTx/>
                <a:latin typeface="Salesforce Sans"/>
                <a:ea typeface="+mn-ea"/>
                <a:cs typeface="Salesforce Sans"/>
              </a:endParaRPr>
            </a:p>
          </p:txBody>
        </p:sp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DA02A1FD-6EA6-A24B-A145-771DC9F8728F}"/>
                </a:ext>
              </a:extLst>
            </p:cNvPr>
            <p:cNvSpPr>
              <a:spLocks/>
            </p:cNvSpPr>
            <p:nvPr/>
          </p:nvSpPr>
          <p:spPr>
            <a:xfrm>
              <a:off x="13434253" y="3651263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rgbClr val="FFFFFF"/>
            </a:solidFill>
            <a:ln w="12700" cap="flat" cmpd="sng" algn="ctr">
              <a:solidFill>
                <a:srgbClr val="002060"/>
              </a:solidFill>
              <a:prstDash val="solid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  <a:t>CONGA COMPOSER</a:t>
              </a:r>
              <a:br>
                <a:rPr lang="en-US" sz="6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</a:br>
              <a:r>
                <a:rPr lang="en-US" sz="4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  <a:t>DOCUMENT GENERATION</a:t>
              </a:r>
              <a:endParaRPr kumimoji="0" 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2E3961"/>
                </a:solidFill>
                <a:effectLst/>
                <a:uLnTx/>
                <a:uFillTx/>
                <a:latin typeface="Salesforce Sans"/>
                <a:ea typeface="+mn-ea"/>
                <a:cs typeface="Salesforce Sans"/>
              </a:endParaRPr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D0DBD52F-6A76-AC44-A797-D25AC120D64F}"/>
                </a:ext>
              </a:extLst>
            </p:cNvPr>
            <p:cNvSpPr>
              <a:spLocks/>
            </p:cNvSpPr>
            <p:nvPr/>
          </p:nvSpPr>
          <p:spPr>
            <a:xfrm>
              <a:off x="13434253" y="4770057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rgbClr val="FFFFFF"/>
            </a:solidFill>
            <a:ln w="12700" cap="flat" cmpd="sng" algn="ctr">
              <a:solidFill>
                <a:srgbClr val="2E3961"/>
              </a:solidFill>
              <a:prstDash val="solid"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  <a:t>MAP ANYTHING</a:t>
              </a:r>
              <a:b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</a:br>
              <a:r>
                <a: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2E3961"/>
                  </a:solidFill>
                  <a:effectLst/>
                  <a:uLnTx/>
                  <a:uFillTx/>
                  <a:latin typeface="Salesforce Sans"/>
                  <a:ea typeface="+mn-ea"/>
                  <a:cs typeface="Salesforce Sans"/>
                </a:rPr>
                <a:t>GIS </a:t>
              </a:r>
              <a:r>
                <a:rPr lang="en-US" sz="400" b="1" kern="0" dirty="0">
                  <a:solidFill>
                    <a:srgbClr val="2E3961"/>
                  </a:solidFill>
                  <a:latin typeface="Salesforce Sans"/>
                  <a:cs typeface="Salesforce Sans"/>
                </a:rPr>
                <a:t>&amp; ROUTE OPTIMIZATION</a:t>
              </a:r>
              <a:endParaRPr kumimoji="0" 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2E3961"/>
                </a:solidFill>
                <a:effectLst/>
                <a:uLnTx/>
                <a:uFillTx/>
                <a:latin typeface="Salesforce Sans"/>
                <a:ea typeface="+mn-ea"/>
                <a:cs typeface="Salesforce Sans"/>
              </a:endParaRPr>
            </a:p>
          </p:txBody>
        </p:sp>
        <p:cxnSp>
          <p:nvCxnSpPr>
            <p:cNvPr id="168" name="Elbow Connector 167">
              <a:extLst>
                <a:ext uri="{FF2B5EF4-FFF2-40B4-BE49-F238E27FC236}">
                  <a16:creationId xmlns:a16="http://schemas.microsoft.com/office/drawing/2014/main" id="{14E5742F-50DD-6343-A7DC-B0E61BA02C06}"/>
                </a:ext>
              </a:extLst>
            </p:cNvPr>
            <p:cNvCxnSpPr>
              <a:cxnSpLocks/>
              <a:endCxn id="164" idx="1"/>
            </p:cNvCxnSpPr>
            <p:nvPr/>
          </p:nvCxnSpPr>
          <p:spPr>
            <a:xfrm>
              <a:off x="12664714" y="3799348"/>
              <a:ext cx="612035" cy="51958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206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97768B3-64FD-204B-9399-0813648C1B0F}"/>
                </a:ext>
              </a:extLst>
            </p:cNvPr>
            <p:cNvSpPr txBox="1"/>
            <p:nvPr/>
          </p:nvSpPr>
          <p:spPr>
            <a:xfrm>
              <a:off x="13276749" y="3330394"/>
              <a:ext cx="1596340" cy="261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Salesforce Sans" panose="020B0505020202020203" pitchFamily="34" charset="77"/>
                </a:rPr>
                <a:t>APP EXCHANGE</a:t>
              </a: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3E3D64D7-53EF-DC42-9A36-D25C4141C1CB}"/>
                </a:ext>
              </a:extLst>
            </p:cNvPr>
            <p:cNvGrpSpPr/>
            <p:nvPr/>
          </p:nvGrpSpPr>
          <p:grpSpPr>
            <a:xfrm>
              <a:off x="13905819" y="3019448"/>
              <a:ext cx="336392" cy="336392"/>
              <a:chOff x="6914817" y="4103841"/>
              <a:chExt cx="336392" cy="336392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B819DDDE-11E9-8341-8B52-BFCAC9C98501}"/>
                  </a:ext>
                </a:extLst>
              </p:cNvPr>
              <p:cNvSpPr/>
              <p:nvPr/>
            </p:nvSpPr>
            <p:spPr>
              <a:xfrm>
                <a:off x="6914817" y="4103841"/>
                <a:ext cx="336392" cy="3363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172" name="AppExchange-Icon.png" descr="AppExchange-Icon.png">
                <a:extLst>
                  <a:ext uri="{FF2B5EF4-FFF2-40B4-BE49-F238E27FC236}">
                    <a16:creationId xmlns:a16="http://schemas.microsoft.com/office/drawing/2014/main" id="{35672C5D-8A9A-3343-BAA4-4B8C6F0A2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48013" y="4137037"/>
                <a:ext cx="270001" cy="270000"/>
              </a:xfrm>
              <a:prstGeom prst="rect">
                <a:avLst/>
              </a:prstGeom>
              <a:ln w="25400">
                <a:miter lim="400000"/>
              </a:ln>
            </p:spPr>
          </p:pic>
        </p:grpSp>
      </p:grpSp>
      <p:sp>
        <p:nvSpPr>
          <p:cNvPr id="403" name="Google Shape;1153;p127">
            <a:extLst>
              <a:ext uri="{FF2B5EF4-FFF2-40B4-BE49-F238E27FC236}">
                <a16:creationId xmlns:a16="http://schemas.microsoft.com/office/drawing/2014/main" id="{027A4DE4-210E-3444-BCFF-D754B12C71D1}"/>
              </a:ext>
            </a:extLst>
          </p:cNvPr>
          <p:cNvSpPr/>
          <p:nvPr/>
        </p:nvSpPr>
        <p:spPr>
          <a:xfrm>
            <a:off x="-3053" y="-517420"/>
            <a:ext cx="3994704" cy="631035"/>
          </a:xfrm>
          <a:custGeom>
            <a:avLst/>
            <a:gdLst/>
            <a:ahLst/>
            <a:cxnLst/>
            <a:rect l="l" t="t" r="r" b="b"/>
            <a:pathLst>
              <a:path w="21600" h="21596" extrusionOk="0">
                <a:moveTo>
                  <a:pt x="0" y="0"/>
                </a:moveTo>
                <a:lnTo>
                  <a:pt x="0" y="21593"/>
                </a:lnTo>
                <a:lnTo>
                  <a:pt x="21418" y="21593"/>
                </a:lnTo>
                <a:cubicBezTo>
                  <a:pt x="21444" y="21593"/>
                  <a:pt x="21463" y="21600"/>
                  <a:pt x="21480" y="21593"/>
                </a:cubicBezTo>
                <a:cubicBezTo>
                  <a:pt x="21497" y="21586"/>
                  <a:pt x="21512" y="21568"/>
                  <a:pt x="21526" y="21540"/>
                </a:cubicBezTo>
                <a:cubicBezTo>
                  <a:pt x="21541" y="21506"/>
                  <a:pt x="21553" y="21453"/>
                  <a:pt x="21565" y="21382"/>
                </a:cubicBezTo>
                <a:cubicBezTo>
                  <a:pt x="21576" y="21311"/>
                  <a:pt x="21586" y="21224"/>
                  <a:pt x="21592" y="21129"/>
                </a:cubicBezTo>
                <a:cubicBezTo>
                  <a:pt x="21596" y="21042"/>
                  <a:pt x="21597" y="20959"/>
                  <a:pt x="21598" y="20855"/>
                </a:cubicBezTo>
                <a:cubicBezTo>
                  <a:pt x="21599" y="20751"/>
                  <a:pt x="21600" y="20627"/>
                  <a:pt x="21600" y="20465"/>
                </a:cubicBezTo>
                <a:lnTo>
                  <a:pt x="20519" y="10807"/>
                </a:lnTo>
                <a:lnTo>
                  <a:pt x="21600" y="1139"/>
                </a:lnTo>
                <a:cubicBezTo>
                  <a:pt x="21600" y="974"/>
                  <a:pt x="21599" y="853"/>
                  <a:pt x="21598" y="749"/>
                </a:cubicBezTo>
                <a:cubicBezTo>
                  <a:pt x="21597" y="644"/>
                  <a:pt x="21596" y="562"/>
                  <a:pt x="21592" y="474"/>
                </a:cubicBezTo>
                <a:cubicBezTo>
                  <a:pt x="21586" y="380"/>
                  <a:pt x="21576" y="293"/>
                  <a:pt x="21565" y="221"/>
                </a:cubicBezTo>
                <a:cubicBezTo>
                  <a:pt x="21553" y="150"/>
                  <a:pt x="21541" y="98"/>
                  <a:pt x="21526" y="63"/>
                </a:cubicBezTo>
                <a:cubicBezTo>
                  <a:pt x="21512" y="35"/>
                  <a:pt x="21497" y="17"/>
                  <a:pt x="21480" y="11"/>
                </a:cubicBezTo>
                <a:cubicBezTo>
                  <a:pt x="21463" y="4"/>
                  <a:pt x="21445" y="0"/>
                  <a:pt x="2141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85F9C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36576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California Child Welfare </a:t>
            </a:r>
            <a:br>
              <a:rPr lang="en-US" sz="14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r>
              <a:rPr lang="en-US" sz="1000" dirty="0">
                <a:solidFill>
                  <a:srgbClr val="F2F2F2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by Brian Murphy</a:t>
            </a:r>
            <a:endParaRPr sz="1400" dirty="0">
              <a:solidFill>
                <a:srgbClr val="F2F2F2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85385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4180-6A62-B242-A2C8-C4AADCB7B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12312-7969-BA40-BCE8-928B291F7A8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78442" y="3378858"/>
            <a:ext cx="4883244" cy="927386"/>
          </a:xfrm>
        </p:spPr>
        <p:txBody>
          <a:bodyPr/>
          <a:lstStyle/>
          <a:p>
            <a:r>
              <a:rPr lang="en-US" dirty="0"/>
              <a:t>See the </a:t>
            </a:r>
            <a:r>
              <a:rPr lang="en-US" dirty="0">
                <a:hlinkClick r:id="rId2"/>
              </a:rPr>
              <a:t>Solutions Central post here</a:t>
            </a:r>
            <a:r>
              <a:rPr lang="en-US" dirty="0"/>
              <a:t> for the latest update</a:t>
            </a:r>
          </a:p>
        </p:txBody>
      </p:sp>
    </p:spTree>
    <p:extLst>
      <p:ext uri="{BB962C8B-B14F-4D97-AF65-F5344CB8AC3E}">
        <p14:creationId xmlns:p14="http://schemas.microsoft.com/office/powerpoint/2010/main" val="412976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A336284-7596-A44A-9D60-BCD186C0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12" y="2558234"/>
            <a:ext cx="1600032" cy="1718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25AF5-F2CF-EA43-A159-F342682E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0" y="2838838"/>
            <a:ext cx="1251979" cy="14384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EE07B9-0141-6349-9985-E0BAF1716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79" y="2199509"/>
            <a:ext cx="5962708" cy="30492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1C3BE4-1BD7-F744-976A-08E23CA0F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617" y="3457232"/>
            <a:ext cx="364636" cy="2405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A66621-3944-9548-8CD5-D9E98A8CE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801" y="3396136"/>
            <a:ext cx="362697" cy="362697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91202ECA-15D8-BC41-83F5-04FC0374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38" y="64381"/>
            <a:ext cx="11043075" cy="989861"/>
          </a:xfrm>
        </p:spPr>
        <p:txBody>
          <a:bodyPr/>
          <a:lstStyle/>
          <a:p>
            <a:r>
              <a:rPr lang="en-US" sz="2499" dirty="0"/>
              <a:t>How to use the kit 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492D73-1986-6842-A957-AC0CE9172332}"/>
              </a:ext>
            </a:extLst>
          </p:cNvPr>
          <p:cNvSpPr txBox="1">
            <a:spLocks/>
          </p:cNvSpPr>
          <p:nvPr/>
        </p:nvSpPr>
        <p:spPr bwMode="auto">
          <a:xfrm>
            <a:off x="623728" y="2373615"/>
            <a:ext cx="1259048" cy="1846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59575C"/>
                </a:solidFill>
                <a:latin typeface="Salesforce Sans" panose="020B0505020202020203" pitchFamily="34" charset="77"/>
              </a:rPr>
              <a:t>Design Elements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BF9D3140-38A9-754E-9AA9-B5B9BF52B09E}"/>
              </a:ext>
            </a:extLst>
          </p:cNvPr>
          <p:cNvSpPr txBox="1">
            <a:spLocks/>
          </p:cNvSpPr>
          <p:nvPr/>
        </p:nvSpPr>
        <p:spPr bwMode="auto">
          <a:xfrm>
            <a:off x="2998011" y="2373615"/>
            <a:ext cx="837979" cy="1846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rgbClr val="59575C"/>
                </a:solidFill>
                <a:latin typeface="Salesforce Sans" panose="020B0505020202020203" pitchFamily="34" charset="77"/>
              </a:rPr>
              <a:t>Illustration</a:t>
            </a:r>
          </a:p>
        </p:txBody>
      </p:sp>
    </p:spTree>
    <p:extLst>
      <p:ext uri="{BB962C8B-B14F-4D97-AF65-F5344CB8AC3E}">
        <p14:creationId xmlns:p14="http://schemas.microsoft.com/office/powerpoint/2010/main" val="32961568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alesforce PPT Template - 2021">
  <a:themeElements>
    <a:clrScheme name="Custom 4">
      <a:dk1>
        <a:srgbClr val="0B5CAB"/>
      </a:dk1>
      <a:lt1>
        <a:srgbClr val="FFFFFF"/>
      </a:lt1>
      <a:dk2>
        <a:srgbClr val="0D9DDA"/>
      </a:dk2>
      <a:lt2>
        <a:srgbClr val="9A8F87"/>
      </a:lt2>
      <a:accent1>
        <a:srgbClr val="032D60"/>
      </a:accent1>
      <a:accent2>
        <a:srgbClr val="59575C"/>
      </a:accent2>
      <a:accent3>
        <a:srgbClr val="8A033E"/>
      </a:accent3>
      <a:accent4>
        <a:srgbClr val="481A54"/>
      </a:accent4>
      <a:accent5>
        <a:srgbClr val="0B827C"/>
      </a:accent5>
      <a:accent6>
        <a:srgbClr val="DD7A01"/>
      </a:accent6>
      <a:hlink>
        <a:srgbClr val="0B5CAB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spcBef>
            <a:spcPts val="300"/>
          </a:spcBef>
          <a:spcAft>
            <a:spcPts val="600"/>
          </a:spcAft>
          <a:defRPr sz="2000" dirty="0" err="1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B8782C6255EA4BBB4FAE2460AD2927" ma:contentTypeVersion="18" ma:contentTypeDescription="Create a new document." ma:contentTypeScope="" ma:versionID="2c2ad13efc87b61295527997d57d8a8c">
  <xsd:schema xmlns:xsd="http://www.w3.org/2001/XMLSchema" xmlns:xs="http://www.w3.org/2001/XMLSchema" xmlns:p="http://schemas.microsoft.com/office/2006/metadata/properties" xmlns:ns2="012dfaf2-0648-4b7c-affc-747545cf8c05" xmlns:ns3="25099bb4-f3d9-4612-bc47-fddcd7f34272" targetNamespace="http://schemas.microsoft.com/office/2006/metadata/properties" ma:root="true" ma:fieldsID="c0b0bbbf3343c7cc8194ca631df2f74c" ns2:_="" ns3:_="">
    <xsd:import namespace="012dfaf2-0648-4b7c-affc-747545cf8c05"/>
    <xsd:import namespace="25099bb4-f3d9-4612-bc47-fddcd7f3427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dfaf2-0648-4b7c-affc-747545cf8c0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ba2ffc4-fdd9-4de2-b877-14ab9152a4f5}" ma:internalName="TaxCatchAll" ma:showField="CatchAllData" ma:web="012dfaf2-0648-4b7c-affc-747545cf8c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099bb4-f3d9-4612-bc47-fddcd7f342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a73619f-64f5-4268-8263-66187efbd2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8FF903-3E81-4CA8-9948-A47E738631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5FE754-E4D3-4827-9615-4CF74E41F9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2dfaf2-0648-4b7c-affc-747545cf8c05"/>
    <ds:schemaRef ds:uri="25099bb4-f3d9-4612-bc47-fddcd7f34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155729</TotalTime>
  <Words>2331</Words>
  <Application>Microsoft Office PowerPoint</Application>
  <PresentationFormat>Custom</PresentationFormat>
  <Paragraphs>1054</Paragraphs>
  <Slides>37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Salesforce PPT Template - 2021</vt:lpstr>
      <vt:lpstr>Public Sector 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Templates</vt:lpstr>
      <vt:lpstr>How to use the kit </vt:lpstr>
      <vt:lpstr>General Cards</vt:lpstr>
      <vt:lpstr>Salesforce Cards</vt:lpstr>
      <vt:lpstr>Salesforce Platform Cards/Icons </vt:lpstr>
      <vt:lpstr>Salesforce Platform Cards/Icons </vt:lpstr>
      <vt:lpstr>Salesforce Platform Icons </vt:lpstr>
      <vt:lpstr>Salesforce Platform Cards (No Icons) </vt:lpstr>
      <vt:lpstr>More Solutions</vt:lpstr>
      <vt:lpstr>Core Product Logos</vt:lpstr>
      <vt:lpstr>Arrows</vt:lpstr>
      <vt:lpstr>Arrows</vt:lpstr>
      <vt:lpstr>PowerPoint Presentation</vt:lpstr>
      <vt:lpstr>PowerPoint Presentation</vt:lpstr>
      <vt:lpstr>PowerPoint Presentation</vt:lpstr>
      <vt:lpstr>Avatars</vt:lpstr>
      <vt:lpstr>Devices</vt:lpstr>
      <vt:lpstr>Databases</vt:lpstr>
      <vt:lpstr>Illustration Examples &amp; Usage</vt:lpstr>
      <vt:lpstr>Illustration Examples &amp; Usage</vt:lpstr>
      <vt:lpstr>PowerPoint Presentation</vt:lpstr>
      <vt:lpstr>PowerPoint Presentation</vt:lpstr>
      <vt:lpstr>PowerPoint Presentation</vt:lpstr>
      <vt:lpstr>Example 4</vt:lpstr>
      <vt:lpstr>Example 5</vt:lpstr>
      <vt:lpstr>PowerPoint Presentation</vt:lpstr>
      <vt:lpstr>PowerPoint Presentation</vt:lpstr>
      <vt:lpstr>PowerPoint Presentation</vt:lpstr>
      <vt:lpstr>Other Resources…</vt:lpstr>
      <vt:lpstr>PowerPoint Presentation</vt:lpstr>
    </vt:vector>
  </TitlesOfParts>
  <Manager>Aaron Rabideau</Manager>
  <Company>Salesforce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James Cull</cp:lastModifiedBy>
  <cp:revision>5750</cp:revision>
  <cp:lastPrinted>2021-01-25T09:17:04Z</cp:lastPrinted>
  <dcterms:created xsi:type="dcterms:W3CDTF">2014-09-29T18:28:17Z</dcterms:created>
  <dcterms:modified xsi:type="dcterms:W3CDTF">2024-08-01T16:21:09Z</dcterms:modified>
  <cp:category/>
</cp:coreProperties>
</file>